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5" r:id="rId2"/>
    <p:sldId id="257" r:id="rId3"/>
    <p:sldId id="256" r:id="rId4"/>
    <p:sldId id="260" r:id="rId5"/>
    <p:sldId id="258" r:id="rId6"/>
    <p:sldId id="272" r:id="rId7"/>
    <p:sldId id="259" r:id="rId8"/>
    <p:sldId id="273" r:id="rId9"/>
    <p:sldId id="274" r:id="rId10"/>
    <p:sldId id="262" r:id="rId11"/>
    <p:sldId id="261" r:id="rId12"/>
    <p:sldId id="269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22" autoAdjust="0"/>
  </p:normalViewPr>
  <p:slideViewPr>
    <p:cSldViewPr>
      <p:cViewPr varScale="1">
        <p:scale>
          <a:sx n="40" d="100"/>
          <a:sy n="40" d="100"/>
        </p:scale>
        <p:origin x="34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404874-D8FF-4544-BEE6-6535D1C601D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19ECCFC-1A66-449D-A64D-495156591749}">
      <dgm:prSet phldrT="[Text]" custT="1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pPr algn="ctr"/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Xác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đề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tài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nghe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mục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đích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gian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gian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nói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0AA839CF-2C86-41C4-9DC7-01C956A94DAA}" type="parTrans" cxnId="{69C1FF21-32FE-43A7-A5D5-A24B8ADC8A9B}">
      <dgm:prSet/>
      <dgm:spPr/>
      <dgm:t>
        <a:bodyPr/>
        <a:lstStyle/>
        <a:p>
          <a:pPr algn="ctr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0775D-3230-40FA-9A11-745EC910C8A8}" type="sibTrans" cxnId="{69C1FF21-32FE-43A7-A5D5-A24B8ADC8A9B}">
      <dgm:prSet/>
      <dgm:spPr/>
      <dgm:t>
        <a:bodyPr/>
        <a:lstStyle/>
        <a:p>
          <a:pPr algn="ctr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BAB43B-33D3-43C4-B98A-AEE8A04C6ABE}">
      <dgm:prSet phldrT="[Text]" custT="1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pPr algn="ctr"/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ý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lập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dàn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ý.</a:t>
          </a:r>
        </a:p>
      </dgm:t>
    </dgm:pt>
    <dgm:pt modelId="{39AF7D53-2017-424A-B86E-DF8974B25718}" type="parTrans" cxnId="{D3515C0E-E449-49CA-95F5-1BBE5E51F1EB}">
      <dgm:prSet/>
      <dgm:spPr/>
      <dgm:t>
        <a:bodyPr/>
        <a:lstStyle/>
        <a:p>
          <a:pPr algn="ctr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916AC9-6ED1-4F9E-B8F8-3DE8E4EEE89E}" type="sibTrans" cxnId="{D3515C0E-E449-49CA-95F5-1BBE5E51F1EB}">
      <dgm:prSet/>
      <dgm:spPr/>
      <dgm:t>
        <a:bodyPr/>
        <a:lstStyle/>
        <a:p>
          <a:pPr algn="ctr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CC9310-BFD7-4EB2-B3E6-542B55EE5AF7}">
      <dgm:prSet phldrT="[Text]" custT="1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pPr algn="ctr"/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Luyện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bày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083E317D-1324-4811-A38B-C3B9B602A5D8}" type="parTrans" cxnId="{F2F64A7B-E27F-4D87-A019-3C4CAE276E45}">
      <dgm:prSet/>
      <dgm:spPr/>
      <dgm:t>
        <a:bodyPr/>
        <a:lstStyle/>
        <a:p>
          <a:pPr algn="ctr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B718A5-2320-449B-9407-30B9DDC7BDE9}" type="sibTrans" cxnId="{F2F64A7B-E27F-4D87-A019-3C4CAE276E45}">
      <dgm:prSet/>
      <dgm:spPr/>
      <dgm:t>
        <a:bodyPr/>
        <a:lstStyle/>
        <a:p>
          <a:pPr algn="ctr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13D1CA-D494-415A-A608-677870E28B16}">
      <dgm:prSet phldrT="[Text]" custT="1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pPr algn="ctr"/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Trao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đổi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đánh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FCAB219E-44ED-438D-B180-49ACE1AA61CA}" type="parTrans" cxnId="{3657B840-EBE8-43BB-90F4-2FF176FF87FC}">
      <dgm:prSet/>
      <dgm:spPr/>
      <dgm:t>
        <a:bodyPr/>
        <a:lstStyle/>
        <a:p>
          <a:pPr algn="ctr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B5B675-9BF4-439E-9968-E89BF6E06921}" type="sibTrans" cxnId="{3657B840-EBE8-43BB-90F4-2FF176FF87FC}">
      <dgm:prSet/>
      <dgm:spPr/>
      <dgm:t>
        <a:bodyPr/>
        <a:lstStyle/>
        <a:p>
          <a:pPr algn="ctr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3B837C-BAB8-473C-8F59-1D2A14E2860A}" type="pres">
      <dgm:prSet presAssocID="{49404874-D8FF-4544-BEE6-6535D1C601DB}" presName="compositeShape" presStyleCnt="0">
        <dgm:presLayoutVars>
          <dgm:dir/>
          <dgm:resizeHandles/>
        </dgm:presLayoutVars>
      </dgm:prSet>
      <dgm:spPr/>
    </dgm:pt>
    <dgm:pt modelId="{A27F8882-5239-434F-91DE-2D95A1AE8756}" type="pres">
      <dgm:prSet presAssocID="{49404874-D8FF-4544-BEE6-6535D1C601DB}" presName="pyramid" presStyleLbl="node1" presStyleIdx="0" presStyleCnt="1" custScaleX="125324" custScaleY="93156" custLinFactNeighborX="-697" custLinFactNeighborY="2369"/>
      <dgm:spPr>
        <a:solidFill>
          <a:schemeClr val="accent4">
            <a:lumMod val="60000"/>
            <a:lumOff val="40000"/>
          </a:schemeClr>
        </a:solidFill>
      </dgm:spPr>
    </dgm:pt>
    <dgm:pt modelId="{84C4E32D-155B-4D2F-943B-808837D5D550}" type="pres">
      <dgm:prSet presAssocID="{49404874-D8FF-4544-BEE6-6535D1C601DB}" presName="theList" presStyleCnt="0"/>
      <dgm:spPr/>
    </dgm:pt>
    <dgm:pt modelId="{A1F1AEDE-B3E0-458B-AC0B-24016F364E0A}" type="pres">
      <dgm:prSet presAssocID="{D19ECCFC-1A66-449D-A64D-495156591749}" presName="aNode" presStyleLbl="fgAcc1" presStyleIdx="0" presStyleCnt="4" custScaleX="192949" custLinFactNeighborX="37596" custLinFactNeighborY="-10094">
        <dgm:presLayoutVars>
          <dgm:bulletEnabled val="1"/>
        </dgm:presLayoutVars>
      </dgm:prSet>
      <dgm:spPr/>
    </dgm:pt>
    <dgm:pt modelId="{A3AE442C-C0BD-495F-954C-EBC17BC71F06}" type="pres">
      <dgm:prSet presAssocID="{D19ECCFC-1A66-449D-A64D-495156591749}" presName="aSpace" presStyleCnt="0"/>
      <dgm:spPr/>
    </dgm:pt>
    <dgm:pt modelId="{CEF182AB-A528-4455-83A5-F6F239E17688}" type="pres">
      <dgm:prSet presAssocID="{14BAB43B-33D3-43C4-B98A-AEE8A04C6ABE}" presName="aNode" presStyleLbl="fgAcc1" presStyleIdx="1" presStyleCnt="4" custScaleX="179547" custLinFactNeighborX="37053" custLinFactNeighborY="50773">
        <dgm:presLayoutVars>
          <dgm:bulletEnabled val="1"/>
        </dgm:presLayoutVars>
      </dgm:prSet>
      <dgm:spPr/>
    </dgm:pt>
    <dgm:pt modelId="{4CFA90F4-E46E-4F2C-A4C6-4A12E0044581}" type="pres">
      <dgm:prSet presAssocID="{14BAB43B-33D3-43C4-B98A-AEE8A04C6ABE}" presName="aSpace" presStyleCnt="0"/>
      <dgm:spPr/>
    </dgm:pt>
    <dgm:pt modelId="{17370EA3-6B98-4E86-81FA-80ED7E67BEDE}" type="pres">
      <dgm:prSet presAssocID="{50CC9310-BFD7-4EB2-B3E6-542B55EE5AF7}" presName="aNode" presStyleLbl="fgAcc1" presStyleIdx="2" presStyleCnt="4" custScaleX="183477" custLinFactY="8057" custLinFactNeighborX="38276" custLinFactNeighborY="100000">
        <dgm:presLayoutVars>
          <dgm:bulletEnabled val="1"/>
        </dgm:presLayoutVars>
      </dgm:prSet>
      <dgm:spPr/>
    </dgm:pt>
    <dgm:pt modelId="{EAF34435-8720-4962-851E-1366FA6369CD}" type="pres">
      <dgm:prSet presAssocID="{50CC9310-BFD7-4EB2-B3E6-542B55EE5AF7}" presName="aSpace" presStyleCnt="0"/>
      <dgm:spPr/>
    </dgm:pt>
    <dgm:pt modelId="{6F42C362-9F5D-4BCC-8431-0F25BF4C84B3}" type="pres">
      <dgm:prSet presAssocID="{5B13D1CA-D494-415A-A608-677870E28B16}" presName="aNode" presStyleLbl="fgAcc1" presStyleIdx="3" presStyleCnt="4" custScaleX="181178" custLinFactY="22907" custLinFactNeighborX="40864" custLinFactNeighborY="100000">
        <dgm:presLayoutVars>
          <dgm:bulletEnabled val="1"/>
        </dgm:presLayoutVars>
      </dgm:prSet>
      <dgm:spPr/>
    </dgm:pt>
    <dgm:pt modelId="{CB5AF3AB-EB87-486D-878D-8DB2ED989267}" type="pres">
      <dgm:prSet presAssocID="{5B13D1CA-D494-415A-A608-677870E28B16}" presName="aSpace" presStyleCnt="0"/>
      <dgm:spPr/>
    </dgm:pt>
  </dgm:ptLst>
  <dgm:cxnLst>
    <dgm:cxn modelId="{D3515C0E-E449-49CA-95F5-1BBE5E51F1EB}" srcId="{49404874-D8FF-4544-BEE6-6535D1C601DB}" destId="{14BAB43B-33D3-43C4-B98A-AEE8A04C6ABE}" srcOrd="1" destOrd="0" parTransId="{39AF7D53-2017-424A-B86E-DF8974B25718}" sibTransId="{EC916AC9-6ED1-4F9E-B8F8-3DE8E4EEE89E}"/>
    <dgm:cxn modelId="{69C1FF21-32FE-43A7-A5D5-A24B8ADC8A9B}" srcId="{49404874-D8FF-4544-BEE6-6535D1C601DB}" destId="{D19ECCFC-1A66-449D-A64D-495156591749}" srcOrd="0" destOrd="0" parTransId="{0AA839CF-2C86-41C4-9DC7-01C956A94DAA}" sibTransId="{32A0775D-3230-40FA-9A11-745EC910C8A8}"/>
    <dgm:cxn modelId="{15D6762D-060F-4EC9-A449-F0BF7A008A98}" type="presOf" srcId="{50CC9310-BFD7-4EB2-B3E6-542B55EE5AF7}" destId="{17370EA3-6B98-4E86-81FA-80ED7E67BEDE}" srcOrd="0" destOrd="0" presId="urn:microsoft.com/office/officeart/2005/8/layout/pyramid2"/>
    <dgm:cxn modelId="{3657B840-EBE8-43BB-90F4-2FF176FF87FC}" srcId="{49404874-D8FF-4544-BEE6-6535D1C601DB}" destId="{5B13D1CA-D494-415A-A608-677870E28B16}" srcOrd="3" destOrd="0" parTransId="{FCAB219E-44ED-438D-B180-49ACE1AA61CA}" sibTransId="{D7B5B675-9BF4-439E-9968-E89BF6E06921}"/>
    <dgm:cxn modelId="{D7E36F60-327D-447C-8298-188133DF18AB}" type="presOf" srcId="{5B13D1CA-D494-415A-A608-677870E28B16}" destId="{6F42C362-9F5D-4BCC-8431-0F25BF4C84B3}" srcOrd="0" destOrd="0" presId="urn:microsoft.com/office/officeart/2005/8/layout/pyramid2"/>
    <dgm:cxn modelId="{F2F64A7B-E27F-4D87-A019-3C4CAE276E45}" srcId="{49404874-D8FF-4544-BEE6-6535D1C601DB}" destId="{50CC9310-BFD7-4EB2-B3E6-542B55EE5AF7}" srcOrd="2" destOrd="0" parTransId="{083E317D-1324-4811-A38B-C3B9B602A5D8}" sibTransId="{BBB718A5-2320-449B-9407-30B9DDC7BDE9}"/>
    <dgm:cxn modelId="{2E1794B5-2606-4A8B-9721-1B53A0DA007F}" type="presOf" srcId="{D19ECCFC-1A66-449D-A64D-495156591749}" destId="{A1F1AEDE-B3E0-458B-AC0B-24016F364E0A}" srcOrd="0" destOrd="0" presId="urn:microsoft.com/office/officeart/2005/8/layout/pyramid2"/>
    <dgm:cxn modelId="{40A0E6CB-6800-4F95-BEA6-8B1EA84DD90B}" type="presOf" srcId="{49404874-D8FF-4544-BEE6-6535D1C601DB}" destId="{223B837C-BAB8-473C-8F59-1D2A14E2860A}" srcOrd="0" destOrd="0" presId="urn:microsoft.com/office/officeart/2005/8/layout/pyramid2"/>
    <dgm:cxn modelId="{996BC3FE-34B4-4B85-9DCE-0AF41C3A2BB9}" type="presOf" srcId="{14BAB43B-33D3-43C4-B98A-AEE8A04C6ABE}" destId="{CEF182AB-A528-4455-83A5-F6F239E17688}" srcOrd="0" destOrd="0" presId="urn:microsoft.com/office/officeart/2005/8/layout/pyramid2"/>
    <dgm:cxn modelId="{0300844D-A073-4959-A3CD-B03CA27EA773}" type="presParOf" srcId="{223B837C-BAB8-473C-8F59-1D2A14E2860A}" destId="{A27F8882-5239-434F-91DE-2D95A1AE8756}" srcOrd="0" destOrd="0" presId="urn:microsoft.com/office/officeart/2005/8/layout/pyramid2"/>
    <dgm:cxn modelId="{6DEA7D1E-4091-4D20-A650-413616404924}" type="presParOf" srcId="{223B837C-BAB8-473C-8F59-1D2A14E2860A}" destId="{84C4E32D-155B-4D2F-943B-808837D5D550}" srcOrd="1" destOrd="0" presId="urn:microsoft.com/office/officeart/2005/8/layout/pyramid2"/>
    <dgm:cxn modelId="{F16BA3B0-A719-4813-BBEC-89699C13B70B}" type="presParOf" srcId="{84C4E32D-155B-4D2F-943B-808837D5D550}" destId="{A1F1AEDE-B3E0-458B-AC0B-24016F364E0A}" srcOrd="0" destOrd="0" presId="urn:microsoft.com/office/officeart/2005/8/layout/pyramid2"/>
    <dgm:cxn modelId="{2671FACE-BEC4-4F48-9012-80AD49C750C4}" type="presParOf" srcId="{84C4E32D-155B-4D2F-943B-808837D5D550}" destId="{A3AE442C-C0BD-495F-954C-EBC17BC71F06}" srcOrd="1" destOrd="0" presId="urn:microsoft.com/office/officeart/2005/8/layout/pyramid2"/>
    <dgm:cxn modelId="{426BD1F2-7DC3-4384-9799-D0DA3095B8B9}" type="presParOf" srcId="{84C4E32D-155B-4D2F-943B-808837D5D550}" destId="{CEF182AB-A528-4455-83A5-F6F239E17688}" srcOrd="2" destOrd="0" presId="urn:microsoft.com/office/officeart/2005/8/layout/pyramid2"/>
    <dgm:cxn modelId="{0F684A45-D292-4BC0-AD47-C1DF1B74E3F0}" type="presParOf" srcId="{84C4E32D-155B-4D2F-943B-808837D5D550}" destId="{4CFA90F4-E46E-4F2C-A4C6-4A12E0044581}" srcOrd="3" destOrd="0" presId="urn:microsoft.com/office/officeart/2005/8/layout/pyramid2"/>
    <dgm:cxn modelId="{A2C925B5-6146-4300-95D0-430EE8E5A1F8}" type="presParOf" srcId="{84C4E32D-155B-4D2F-943B-808837D5D550}" destId="{17370EA3-6B98-4E86-81FA-80ED7E67BEDE}" srcOrd="4" destOrd="0" presId="urn:microsoft.com/office/officeart/2005/8/layout/pyramid2"/>
    <dgm:cxn modelId="{AAD7B2EB-664E-444D-BC4C-18ADDB506A28}" type="presParOf" srcId="{84C4E32D-155B-4D2F-943B-808837D5D550}" destId="{EAF34435-8720-4962-851E-1366FA6369CD}" srcOrd="5" destOrd="0" presId="urn:microsoft.com/office/officeart/2005/8/layout/pyramid2"/>
    <dgm:cxn modelId="{2A4E7DA3-4600-4495-B71C-B487C96EB89A}" type="presParOf" srcId="{84C4E32D-155B-4D2F-943B-808837D5D550}" destId="{6F42C362-9F5D-4BCC-8431-0F25BF4C84B3}" srcOrd="6" destOrd="0" presId="urn:microsoft.com/office/officeart/2005/8/layout/pyramid2"/>
    <dgm:cxn modelId="{30B9C3E2-4895-4CA6-9A15-DE7A1CE705E7}" type="presParOf" srcId="{84C4E32D-155B-4D2F-943B-808837D5D550}" destId="{CB5AF3AB-EB87-486D-878D-8DB2ED98926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CE81D9-5136-425C-952A-AB6DE0C2210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23C7E97-2614-4432-BE8E-2753769E4DF1}">
      <dgm:prSet phldrT="[Text]"/>
      <dgm:spPr/>
      <dgm:t>
        <a:bodyPr/>
        <a:lstStyle/>
        <a:p>
          <a:r>
            <a:rPr lang="vi-VN" dirty="0"/>
            <a:t>TIẾN HÀNH</a:t>
          </a:r>
          <a:endParaRPr lang="en-US" dirty="0"/>
        </a:p>
      </dgm:t>
    </dgm:pt>
    <dgm:pt modelId="{513F0828-0B4B-401D-9A1D-976072EC49BA}" type="parTrans" cxnId="{B92F1283-322A-47D1-B773-8CDA9A586E9E}">
      <dgm:prSet/>
      <dgm:spPr/>
      <dgm:t>
        <a:bodyPr/>
        <a:lstStyle/>
        <a:p>
          <a:endParaRPr lang="en-US"/>
        </a:p>
      </dgm:t>
    </dgm:pt>
    <dgm:pt modelId="{15410851-A299-4D87-B8DE-8D6515DD9B6D}" type="sibTrans" cxnId="{B92F1283-322A-47D1-B773-8CDA9A586E9E}">
      <dgm:prSet/>
      <dgm:spPr/>
      <dgm:t>
        <a:bodyPr/>
        <a:lstStyle/>
        <a:p>
          <a:endParaRPr lang="en-US"/>
        </a:p>
      </dgm:t>
    </dgm:pt>
    <dgm:pt modelId="{F564715F-478C-4AF4-B012-9C37E144DEDD}">
      <dgm:prSet phldrT="[Text]"/>
      <dgm:spPr/>
      <dgm:t>
        <a:bodyPr/>
        <a:lstStyle/>
        <a:p>
          <a:r>
            <a:rPr lang="vi-VN" dirty="0"/>
            <a:t>Bước 1</a:t>
          </a:r>
          <a:endParaRPr lang="en-US" dirty="0"/>
        </a:p>
      </dgm:t>
    </dgm:pt>
    <dgm:pt modelId="{7B169119-0837-46E0-ADFA-31113AA21F08}" type="parTrans" cxnId="{D6596EC9-17D7-4D8A-BD16-C38D6CCC6C33}">
      <dgm:prSet/>
      <dgm:spPr/>
      <dgm:t>
        <a:bodyPr/>
        <a:lstStyle/>
        <a:p>
          <a:endParaRPr lang="en-US"/>
        </a:p>
      </dgm:t>
    </dgm:pt>
    <dgm:pt modelId="{B1CC9766-32B7-4BA7-8D4A-37A0A442D87B}" type="sibTrans" cxnId="{D6596EC9-17D7-4D8A-BD16-C38D6CCC6C33}">
      <dgm:prSet/>
      <dgm:spPr/>
      <dgm:t>
        <a:bodyPr/>
        <a:lstStyle/>
        <a:p>
          <a:endParaRPr lang="en-US"/>
        </a:p>
      </dgm:t>
    </dgm:pt>
    <dgm:pt modelId="{E0B508AD-EDF6-4578-83F4-D640839E9371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en-US" sz="2800" b="0" i="0" u="none" strike="noStrike" cap="none" spc="0" normalizeH="0" baseline="0" noProof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Xác định đề tài, người nghe, mục đích, không gian, thời gian nói.</a:t>
          </a:r>
          <a:endParaRPr 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EE791A-52D7-4EAB-BF0F-387545561642}" type="parTrans" cxnId="{D112309F-7AD6-42F4-B2D1-C2CF0C20B779}">
      <dgm:prSet/>
      <dgm:spPr/>
      <dgm:t>
        <a:bodyPr/>
        <a:lstStyle/>
        <a:p>
          <a:endParaRPr lang="en-US"/>
        </a:p>
      </dgm:t>
    </dgm:pt>
    <dgm:pt modelId="{D13A0396-A8EE-4800-92EA-328A408907BC}" type="sibTrans" cxnId="{D112309F-7AD6-42F4-B2D1-C2CF0C20B779}">
      <dgm:prSet/>
      <dgm:spPr/>
      <dgm:t>
        <a:bodyPr/>
        <a:lstStyle/>
        <a:p>
          <a:endParaRPr lang="en-US"/>
        </a:p>
      </dgm:t>
    </dgm:pt>
    <dgm:pt modelId="{A1C9025E-B3AE-42A4-AFDC-61BEB4E70BAF}">
      <dgm:prSet phldrT="[Text]" custT="1"/>
      <dgm:spPr/>
      <dgm:t>
        <a:bodyPr/>
        <a:lstStyle/>
        <a:p>
          <a:r>
            <a:rPr kumimoji="0" lang="en-US" sz="2800" b="1" i="0" u="none" strike="noStrike" cap="none" spc="0" normalizeH="0" baseline="0" noProof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Bước 2. </a:t>
          </a:r>
          <a:endParaRPr kumimoji="0" lang="vi-VN" sz="2800" b="1" i="0" u="none" strike="noStrike" cap="none" spc="0" normalizeH="0" baseline="0" noProof="0">
            <a:ln/>
            <a:effectLst/>
            <a:uLnTx/>
            <a:uFillTx/>
            <a:latin typeface="Arial" panose="020B0604020202020204" pitchFamily="34" charset="0"/>
            <a:ea typeface="MS Mincho"/>
            <a:cs typeface="Arial" panose="020B0604020202020204" pitchFamily="34" charset="0"/>
          </a:endParaRPr>
        </a:p>
        <a:p>
          <a:r>
            <a:rPr kumimoji="0" lang="en-US" sz="2400" b="1" i="0" u="none" strike="noStrike" cap="none" spc="0" normalizeH="0" baseline="0" noProof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Tìm ý và lập dàn ý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D25F30-A88B-46D9-AFFC-A0E6BFFFAF0B}" type="parTrans" cxnId="{DFCC9175-7E2E-4449-B550-B676440EF064}">
      <dgm:prSet/>
      <dgm:spPr/>
      <dgm:t>
        <a:bodyPr/>
        <a:lstStyle/>
        <a:p>
          <a:endParaRPr lang="en-US"/>
        </a:p>
      </dgm:t>
    </dgm:pt>
    <dgm:pt modelId="{7CE273A3-83A7-4E83-A962-2AADE5CC0998}" type="sibTrans" cxnId="{DFCC9175-7E2E-4449-B550-B676440EF064}">
      <dgm:prSet/>
      <dgm:spPr/>
      <dgm:t>
        <a:bodyPr/>
        <a:lstStyle/>
        <a:p>
          <a:endParaRPr lang="en-US"/>
        </a:p>
      </dgm:t>
    </dgm:pt>
    <dgm:pt modelId="{600F7DB7-5132-45D0-A569-E67B7D13AF17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en-US" sz="2800" b="0" i="0" u="none" strike="noStrike" cap="none" spc="0" normalizeH="0" baseline="0" noProof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Sử dụng cá ý đã có sẵn trong bài viết (đoạn văn) đã viết.</a:t>
          </a:r>
          <a:endParaRPr 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297B71-C2F9-476E-AA7E-406B352D4E08}" type="parTrans" cxnId="{777E7D43-372A-4271-90FB-6421315BD8E2}">
      <dgm:prSet/>
      <dgm:spPr/>
      <dgm:t>
        <a:bodyPr/>
        <a:lstStyle/>
        <a:p>
          <a:endParaRPr lang="en-US"/>
        </a:p>
      </dgm:t>
    </dgm:pt>
    <dgm:pt modelId="{61048B8F-BA13-499D-8C0B-2B4A6CEFE28F}" type="sibTrans" cxnId="{777E7D43-372A-4271-90FB-6421315BD8E2}">
      <dgm:prSet/>
      <dgm:spPr/>
      <dgm:t>
        <a:bodyPr/>
        <a:lstStyle/>
        <a:p>
          <a:endParaRPr lang="en-US"/>
        </a:p>
      </dgm:t>
    </dgm:pt>
    <dgm:pt modelId="{4A234AA6-7EE2-4B1D-9BD4-8DA64602AF94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en-US" sz="26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Gạch</a:t>
          </a:r>
          <a:r>
            <a:rPr kumimoji="0" lang="en-US" sz="26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ra </a:t>
          </a:r>
          <a:r>
            <a:rPr kumimoji="0" lang="en-US" sz="26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những</a:t>
          </a:r>
          <a:r>
            <a:rPr kumimoji="0" lang="en-US" sz="26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ý </a:t>
          </a:r>
          <a:r>
            <a:rPr kumimoji="0" lang="en-US" sz="26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cơ</a:t>
          </a:r>
          <a:r>
            <a:rPr kumimoji="0" lang="en-US" sz="26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bản</a:t>
          </a:r>
          <a:r>
            <a:rPr kumimoji="0" lang="en-US" sz="26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cần</a:t>
          </a:r>
          <a:r>
            <a:rPr kumimoji="0" lang="en-US" sz="26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trình</a:t>
          </a:r>
          <a:r>
            <a:rPr kumimoji="0" lang="en-US" sz="26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bày</a:t>
          </a:r>
          <a:r>
            <a:rPr kumimoji="0" lang="en-US" sz="26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dưới</a:t>
          </a:r>
          <a:r>
            <a:rPr kumimoji="0" lang="en-US" sz="26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dạng</a:t>
          </a:r>
          <a:r>
            <a:rPr kumimoji="0" lang="en-US" sz="26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gạch</a:t>
          </a:r>
          <a:r>
            <a:rPr kumimoji="0" lang="en-US" sz="26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đầu</a:t>
          </a:r>
          <a:r>
            <a:rPr kumimoji="0" lang="en-US" sz="26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dòng</a:t>
          </a:r>
          <a:r>
            <a:rPr kumimoji="0" lang="en-US" sz="26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hoặc</a:t>
          </a:r>
          <a:r>
            <a:rPr kumimoji="0" lang="en-US" sz="26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bôi</a:t>
          </a:r>
          <a:r>
            <a:rPr kumimoji="0" lang="en-US" sz="26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đen</a:t>
          </a:r>
          <a:r>
            <a:rPr kumimoji="0" lang="en-US" sz="26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những</a:t>
          </a:r>
          <a:r>
            <a:rPr kumimoji="0" lang="en-US" sz="26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cụm</a:t>
          </a:r>
          <a:r>
            <a:rPr kumimoji="0" lang="en-US" sz="26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từ</a:t>
          </a:r>
          <a:r>
            <a:rPr kumimoji="0" lang="en-US" sz="26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chính</a:t>
          </a:r>
          <a:r>
            <a:rPr kumimoji="0" lang="en-US" sz="26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.</a:t>
          </a:r>
          <a:endParaRPr lang="en-US" sz="2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EE0DE5-8A12-4157-B87C-46D185F28146}" type="parTrans" cxnId="{3A733F2D-9F70-43FE-A9E0-9C4CA789D291}">
      <dgm:prSet/>
      <dgm:spPr/>
      <dgm:t>
        <a:bodyPr/>
        <a:lstStyle/>
        <a:p>
          <a:endParaRPr lang="en-US"/>
        </a:p>
      </dgm:t>
    </dgm:pt>
    <dgm:pt modelId="{B0E5853F-0CF0-4FC4-8806-6A5B8E6B17C3}" type="sibTrans" cxnId="{3A733F2D-9F70-43FE-A9E0-9C4CA789D291}">
      <dgm:prSet/>
      <dgm:spPr/>
      <dgm:t>
        <a:bodyPr/>
        <a:lstStyle/>
        <a:p>
          <a:endParaRPr lang="en-US"/>
        </a:p>
      </dgm:t>
    </dgm:pt>
    <dgm:pt modelId="{1250FD10-CCD8-410F-8527-4CADA2E1523B}" type="pres">
      <dgm:prSet presAssocID="{EFCE81D9-5136-425C-952A-AB6DE0C2210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D17B580-35CA-4E25-90D6-30C6B95F111F}" type="pres">
      <dgm:prSet presAssocID="{723C7E97-2614-4432-BE8E-2753769E4DF1}" presName="root1" presStyleCnt="0"/>
      <dgm:spPr/>
    </dgm:pt>
    <dgm:pt modelId="{62427BAC-A977-4FCC-A882-553B73DD8547}" type="pres">
      <dgm:prSet presAssocID="{723C7E97-2614-4432-BE8E-2753769E4DF1}" presName="LevelOneTextNode" presStyleLbl="node0" presStyleIdx="0" presStyleCnt="1" custScaleX="43612">
        <dgm:presLayoutVars>
          <dgm:chPref val="3"/>
        </dgm:presLayoutVars>
      </dgm:prSet>
      <dgm:spPr/>
    </dgm:pt>
    <dgm:pt modelId="{FA527BAF-971D-41E7-98DC-D03BC5636C11}" type="pres">
      <dgm:prSet presAssocID="{723C7E97-2614-4432-BE8E-2753769E4DF1}" presName="level2hierChild" presStyleCnt="0"/>
      <dgm:spPr/>
    </dgm:pt>
    <dgm:pt modelId="{754D2A62-3977-4B8E-9B68-638F3DA28A38}" type="pres">
      <dgm:prSet presAssocID="{7B169119-0837-46E0-ADFA-31113AA21F08}" presName="conn2-1" presStyleLbl="parChTrans1D2" presStyleIdx="0" presStyleCnt="2"/>
      <dgm:spPr/>
    </dgm:pt>
    <dgm:pt modelId="{3352CD97-7659-4661-BFE6-ADCC3A44ADDA}" type="pres">
      <dgm:prSet presAssocID="{7B169119-0837-46E0-ADFA-31113AA21F08}" presName="connTx" presStyleLbl="parChTrans1D2" presStyleIdx="0" presStyleCnt="2"/>
      <dgm:spPr/>
    </dgm:pt>
    <dgm:pt modelId="{01527212-1E1C-4270-95DE-927EB1EC82E3}" type="pres">
      <dgm:prSet presAssocID="{F564715F-478C-4AF4-B012-9C37E144DEDD}" presName="root2" presStyleCnt="0"/>
      <dgm:spPr/>
    </dgm:pt>
    <dgm:pt modelId="{53BB44B0-357C-4092-A8B2-05C9AFCE0B47}" type="pres">
      <dgm:prSet presAssocID="{F564715F-478C-4AF4-B012-9C37E144DEDD}" presName="LevelTwoTextNode" presStyleLbl="node2" presStyleIdx="0" presStyleCnt="2" custScaleX="76040" custScaleY="57970">
        <dgm:presLayoutVars>
          <dgm:chPref val="3"/>
        </dgm:presLayoutVars>
      </dgm:prSet>
      <dgm:spPr/>
    </dgm:pt>
    <dgm:pt modelId="{04A6C065-2A4D-4884-99C2-F2D5AA4D5D41}" type="pres">
      <dgm:prSet presAssocID="{F564715F-478C-4AF4-B012-9C37E144DEDD}" presName="level3hierChild" presStyleCnt="0"/>
      <dgm:spPr/>
    </dgm:pt>
    <dgm:pt modelId="{429CCEBA-D9F7-49C7-8B94-E03BF9C119EB}" type="pres">
      <dgm:prSet presAssocID="{E8EE791A-52D7-4EAB-BF0F-387545561642}" presName="conn2-1" presStyleLbl="parChTrans1D3" presStyleIdx="0" presStyleCnt="3"/>
      <dgm:spPr/>
    </dgm:pt>
    <dgm:pt modelId="{76FDD322-D8F5-4763-BB02-AEBAAFB64176}" type="pres">
      <dgm:prSet presAssocID="{E8EE791A-52D7-4EAB-BF0F-387545561642}" presName="connTx" presStyleLbl="parChTrans1D3" presStyleIdx="0" presStyleCnt="3"/>
      <dgm:spPr/>
    </dgm:pt>
    <dgm:pt modelId="{0208A2AC-9910-4A12-A182-969BC409C084}" type="pres">
      <dgm:prSet presAssocID="{E0B508AD-EDF6-4578-83F4-D640839E9371}" presName="root2" presStyleCnt="0"/>
      <dgm:spPr/>
    </dgm:pt>
    <dgm:pt modelId="{B1443C60-59E7-4D3C-9B05-71FA33A1FFFB}" type="pres">
      <dgm:prSet presAssocID="{E0B508AD-EDF6-4578-83F4-D640839E9371}" presName="LevelTwoTextNode" presStyleLbl="node3" presStyleIdx="0" presStyleCnt="3" custScaleX="139856" custLinFactNeighborX="23766" custLinFactNeighborY="-901">
        <dgm:presLayoutVars>
          <dgm:chPref val="3"/>
        </dgm:presLayoutVars>
      </dgm:prSet>
      <dgm:spPr/>
    </dgm:pt>
    <dgm:pt modelId="{CE26AB09-B73B-4D36-AA2B-99BB8F3AE852}" type="pres">
      <dgm:prSet presAssocID="{E0B508AD-EDF6-4578-83F4-D640839E9371}" presName="level3hierChild" presStyleCnt="0"/>
      <dgm:spPr/>
    </dgm:pt>
    <dgm:pt modelId="{D3F1248B-72F3-4862-A72C-61740F06613C}" type="pres">
      <dgm:prSet presAssocID="{C2D25F30-A88B-46D9-AFFC-A0E6BFFFAF0B}" presName="conn2-1" presStyleLbl="parChTrans1D2" presStyleIdx="1" presStyleCnt="2"/>
      <dgm:spPr/>
    </dgm:pt>
    <dgm:pt modelId="{7DB1E9B1-F504-460C-89C9-D91D0F6BFC07}" type="pres">
      <dgm:prSet presAssocID="{C2D25F30-A88B-46D9-AFFC-A0E6BFFFAF0B}" presName="connTx" presStyleLbl="parChTrans1D2" presStyleIdx="1" presStyleCnt="2"/>
      <dgm:spPr/>
    </dgm:pt>
    <dgm:pt modelId="{71C55589-D54C-492F-B7EE-09243DCF137E}" type="pres">
      <dgm:prSet presAssocID="{A1C9025E-B3AE-42A4-AFDC-61BEB4E70BAF}" presName="root2" presStyleCnt="0"/>
      <dgm:spPr/>
    </dgm:pt>
    <dgm:pt modelId="{919DD053-49BC-4861-A1D4-E5020D04963C}" type="pres">
      <dgm:prSet presAssocID="{A1C9025E-B3AE-42A4-AFDC-61BEB4E70BAF}" presName="LevelTwoTextNode" presStyleLbl="node2" presStyleIdx="1" presStyleCnt="2" custScaleX="74758">
        <dgm:presLayoutVars>
          <dgm:chPref val="3"/>
        </dgm:presLayoutVars>
      </dgm:prSet>
      <dgm:spPr/>
    </dgm:pt>
    <dgm:pt modelId="{E414A99C-576C-47BE-BD8A-0D848BDDB68F}" type="pres">
      <dgm:prSet presAssocID="{A1C9025E-B3AE-42A4-AFDC-61BEB4E70BAF}" presName="level3hierChild" presStyleCnt="0"/>
      <dgm:spPr/>
    </dgm:pt>
    <dgm:pt modelId="{898AB120-2471-4EDE-8124-911DD968398B}" type="pres">
      <dgm:prSet presAssocID="{D1297B71-C2F9-476E-AA7E-406B352D4E08}" presName="conn2-1" presStyleLbl="parChTrans1D3" presStyleIdx="1" presStyleCnt="3"/>
      <dgm:spPr/>
    </dgm:pt>
    <dgm:pt modelId="{3FBBD674-8242-4462-9505-B6FC515938B3}" type="pres">
      <dgm:prSet presAssocID="{D1297B71-C2F9-476E-AA7E-406B352D4E08}" presName="connTx" presStyleLbl="parChTrans1D3" presStyleIdx="1" presStyleCnt="3"/>
      <dgm:spPr/>
    </dgm:pt>
    <dgm:pt modelId="{72D025E3-B941-420C-A6D1-362B584298E2}" type="pres">
      <dgm:prSet presAssocID="{600F7DB7-5132-45D0-A569-E67B7D13AF17}" presName="root2" presStyleCnt="0"/>
      <dgm:spPr/>
    </dgm:pt>
    <dgm:pt modelId="{8B2FDBF3-2443-4AF6-BC89-048E23CDB241}" type="pres">
      <dgm:prSet presAssocID="{600F7DB7-5132-45D0-A569-E67B7D13AF17}" presName="LevelTwoTextNode" presStyleLbl="node3" presStyleIdx="1" presStyleCnt="3" custScaleX="142341" custScaleY="69453">
        <dgm:presLayoutVars>
          <dgm:chPref val="3"/>
        </dgm:presLayoutVars>
      </dgm:prSet>
      <dgm:spPr/>
    </dgm:pt>
    <dgm:pt modelId="{55F12FE9-E709-49DF-80AA-254A809B6894}" type="pres">
      <dgm:prSet presAssocID="{600F7DB7-5132-45D0-A569-E67B7D13AF17}" presName="level3hierChild" presStyleCnt="0"/>
      <dgm:spPr/>
    </dgm:pt>
    <dgm:pt modelId="{1644721D-3960-435F-8D3A-A32D8B749F58}" type="pres">
      <dgm:prSet presAssocID="{A0EE0DE5-8A12-4157-B87C-46D185F28146}" presName="conn2-1" presStyleLbl="parChTrans1D3" presStyleIdx="2" presStyleCnt="3"/>
      <dgm:spPr/>
    </dgm:pt>
    <dgm:pt modelId="{E4838F50-9FAC-4B8D-A4C2-F922A24972B9}" type="pres">
      <dgm:prSet presAssocID="{A0EE0DE5-8A12-4157-B87C-46D185F28146}" presName="connTx" presStyleLbl="parChTrans1D3" presStyleIdx="2" presStyleCnt="3"/>
      <dgm:spPr/>
    </dgm:pt>
    <dgm:pt modelId="{328C00D4-F8B6-412F-8D15-E65CBC9B4FCD}" type="pres">
      <dgm:prSet presAssocID="{4A234AA6-7EE2-4B1D-9BD4-8DA64602AF94}" presName="root2" presStyleCnt="0"/>
      <dgm:spPr/>
    </dgm:pt>
    <dgm:pt modelId="{9BE766F8-C7F9-4824-A328-2A64C9EB85BF}" type="pres">
      <dgm:prSet presAssocID="{4A234AA6-7EE2-4B1D-9BD4-8DA64602AF94}" presName="LevelTwoTextNode" presStyleLbl="node3" presStyleIdx="2" presStyleCnt="3" custScaleX="138173" custLinFactNeighborX="9764" custLinFactNeighborY="-4896">
        <dgm:presLayoutVars>
          <dgm:chPref val="3"/>
        </dgm:presLayoutVars>
      </dgm:prSet>
      <dgm:spPr/>
    </dgm:pt>
    <dgm:pt modelId="{6DAABE22-72DF-4EF7-BB68-DA114CEB8578}" type="pres">
      <dgm:prSet presAssocID="{4A234AA6-7EE2-4B1D-9BD4-8DA64602AF94}" presName="level3hierChild" presStyleCnt="0"/>
      <dgm:spPr/>
    </dgm:pt>
  </dgm:ptLst>
  <dgm:cxnLst>
    <dgm:cxn modelId="{108A4C04-1FE4-498C-A3B6-E729FF7C3E47}" type="presOf" srcId="{C2D25F30-A88B-46D9-AFFC-A0E6BFFFAF0B}" destId="{7DB1E9B1-F504-460C-89C9-D91D0F6BFC07}" srcOrd="1" destOrd="0" presId="urn:microsoft.com/office/officeart/2005/8/layout/hierarchy2"/>
    <dgm:cxn modelId="{58DB2A0A-CF2E-4B06-8E1D-5CDAC2FD5B49}" type="presOf" srcId="{723C7E97-2614-4432-BE8E-2753769E4DF1}" destId="{62427BAC-A977-4FCC-A882-553B73DD8547}" srcOrd="0" destOrd="0" presId="urn:microsoft.com/office/officeart/2005/8/layout/hierarchy2"/>
    <dgm:cxn modelId="{B2D57B0C-0371-45D6-AD15-FB208CC22E9A}" type="presOf" srcId="{4A234AA6-7EE2-4B1D-9BD4-8DA64602AF94}" destId="{9BE766F8-C7F9-4824-A328-2A64C9EB85BF}" srcOrd="0" destOrd="0" presId="urn:microsoft.com/office/officeart/2005/8/layout/hierarchy2"/>
    <dgm:cxn modelId="{BF72E710-C952-428F-AAD3-CFA24666CA4A}" type="presOf" srcId="{7B169119-0837-46E0-ADFA-31113AA21F08}" destId="{754D2A62-3977-4B8E-9B68-638F3DA28A38}" srcOrd="0" destOrd="0" presId="urn:microsoft.com/office/officeart/2005/8/layout/hierarchy2"/>
    <dgm:cxn modelId="{BBAD251D-8217-4342-A041-92C9F34BB78F}" type="presOf" srcId="{F564715F-478C-4AF4-B012-9C37E144DEDD}" destId="{53BB44B0-357C-4092-A8B2-05C9AFCE0B47}" srcOrd="0" destOrd="0" presId="urn:microsoft.com/office/officeart/2005/8/layout/hierarchy2"/>
    <dgm:cxn modelId="{3A733F2D-9F70-43FE-A9E0-9C4CA789D291}" srcId="{A1C9025E-B3AE-42A4-AFDC-61BEB4E70BAF}" destId="{4A234AA6-7EE2-4B1D-9BD4-8DA64602AF94}" srcOrd="1" destOrd="0" parTransId="{A0EE0DE5-8A12-4157-B87C-46D185F28146}" sibTransId="{B0E5853F-0CF0-4FC4-8806-6A5B8E6B17C3}"/>
    <dgm:cxn modelId="{50B97836-D9AC-4EB7-A02A-BFF348098DC8}" type="presOf" srcId="{E8EE791A-52D7-4EAB-BF0F-387545561642}" destId="{429CCEBA-D9F7-49C7-8B94-E03BF9C119EB}" srcOrd="0" destOrd="0" presId="urn:microsoft.com/office/officeart/2005/8/layout/hierarchy2"/>
    <dgm:cxn modelId="{194CCF3F-DF86-4B85-A944-94A5721A9268}" type="presOf" srcId="{C2D25F30-A88B-46D9-AFFC-A0E6BFFFAF0B}" destId="{D3F1248B-72F3-4862-A72C-61740F06613C}" srcOrd="0" destOrd="0" presId="urn:microsoft.com/office/officeart/2005/8/layout/hierarchy2"/>
    <dgm:cxn modelId="{777E7D43-372A-4271-90FB-6421315BD8E2}" srcId="{A1C9025E-B3AE-42A4-AFDC-61BEB4E70BAF}" destId="{600F7DB7-5132-45D0-A569-E67B7D13AF17}" srcOrd="0" destOrd="0" parTransId="{D1297B71-C2F9-476E-AA7E-406B352D4E08}" sibTransId="{61048B8F-BA13-499D-8C0B-2B4A6CEFE28F}"/>
    <dgm:cxn modelId="{AF8E3A69-D3BF-40EE-8944-BBA1AC1109AA}" type="presOf" srcId="{A0EE0DE5-8A12-4157-B87C-46D185F28146}" destId="{E4838F50-9FAC-4B8D-A4C2-F922A24972B9}" srcOrd="1" destOrd="0" presId="urn:microsoft.com/office/officeart/2005/8/layout/hierarchy2"/>
    <dgm:cxn modelId="{2DC6144B-2E2B-46B2-9D62-9A137ABE3508}" type="presOf" srcId="{E8EE791A-52D7-4EAB-BF0F-387545561642}" destId="{76FDD322-D8F5-4763-BB02-AEBAAFB64176}" srcOrd="1" destOrd="0" presId="urn:microsoft.com/office/officeart/2005/8/layout/hierarchy2"/>
    <dgm:cxn modelId="{DFCC9175-7E2E-4449-B550-B676440EF064}" srcId="{723C7E97-2614-4432-BE8E-2753769E4DF1}" destId="{A1C9025E-B3AE-42A4-AFDC-61BEB4E70BAF}" srcOrd="1" destOrd="0" parTransId="{C2D25F30-A88B-46D9-AFFC-A0E6BFFFAF0B}" sibTransId="{7CE273A3-83A7-4E83-A962-2AADE5CC0998}"/>
    <dgm:cxn modelId="{1E5B6A5A-C6A9-4AFE-93B3-69417D151510}" type="presOf" srcId="{7B169119-0837-46E0-ADFA-31113AA21F08}" destId="{3352CD97-7659-4661-BFE6-ADCC3A44ADDA}" srcOrd="1" destOrd="0" presId="urn:microsoft.com/office/officeart/2005/8/layout/hierarchy2"/>
    <dgm:cxn modelId="{B92F1283-322A-47D1-B773-8CDA9A586E9E}" srcId="{EFCE81D9-5136-425C-952A-AB6DE0C2210D}" destId="{723C7E97-2614-4432-BE8E-2753769E4DF1}" srcOrd="0" destOrd="0" parTransId="{513F0828-0B4B-401D-9A1D-976072EC49BA}" sibTransId="{15410851-A299-4D87-B8DE-8D6515DD9B6D}"/>
    <dgm:cxn modelId="{D112309F-7AD6-42F4-B2D1-C2CF0C20B779}" srcId="{F564715F-478C-4AF4-B012-9C37E144DEDD}" destId="{E0B508AD-EDF6-4578-83F4-D640839E9371}" srcOrd="0" destOrd="0" parTransId="{E8EE791A-52D7-4EAB-BF0F-387545561642}" sibTransId="{D13A0396-A8EE-4800-92EA-328A408907BC}"/>
    <dgm:cxn modelId="{071F1CA3-59D5-4134-B770-28E23EA00AC6}" type="presOf" srcId="{600F7DB7-5132-45D0-A569-E67B7D13AF17}" destId="{8B2FDBF3-2443-4AF6-BC89-048E23CDB241}" srcOrd="0" destOrd="0" presId="urn:microsoft.com/office/officeart/2005/8/layout/hierarchy2"/>
    <dgm:cxn modelId="{E871A8B1-E813-49D4-BB9B-A7B25CCB7785}" type="presOf" srcId="{A1C9025E-B3AE-42A4-AFDC-61BEB4E70BAF}" destId="{919DD053-49BC-4861-A1D4-E5020D04963C}" srcOrd="0" destOrd="0" presId="urn:microsoft.com/office/officeart/2005/8/layout/hierarchy2"/>
    <dgm:cxn modelId="{013199B2-2CBA-47E9-B55D-53B0ABF65D80}" type="presOf" srcId="{EFCE81D9-5136-425C-952A-AB6DE0C2210D}" destId="{1250FD10-CCD8-410F-8527-4CADA2E1523B}" srcOrd="0" destOrd="0" presId="urn:microsoft.com/office/officeart/2005/8/layout/hierarchy2"/>
    <dgm:cxn modelId="{D6596EC9-17D7-4D8A-BD16-C38D6CCC6C33}" srcId="{723C7E97-2614-4432-BE8E-2753769E4DF1}" destId="{F564715F-478C-4AF4-B012-9C37E144DEDD}" srcOrd="0" destOrd="0" parTransId="{7B169119-0837-46E0-ADFA-31113AA21F08}" sibTransId="{B1CC9766-32B7-4BA7-8D4A-37A0A442D87B}"/>
    <dgm:cxn modelId="{54206BD0-9AF2-4DB5-8F16-6305E7DC6BCA}" type="presOf" srcId="{A0EE0DE5-8A12-4157-B87C-46D185F28146}" destId="{1644721D-3960-435F-8D3A-A32D8B749F58}" srcOrd="0" destOrd="0" presId="urn:microsoft.com/office/officeart/2005/8/layout/hierarchy2"/>
    <dgm:cxn modelId="{8BD2ADD3-B5D8-4AE9-9419-E20FD39B388F}" type="presOf" srcId="{D1297B71-C2F9-476E-AA7E-406B352D4E08}" destId="{3FBBD674-8242-4462-9505-B6FC515938B3}" srcOrd="1" destOrd="0" presId="urn:microsoft.com/office/officeart/2005/8/layout/hierarchy2"/>
    <dgm:cxn modelId="{AB27D8D8-1A76-48A0-8A36-66B0FDF59274}" type="presOf" srcId="{D1297B71-C2F9-476E-AA7E-406B352D4E08}" destId="{898AB120-2471-4EDE-8124-911DD968398B}" srcOrd="0" destOrd="0" presId="urn:microsoft.com/office/officeart/2005/8/layout/hierarchy2"/>
    <dgm:cxn modelId="{0FE8D4F9-91C8-4985-9247-8EEB9BF87160}" type="presOf" srcId="{E0B508AD-EDF6-4578-83F4-D640839E9371}" destId="{B1443C60-59E7-4D3C-9B05-71FA33A1FFFB}" srcOrd="0" destOrd="0" presId="urn:microsoft.com/office/officeart/2005/8/layout/hierarchy2"/>
    <dgm:cxn modelId="{0C7610BA-7D4B-44F6-BCCD-4B660A5056C4}" type="presParOf" srcId="{1250FD10-CCD8-410F-8527-4CADA2E1523B}" destId="{DD17B580-35CA-4E25-90D6-30C6B95F111F}" srcOrd="0" destOrd="0" presId="urn:microsoft.com/office/officeart/2005/8/layout/hierarchy2"/>
    <dgm:cxn modelId="{7319EA87-CC7C-4B7D-ABCB-B5E52974052B}" type="presParOf" srcId="{DD17B580-35CA-4E25-90D6-30C6B95F111F}" destId="{62427BAC-A977-4FCC-A882-553B73DD8547}" srcOrd="0" destOrd="0" presId="urn:microsoft.com/office/officeart/2005/8/layout/hierarchy2"/>
    <dgm:cxn modelId="{94C9F043-6BF0-4906-A5C8-B6C421DBFE4B}" type="presParOf" srcId="{DD17B580-35CA-4E25-90D6-30C6B95F111F}" destId="{FA527BAF-971D-41E7-98DC-D03BC5636C11}" srcOrd="1" destOrd="0" presId="urn:microsoft.com/office/officeart/2005/8/layout/hierarchy2"/>
    <dgm:cxn modelId="{79F9D4B6-966A-4942-A589-1698A305C7E2}" type="presParOf" srcId="{FA527BAF-971D-41E7-98DC-D03BC5636C11}" destId="{754D2A62-3977-4B8E-9B68-638F3DA28A38}" srcOrd="0" destOrd="0" presId="urn:microsoft.com/office/officeart/2005/8/layout/hierarchy2"/>
    <dgm:cxn modelId="{7CA85926-1CA2-449B-AD41-34D2C2B115BE}" type="presParOf" srcId="{754D2A62-3977-4B8E-9B68-638F3DA28A38}" destId="{3352CD97-7659-4661-BFE6-ADCC3A44ADDA}" srcOrd="0" destOrd="0" presId="urn:microsoft.com/office/officeart/2005/8/layout/hierarchy2"/>
    <dgm:cxn modelId="{F4249FF9-1166-49DF-B9BC-946BA1136084}" type="presParOf" srcId="{FA527BAF-971D-41E7-98DC-D03BC5636C11}" destId="{01527212-1E1C-4270-95DE-927EB1EC82E3}" srcOrd="1" destOrd="0" presId="urn:microsoft.com/office/officeart/2005/8/layout/hierarchy2"/>
    <dgm:cxn modelId="{FAF4D574-B9D0-45EB-94B2-AED5CCFF8DF2}" type="presParOf" srcId="{01527212-1E1C-4270-95DE-927EB1EC82E3}" destId="{53BB44B0-357C-4092-A8B2-05C9AFCE0B47}" srcOrd="0" destOrd="0" presId="urn:microsoft.com/office/officeart/2005/8/layout/hierarchy2"/>
    <dgm:cxn modelId="{F0A845B8-16A1-4AD1-8B72-26433C2058CD}" type="presParOf" srcId="{01527212-1E1C-4270-95DE-927EB1EC82E3}" destId="{04A6C065-2A4D-4884-99C2-F2D5AA4D5D41}" srcOrd="1" destOrd="0" presId="urn:microsoft.com/office/officeart/2005/8/layout/hierarchy2"/>
    <dgm:cxn modelId="{8729169A-A363-46B4-8472-E5A75908EE25}" type="presParOf" srcId="{04A6C065-2A4D-4884-99C2-F2D5AA4D5D41}" destId="{429CCEBA-D9F7-49C7-8B94-E03BF9C119EB}" srcOrd="0" destOrd="0" presId="urn:microsoft.com/office/officeart/2005/8/layout/hierarchy2"/>
    <dgm:cxn modelId="{CD722998-604E-4C74-B1C0-D3C453B4392A}" type="presParOf" srcId="{429CCEBA-D9F7-49C7-8B94-E03BF9C119EB}" destId="{76FDD322-D8F5-4763-BB02-AEBAAFB64176}" srcOrd="0" destOrd="0" presId="urn:microsoft.com/office/officeart/2005/8/layout/hierarchy2"/>
    <dgm:cxn modelId="{BB8FF3D9-9228-4D38-9CDB-CF85EAFE9C91}" type="presParOf" srcId="{04A6C065-2A4D-4884-99C2-F2D5AA4D5D41}" destId="{0208A2AC-9910-4A12-A182-969BC409C084}" srcOrd="1" destOrd="0" presId="urn:microsoft.com/office/officeart/2005/8/layout/hierarchy2"/>
    <dgm:cxn modelId="{287FF302-C510-4FFB-80D6-DD05078174CC}" type="presParOf" srcId="{0208A2AC-9910-4A12-A182-969BC409C084}" destId="{B1443C60-59E7-4D3C-9B05-71FA33A1FFFB}" srcOrd="0" destOrd="0" presId="urn:microsoft.com/office/officeart/2005/8/layout/hierarchy2"/>
    <dgm:cxn modelId="{8815E47E-BB8B-48D0-BE29-8BB99B89790B}" type="presParOf" srcId="{0208A2AC-9910-4A12-A182-969BC409C084}" destId="{CE26AB09-B73B-4D36-AA2B-99BB8F3AE852}" srcOrd="1" destOrd="0" presId="urn:microsoft.com/office/officeart/2005/8/layout/hierarchy2"/>
    <dgm:cxn modelId="{31369736-CC1B-4901-A6D7-346552FDF700}" type="presParOf" srcId="{FA527BAF-971D-41E7-98DC-D03BC5636C11}" destId="{D3F1248B-72F3-4862-A72C-61740F06613C}" srcOrd="2" destOrd="0" presId="urn:microsoft.com/office/officeart/2005/8/layout/hierarchy2"/>
    <dgm:cxn modelId="{6D54924F-CD58-435A-A964-E96E7E82C565}" type="presParOf" srcId="{D3F1248B-72F3-4862-A72C-61740F06613C}" destId="{7DB1E9B1-F504-460C-89C9-D91D0F6BFC07}" srcOrd="0" destOrd="0" presId="urn:microsoft.com/office/officeart/2005/8/layout/hierarchy2"/>
    <dgm:cxn modelId="{FB59B79A-B06A-4AA2-82DA-965DEADCDED7}" type="presParOf" srcId="{FA527BAF-971D-41E7-98DC-D03BC5636C11}" destId="{71C55589-D54C-492F-B7EE-09243DCF137E}" srcOrd="3" destOrd="0" presId="urn:microsoft.com/office/officeart/2005/8/layout/hierarchy2"/>
    <dgm:cxn modelId="{8243C1B8-5F7D-4FC6-ABD3-9A8B758AD55F}" type="presParOf" srcId="{71C55589-D54C-492F-B7EE-09243DCF137E}" destId="{919DD053-49BC-4861-A1D4-E5020D04963C}" srcOrd="0" destOrd="0" presId="urn:microsoft.com/office/officeart/2005/8/layout/hierarchy2"/>
    <dgm:cxn modelId="{808C1DC9-8A21-4A5D-B9E7-2F2FD7DDB832}" type="presParOf" srcId="{71C55589-D54C-492F-B7EE-09243DCF137E}" destId="{E414A99C-576C-47BE-BD8A-0D848BDDB68F}" srcOrd="1" destOrd="0" presId="urn:microsoft.com/office/officeart/2005/8/layout/hierarchy2"/>
    <dgm:cxn modelId="{48714E0D-5B93-45A3-B244-451D57B08F7A}" type="presParOf" srcId="{E414A99C-576C-47BE-BD8A-0D848BDDB68F}" destId="{898AB120-2471-4EDE-8124-911DD968398B}" srcOrd="0" destOrd="0" presId="urn:microsoft.com/office/officeart/2005/8/layout/hierarchy2"/>
    <dgm:cxn modelId="{C41157CE-59E9-4934-A30F-39DDCAF8A901}" type="presParOf" srcId="{898AB120-2471-4EDE-8124-911DD968398B}" destId="{3FBBD674-8242-4462-9505-B6FC515938B3}" srcOrd="0" destOrd="0" presId="urn:microsoft.com/office/officeart/2005/8/layout/hierarchy2"/>
    <dgm:cxn modelId="{77400745-3CE5-44AE-9B1F-835FC9FD8182}" type="presParOf" srcId="{E414A99C-576C-47BE-BD8A-0D848BDDB68F}" destId="{72D025E3-B941-420C-A6D1-362B584298E2}" srcOrd="1" destOrd="0" presId="urn:microsoft.com/office/officeart/2005/8/layout/hierarchy2"/>
    <dgm:cxn modelId="{7036A14C-0A11-436A-8F17-3955DE635709}" type="presParOf" srcId="{72D025E3-B941-420C-A6D1-362B584298E2}" destId="{8B2FDBF3-2443-4AF6-BC89-048E23CDB241}" srcOrd="0" destOrd="0" presId="urn:microsoft.com/office/officeart/2005/8/layout/hierarchy2"/>
    <dgm:cxn modelId="{61DC3957-3E7D-4347-BB26-C83C1D69CCB3}" type="presParOf" srcId="{72D025E3-B941-420C-A6D1-362B584298E2}" destId="{55F12FE9-E709-49DF-80AA-254A809B6894}" srcOrd="1" destOrd="0" presId="urn:microsoft.com/office/officeart/2005/8/layout/hierarchy2"/>
    <dgm:cxn modelId="{E489B25B-390A-42E5-ACEC-D5D95C4B83BA}" type="presParOf" srcId="{E414A99C-576C-47BE-BD8A-0D848BDDB68F}" destId="{1644721D-3960-435F-8D3A-A32D8B749F58}" srcOrd="2" destOrd="0" presId="urn:microsoft.com/office/officeart/2005/8/layout/hierarchy2"/>
    <dgm:cxn modelId="{88651E41-0BA6-428B-A3A1-07FFCDE8C264}" type="presParOf" srcId="{1644721D-3960-435F-8D3A-A32D8B749F58}" destId="{E4838F50-9FAC-4B8D-A4C2-F922A24972B9}" srcOrd="0" destOrd="0" presId="urn:microsoft.com/office/officeart/2005/8/layout/hierarchy2"/>
    <dgm:cxn modelId="{755FCCE2-E5E4-41E7-B086-25FBDDBA071F}" type="presParOf" srcId="{E414A99C-576C-47BE-BD8A-0D848BDDB68F}" destId="{328C00D4-F8B6-412F-8D15-E65CBC9B4FCD}" srcOrd="3" destOrd="0" presId="urn:microsoft.com/office/officeart/2005/8/layout/hierarchy2"/>
    <dgm:cxn modelId="{CE044AA7-074E-4A82-83F0-F0A167DF1938}" type="presParOf" srcId="{328C00D4-F8B6-412F-8D15-E65CBC9B4FCD}" destId="{9BE766F8-C7F9-4824-A328-2A64C9EB85BF}" srcOrd="0" destOrd="0" presId="urn:microsoft.com/office/officeart/2005/8/layout/hierarchy2"/>
    <dgm:cxn modelId="{8B75C5CD-07F3-4C82-9D01-2245B5D20B81}" type="presParOf" srcId="{328C00D4-F8B6-412F-8D15-E65CBC9B4FCD}" destId="{6DAABE22-72DF-4EF7-BB68-DA114CEB857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CE81D9-5136-425C-952A-AB6DE0C2210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23C7E97-2614-4432-BE8E-2753769E4DF1}">
      <dgm:prSet phldrT="[Text]"/>
      <dgm:spPr/>
      <dgm:t>
        <a:bodyPr/>
        <a:lstStyle/>
        <a:p>
          <a:r>
            <a:rPr lang="vi-VN" dirty="0"/>
            <a:t>TIẾN HÀNH</a:t>
          </a:r>
          <a:endParaRPr lang="en-US" dirty="0"/>
        </a:p>
      </dgm:t>
    </dgm:pt>
    <dgm:pt modelId="{513F0828-0B4B-401D-9A1D-976072EC49BA}" type="parTrans" cxnId="{B92F1283-322A-47D1-B773-8CDA9A586E9E}">
      <dgm:prSet/>
      <dgm:spPr/>
      <dgm:t>
        <a:bodyPr/>
        <a:lstStyle/>
        <a:p>
          <a:endParaRPr lang="en-US"/>
        </a:p>
      </dgm:t>
    </dgm:pt>
    <dgm:pt modelId="{15410851-A299-4D87-B8DE-8D6515DD9B6D}" type="sibTrans" cxnId="{B92F1283-322A-47D1-B773-8CDA9A586E9E}">
      <dgm:prSet/>
      <dgm:spPr/>
      <dgm:t>
        <a:bodyPr/>
        <a:lstStyle/>
        <a:p>
          <a:endParaRPr lang="en-US"/>
        </a:p>
      </dgm:t>
    </dgm:pt>
    <dgm:pt modelId="{F564715F-478C-4AF4-B012-9C37E144DEDD}">
      <dgm:prSet phldrT="[Text]"/>
      <dgm:spPr/>
      <dgm:t>
        <a:bodyPr/>
        <a:lstStyle/>
        <a:p>
          <a:r>
            <a:rPr lang="vi-VN" dirty="0"/>
            <a:t>Bước 3</a:t>
          </a:r>
        </a:p>
        <a:p>
          <a:r>
            <a:rPr lang="vi-VN" dirty="0"/>
            <a:t>Luyện tập</a:t>
          </a:r>
          <a:endParaRPr lang="en-US" dirty="0"/>
        </a:p>
      </dgm:t>
    </dgm:pt>
    <dgm:pt modelId="{7B169119-0837-46E0-ADFA-31113AA21F08}" type="parTrans" cxnId="{D6596EC9-17D7-4D8A-BD16-C38D6CCC6C33}">
      <dgm:prSet/>
      <dgm:spPr/>
      <dgm:t>
        <a:bodyPr/>
        <a:lstStyle/>
        <a:p>
          <a:endParaRPr lang="en-US"/>
        </a:p>
      </dgm:t>
    </dgm:pt>
    <dgm:pt modelId="{B1CC9766-32B7-4BA7-8D4A-37A0A442D87B}" type="sibTrans" cxnId="{D6596EC9-17D7-4D8A-BD16-C38D6CCC6C33}">
      <dgm:prSet/>
      <dgm:spPr/>
      <dgm:t>
        <a:bodyPr/>
        <a:lstStyle/>
        <a:p>
          <a:endParaRPr lang="en-US"/>
        </a:p>
      </dgm:t>
    </dgm:pt>
    <dgm:pt modelId="{E0B508AD-EDF6-4578-83F4-D640839E9371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-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Tự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mình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tập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luyện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,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tự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trình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bày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(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có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thể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đứng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trước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gương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,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ghi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âm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lại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để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tự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rút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kinh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nghiệm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).</a:t>
          </a:r>
          <a:endParaRPr lang="en-US" sz="24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EE791A-52D7-4EAB-BF0F-387545561642}" type="parTrans" cxnId="{D112309F-7AD6-42F4-B2D1-C2CF0C20B779}">
      <dgm:prSet/>
      <dgm:spPr/>
      <dgm:t>
        <a:bodyPr/>
        <a:lstStyle/>
        <a:p>
          <a:endParaRPr lang="en-US"/>
        </a:p>
      </dgm:t>
    </dgm:pt>
    <dgm:pt modelId="{D13A0396-A8EE-4800-92EA-328A408907BC}" type="sibTrans" cxnId="{D112309F-7AD6-42F4-B2D1-C2CF0C20B779}">
      <dgm:prSet/>
      <dgm:spPr/>
      <dgm:t>
        <a:bodyPr/>
        <a:lstStyle/>
        <a:p>
          <a:endParaRPr lang="en-US"/>
        </a:p>
      </dgm:t>
    </dgm:pt>
    <dgm:pt modelId="{A1C9025E-B3AE-42A4-AFDC-61BEB4E70BAF}">
      <dgm:prSet phldrT="[Text]" custT="1"/>
      <dgm:spPr/>
      <dgm:t>
        <a:bodyPr/>
        <a:lstStyle/>
        <a:p>
          <a:r>
            <a:rPr kumimoji="0" lang="en-US" sz="2800" b="1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Bước</a:t>
          </a:r>
          <a:r>
            <a:rPr kumimoji="0" lang="en-US" sz="2800" b="1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vi-VN" sz="2800" b="1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4</a:t>
          </a:r>
          <a:r>
            <a:rPr kumimoji="0" lang="en-US" sz="2800" b="1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. </a:t>
          </a:r>
          <a:endParaRPr kumimoji="0" lang="vi-VN" sz="2800" b="1" i="0" u="none" strike="noStrike" cap="none" spc="0" normalizeH="0" baseline="0" noProof="0" dirty="0">
            <a:ln/>
            <a:effectLst/>
            <a:uLnTx/>
            <a:uFillTx/>
            <a:latin typeface="Arial" panose="020B0604020202020204" pitchFamily="34" charset="0"/>
            <a:ea typeface="MS Mincho"/>
            <a:cs typeface="Arial" panose="020B0604020202020204" pitchFamily="34" charset="0"/>
          </a:endParaRPr>
        </a:p>
        <a:p>
          <a:r>
            <a:rPr lang="vi-VN" sz="2400" dirty="0">
              <a:latin typeface="Arial" panose="020B0604020202020204" pitchFamily="34" charset="0"/>
              <a:cs typeface="Arial" panose="020B0604020202020204" pitchFamily="34" charset="0"/>
            </a:rPr>
            <a:t>Trao đổi, đánh giá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D25F30-A88B-46D9-AFFC-A0E6BFFFAF0B}" type="parTrans" cxnId="{DFCC9175-7E2E-4449-B550-B676440EF064}">
      <dgm:prSet/>
      <dgm:spPr/>
      <dgm:t>
        <a:bodyPr/>
        <a:lstStyle/>
        <a:p>
          <a:endParaRPr lang="en-US"/>
        </a:p>
      </dgm:t>
    </dgm:pt>
    <dgm:pt modelId="{7CE273A3-83A7-4E83-A962-2AADE5CC0998}" type="sibTrans" cxnId="{DFCC9175-7E2E-4449-B550-B676440EF064}">
      <dgm:prSet/>
      <dgm:spPr/>
      <dgm:t>
        <a:bodyPr/>
        <a:lstStyle/>
        <a:p>
          <a:endParaRPr lang="en-US"/>
        </a:p>
      </dgm:t>
    </dgm:pt>
    <dgm:pt modelId="{600F7DB7-5132-45D0-A569-E67B7D13AF17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Mình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nói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(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trình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bày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)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cho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người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khác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nghe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thì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tiếp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thu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những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góp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ý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từ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phía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người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nghe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để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tự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rút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kinh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nghiệm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.</a:t>
          </a:r>
          <a:endParaRPr lang="en-US" sz="24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297B71-C2F9-476E-AA7E-406B352D4E08}" type="parTrans" cxnId="{777E7D43-372A-4271-90FB-6421315BD8E2}">
      <dgm:prSet/>
      <dgm:spPr/>
      <dgm:t>
        <a:bodyPr/>
        <a:lstStyle/>
        <a:p>
          <a:endParaRPr lang="en-US"/>
        </a:p>
      </dgm:t>
    </dgm:pt>
    <dgm:pt modelId="{61048B8F-BA13-499D-8C0B-2B4A6CEFE28F}" type="sibTrans" cxnId="{777E7D43-372A-4271-90FB-6421315BD8E2}">
      <dgm:prSet/>
      <dgm:spPr/>
      <dgm:t>
        <a:bodyPr/>
        <a:lstStyle/>
        <a:p>
          <a:endParaRPr lang="en-US"/>
        </a:p>
      </dgm:t>
    </dgm:pt>
    <dgm:pt modelId="{4A234AA6-7EE2-4B1D-9BD4-8DA64602AF94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Nếu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trong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vai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trò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người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nghe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,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hãy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đưa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ra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những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ưu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điểm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trong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cách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trình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bày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và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chỉ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ra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những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hạn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chế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cần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khắc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phục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.</a:t>
          </a:r>
          <a:endParaRPr lang="en-US" sz="24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EE0DE5-8A12-4157-B87C-46D185F28146}" type="parTrans" cxnId="{3A733F2D-9F70-43FE-A9E0-9C4CA789D291}">
      <dgm:prSet/>
      <dgm:spPr/>
      <dgm:t>
        <a:bodyPr/>
        <a:lstStyle/>
        <a:p>
          <a:endParaRPr lang="en-US"/>
        </a:p>
      </dgm:t>
    </dgm:pt>
    <dgm:pt modelId="{B0E5853F-0CF0-4FC4-8806-6A5B8E6B17C3}" type="sibTrans" cxnId="{3A733F2D-9F70-43FE-A9E0-9C4CA789D291}">
      <dgm:prSet/>
      <dgm:spPr/>
      <dgm:t>
        <a:bodyPr/>
        <a:lstStyle/>
        <a:p>
          <a:endParaRPr lang="en-US"/>
        </a:p>
      </dgm:t>
    </dgm:pt>
    <dgm:pt modelId="{F8B2960A-AB67-423E-B27B-CD60ECB04271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-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Tự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mình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tập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luyện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,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tự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trình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bày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(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có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thể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đứng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trước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gương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,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ghi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âm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lại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để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tự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rút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kinh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nghiệm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).</a:t>
          </a:r>
          <a:endParaRPr lang="en-US" sz="24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FEAF63-57D4-4CD3-BAAD-FD79877224D1}" type="parTrans" cxnId="{BCC5B06B-C31B-4940-A7C5-658548B83499}">
      <dgm:prSet/>
      <dgm:spPr/>
      <dgm:t>
        <a:bodyPr/>
        <a:lstStyle/>
        <a:p>
          <a:endParaRPr lang="en-US"/>
        </a:p>
      </dgm:t>
    </dgm:pt>
    <dgm:pt modelId="{E2FA6FA5-E4AB-4153-A2BD-DBAABAC25478}" type="sibTrans" cxnId="{BCC5B06B-C31B-4940-A7C5-658548B83499}">
      <dgm:prSet/>
      <dgm:spPr/>
      <dgm:t>
        <a:bodyPr/>
        <a:lstStyle/>
        <a:p>
          <a:endParaRPr lang="en-US"/>
        </a:p>
      </dgm:t>
    </dgm:pt>
    <dgm:pt modelId="{1250FD10-CCD8-410F-8527-4CADA2E1523B}" type="pres">
      <dgm:prSet presAssocID="{EFCE81D9-5136-425C-952A-AB6DE0C2210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D17B580-35CA-4E25-90D6-30C6B95F111F}" type="pres">
      <dgm:prSet presAssocID="{723C7E97-2614-4432-BE8E-2753769E4DF1}" presName="root1" presStyleCnt="0"/>
      <dgm:spPr/>
    </dgm:pt>
    <dgm:pt modelId="{62427BAC-A977-4FCC-A882-553B73DD8547}" type="pres">
      <dgm:prSet presAssocID="{723C7E97-2614-4432-BE8E-2753769E4DF1}" presName="LevelOneTextNode" presStyleLbl="node0" presStyleIdx="0" presStyleCnt="1" custScaleX="43612">
        <dgm:presLayoutVars>
          <dgm:chPref val="3"/>
        </dgm:presLayoutVars>
      </dgm:prSet>
      <dgm:spPr/>
    </dgm:pt>
    <dgm:pt modelId="{FA527BAF-971D-41E7-98DC-D03BC5636C11}" type="pres">
      <dgm:prSet presAssocID="{723C7E97-2614-4432-BE8E-2753769E4DF1}" presName="level2hierChild" presStyleCnt="0"/>
      <dgm:spPr/>
    </dgm:pt>
    <dgm:pt modelId="{754D2A62-3977-4B8E-9B68-638F3DA28A38}" type="pres">
      <dgm:prSet presAssocID="{7B169119-0837-46E0-ADFA-31113AA21F08}" presName="conn2-1" presStyleLbl="parChTrans1D2" presStyleIdx="0" presStyleCnt="2"/>
      <dgm:spPr/>
    </dgm:pt>
    <dgm:pt modelId="{3352CD97-7659-4661-BFE6-ADCC3A44ADDA}" type="pres">
      <dgm:prSet presAssocID="{7B169119-0837-46E0-ADFA-31113AA21F08}" presName="connTx" presStyleLbl="parChTrans1D2" presStyleIdx="0" presStyleCnt="2"/>
      <dgm:spPr/>
    </dgm:pt>
    <dgm:pt modelId="{01527212-1E1C-4270-95DE-927EB1EC82E3}" type="pres">
      <dgm:prSet presAssocID="{F564715F-478C-4AF4-B012-9C37E144DEDD}" presName="root2" presStyleCnt="0"/>
      <dgm:spPr/>
    </dgm:pt>
    <dgm:pt modelId="{53BB44B0-357C-4092-A8B2-05C9AFCE0B47}" type="pres">
      <dgm:prSet presAssocID="{F564715F-478C-4AF4-B012-9C37E144DEDD}" presName="LevelTwoTextNode" presStyleLbl="node2" presStyleIdx="0" presStyleCnt="2" custScaleX="76040" custScaleY="57970">
        <dgm:presLayoutVars>
          <dgm:chPref val="3"/>
        </dgm:presLayoutVars>
      </dgm:prSet>
      <dgm:spPr/>
    </dgm:pt>
    <dgm:pt modelId="{04A6C065-2A4D-4884-99C2-F2D5AA4D5D41}" type="pres">
      <dgm:prSet presAssocID="{F564715F-478C-4AF4-B012-9C37E144DEDD}" presName="level3hierChild" presStyleCnt="0"/>
      <dgm:spPr/>
    </dgm:pt>
    <dgm:pt modelId="{429CCEBA-D9F7-49C7-8B94-E03BF9C119EB}" type="pres">
      <dgm:prSet presAssocID="{E8EE791A-52D7-4EAB-BF0F-387545561642}" presName="conn2-1" presStyleLbl="parChTrans1D3" presStyleIdx="0" presStyleCnt="4"/>
      <dgm:spPr/>
    </dgm:pt>
    <dgm:pt modelId="{76FDD322-D8F5-4763-BB02-AEBAAFB64176}" type="pres">
      <dgm:prSet presAssocID="{E8EE791A-52D7-4EAB-BF0F-387545561642}" presName="connTx" presStyleLbl="parChTrans1D3" presStyleIdx="0" presStyleCnt="4"/>
      <dgm:spPr/>
    </dgm:pt>
    <dgm:pt modelId="{0208A2AC-9910-4A12-A182-969BC409C084}" type="pres">
      <dgm:prSet presAssocID="{E0B508AD-EDF6-4578-83F4-D640839E9371}" presName="root2" presStyleCnt="0"/>
      <dgm:spPr/>
    </dgm:pt>
    <dgm:pt modelId="{B1443C60-59E7-4D3C-9B05-71FA33A1FFFB}" type="pres">
      <dgm:prSet presAssocID="{E0B508AD-EDF6-4578-83F4-D640839E9371}" presName="LevelTwoTextNode" presStyleLbl="node3" presStyleIdx="0" presStyleCnt="4" custScaleX="139856" custLinFactNeighborX="23766" custLinFactNeighborY="-901">
        <dgm:presLayoutVars>
          <dgm:chPref val="3"/>
        </dgm:presLayoutVars>
      </dgm:prSet>
      <dgm:spPr/>
    </dgm:pt>
    <dgm:pt modelId="{CE26AB09-B73B-4D36-AA2B-99BB8F3AE852}" type="pres">
      <dgm:prSet presAssocID="{E0B508AD-EDF6-4578-83F4-D640839E9371}" presName="level3hierChild" presStyleCnt="0"/>
      <dgm:spPr/>
    </dgm:pt>
    <dgm:pt modelId="{22871C10-7431-4F6F-B542-0004B5612799}" type="pres">
      <dgm:prSet presAssocID="{4FFEAF63-57D4-4CD3-BAAD-FD79877224D1}" presName="conn2-1" presStyleLbl="parChTrans1D3" presStyleIdx="1" presStyleCnt="4"/>
      <dgm:spPr/>
    </dgm:pt>
    <dgm:pt modelId="{6E90A305-061F-4B8F-8C07-11DF71B58857}" type="pres">
      <dgm:prSet presAssocID="{4FFEAF63-57D4-4CD3-BAAD-FD79877224D1}" presName="connTx" presStyleLbl="parChTrans1D3" presStyleIdx="1" presStyleCnt="4"/>
      <dgm:spPr/>
    </dgm:pt>
    <dgm:pt modelId="{E462066C-4A3D-4004-A517-8682ED11A596}" type="pres">
      <dgm:prSet presAssocID="{F8B2960A-AB67-423E-B27B-CD60ECB04271}" presName="root2" presStyleCnt="0"/>
      <dgm:spPr/>
    </dgm:pt>
    <dgm:pt modelId="{67D5CC17-5B4D-4CD5-9307-6822E92924AC}" type="pres">
      <dgm:prSet presAssocID="{F8B2960A-AB67-423E-B27B-CD60ECB04271}" presName="LevelTwoTextNode" presStyleLbl="node3" presStyleIdx="1" presStyleCnt="4" custScaleX="139856" custLinFactNeighborX="23766" custLinFactNeighborY="-901">
        <dgm:presLayoutVars>
          <dgm:chPref val="3"/>
        </dgm:presLayoutVars>
      </dgm:prSet>
      <dgm:spPr/>
    </dgm:pt>
    <dgm:pt modelId="{40E28A64-0C1E-400C-A480-27CE839615FE}" type="pres">
      <dgm:prSet presAssocID="{F8B2960A-AB67-423E-B27B-CD60ECB04271}" presName="level3hierChild" presStyleCnt="0"/>
      <dgm:spPr/>
    </dgm:pt>
    <dgm:pt modelId="{D3F1248B-72F3-4862-A72C-61740F06613C}" type="pres">
      <dgm:prSet presAssocID="{C2D25F30-A88B-46D9-AFFC-A0E6BFFFAF0B}" presName="conn2-1" presStyleLbl="parChTrans1D2" presStyleIdx="1" presStyleCnt="2"/>
      <dgm:spPr/>
    </dgm:pt>
    <dgm:pt modelId="{7DB1E9B1-F504-460C-89C9-D91D0F6BFC07}" type="pres">
      <dgm:prSet presAssocID="{C2D25F30-A88B-46D9-AFFC-A0E6BFFFAF0B}" presName="connTx" presStyleLbl="parChTrans1D2" presStyleIdx="1" presStyleCnt="2"/>
      <dgm:spPr/>
    </dgm:pt>
    <dgm:pt modelId="{71C55589-D54C-492F-B7EE-09243DCF137E}" type="pres">
      <dgm:prSet presAssocID="{A1C9025E-B3AE-42A4-AFDC-61BEB4E70BAF}" presName="root2" presStyleCnt="0"/>
      <dgm:spPr/>
    </dgm:pt>
    <dgm:pt modelId="{919DD053-49BC-4861-A1D4-E5020D04963C}" type="pres">
      <dgm:prSet presAssocID="{A1C9025E-B3AE-42A4-AFDC-61BEB4E70BAF}" presName="LevelTwoTextNode" presStyleLbl="node2" presStyleIdx="1" presStyleCnt="2" custScaleX="74758">
        <dgm:presLayoutVars>
          <dgm:chPref val="3"/>
        </dgm:presLayoutVars>
      </dgm:prSet>
      <dgm:spPr/>
    </dgm:pt>
    <dgm:pt modelId="{E414A99C-576C-47BE-BD8A-0D848BDDB68F}" type="pres">
      <dgm:prSet presAssocID="{A1C9025E-B3AE-42A4-AFDC-61BEB4E70BAF}" presName="level3hierChild" presStyleCnt="0"/>
      <dgm:spPr/>
    </dgm:pt>
    <dgm:pt modelId="{898AB120-2471-4EDE-8124-911DD968398B}" type="pres">
      <dgm:prSet presAssocID="{D1297B71-C2F9-476E-AA7E-406B352D4E08}" presName="conn2-1" presStyleLbl="parChTrans1D3" presStyleIdx="2" presStyleCnt="4"/>
      <dgm:spPr/>
    </dgm:pt>
    <dgm:pt modelId="{3FBBD674-8242-4462-9505-B6FC515938B3}" type="pres">
      <dgm:prSet presAssocID="{D1297B71-C2F9-476E-AA7E-406B352D4E08}" presName="connTx" presStyleLbl="parChTrans1D3" presStyleIdx="2" presStyleCnt="4"/>
      <dgm:spPr/>
    </dgm:pt>
    <dgm:pt modelId="{72D025E3-B941-420C-A6D1-362B584298E2}" type="pres">
      <dgm:prSet presAssocID="{600F7DB7-5132-45D0-A569-E67B7D13AF17}" presName="root2" presStyleCnt="0"/>
      <dgm:spPr/>
    </dgm:pt>
    <dgm:pt modelId="{8B2FDBF3-2443-4AF6-BC89-048E23CDB241}" type="pres">
      <dgm:prSet presAssocID="{600F7DB7-5132-45D0-A569-E67B7D13AF17}" presName="LevelTwoTextNode" presStyleLbl="node3" presStyleIdx="2" presStyleCnt="4" custScaleX="135816" custScaleY="69453" custLinFactNeighborX="8807" custLinFactNeighborY="1210">
        <dgm:presLayoutVars>
          <dgm:chPref val="3"/>
        </dgm:presLayoutVars>
      </dgm:prSet>
      <dgm:spPr/>
    </dgm:pt>
    <dgm:pt modelId="{55F12FE9-E709-49DF-80AA-254A809B6894}" type="pres">
      <dgm:prSet presAssocID="{600F7DB7-5132-45D0-A569-E67B7D13AF17}" presName="level3hierChild" presStyleCnt="0"/>
      <dgm:spPr/>
    </dgm:pt>
    <dgm:pt modelId="{1644721D-3960-435F-8D3A-A32D8B749F58}" type="pres">
      <dgm:prSet presAssocID="{A0EE0DE5-8A12-4157-B87C-46D185F28146}" presName="conn2-1" presStyleLbl="parChTrans1D3" presStyleIdx="3" presStyleCnt="4"/>
      <dgm:spPr/>
    </dgm:pt>
    <dgm:pt modelId="{E4838F50-9FAC-4B8D-A4C2-F922A24972B9}" type="pres">
      <dgm:prSet presAssocID="{A0EE0DE5-8A12-4157-B87C-46D185F28146}" presName="connTx" presStyleLbl="parChTrans1D3" presStyleIdx="3" presStyleCnt="4"/>
      <dgm:spPr/>
    </dgm:pt>
    <dgm:pt modelId="{328C00D4-F8B6-412F-8D15-E65CBC9B4FCD}" type="pres">
      <dgm:prSet presAssocID="{4A234AA6-7EE2-4B1D-9BD4-8DA64602AF94}" presName="root2" presStyleCnt="0"/>
      <dgm:spPr/>
    </dgm:pt>
    <dgm:pt modelId="{9BE766F8-C7F9-4824-A328-2A64C9EB85BF}" type="pres">
      <dgm:prSet presAssocID="{4A234AA6-7EE2-4B1D-9BD4-8DA64602AF94}" presName="LevelTwoTextNode" presStyleLbl="node3" presStyleIdx="3" presStyleCnt="4" custScaleX="138173" custLinFactNeighborX="9764" custLinFactNeighborY="-4896">
        <dgm:presLayoutVars>
          <dgm:chPref val="3"/>
        </dgm:presLayoutVars>
      </dgm:prSet>
      <dgm:spPr/>
    </dgm:pt>
    <dgm:pt modelId="{6DAABE22-72DF-4EF7-BB68-DA114CEB8578}" type="pres">
      <dgm:prSet presAssocID="{4A234AA6-7EE2-4B1D-9BD4-8DA64602AF94}" presName="level3hierChild" presStyleCnt="0"/>
      <dgm:spPr/>
    </dgm:pt>
  </dgm:ptLst>
  <dgm:cxnLst>
    <dgm:cxn modelId="{D0B87700-0B19-43B8-B29A-4941760B3181}" type="presOf" srcId="{4FFEAF63-57D4-4CD3-BAAD-FD79877224D1}" destId="{6E90A305-061F-4B8F-8C07-11DF71B58857}" srcOrd="1" destOrd="0" presId="urn:microsoft.com/office/officeart/2005/8/layout/hierarchy2"/>
    <dgm:cxn modelId="{108A4C04-1FE4-498C-A3B6-E729FF7C3E47}" type="presOf" srcId="{C2D25F30-A88B-46D9-AFFC-A0E6BFFFAF0B}" destId="{7DB1E9B1-F504-460C-89C9-D91D0F6BFC07}" srcOrd="1" destOrd="0" presId="urn:microsoft.com/office/officeart/2005/8/layout/hierarchy2"/>
    <dgm:cxn modelId="{58DB2A0A-CF2E-4B06-8E1D-5CDAC2FD5B49}" type="presOf" srcId="{723C7E97-2614-4432-BE8E-2753769E4DF1}" destId="{62427BAC-A977-4FCC-A882-553B73DD8547}" srcOrd="0" destOrd="0" presId="urn:microsoft.com/office/officeart/2005/8/layout/hierarchy2"/>
    <dgm:cxn modelId="{B2D57B0C-0371-45D6-AD15-FB208CC22E9A}" type="presOf" srcId="{4A234AA6-7EE2-4B1D-9BD4-8DA64602AF94}" destId="{9BE766F8-C7F9-4824-A328-2A64C9EB85BF}" srcOrd="0" destOrd="0" presId="urn:microsoft.com/office/officeart/2005/8/layout/hierarchy2"/>
    <dgm:cxn modelId="{BF72E710-C952-428F-AAD3-CFA24666CA4A}" type="presOf" srcId="{7B169119-0837-46E0-ADFA-31113AA21F08}" destId="{754D2A62-3977-4B8E-9B68-638F3DA28A38}" srcOrd="0" destOrd="0" presId="urn:microsoft.com/office/officeart/2005/8/layout/hierarchy2"/>
    <dgm:cxn modelId="{51B6141B-38F1-43C8-9961-452BEFCF0D86}" type="presOf" srcId="{4FFEAF63-57D4-4CD3-BAAD-FD79877224D1}" destId="{22871C10-7431-4F6F-B542-0004B5612799}" srcOrd="0" destOrd="0" presId="urn:microsoft.com/office/officeart/2005/8/layout/hierarchy2"/>
    <dgm:cxn modelId="{BBAD251D-8217-4342-A041-92C9F34BB78F}" type="presOf" srcId="{F564715F-478C-4AF4-B012-9C37E144DEDD}" destId="{53BB44B0-357C-4092-A8B2-05C9AFCE0B47}" srcOrd="0" destOrd="0" presId="urn:microsoft.com/office/officeart/2005/8/layout/hierarchy2"/>
    <dgm:cxn modelId="{3A733F2D-9F70-43FE-A9E0-9C4CA789D291}" srcId="{A1C9025E-B3AE-42A4-AFDC-61BEB4E70BAF}" destId="{4A234AA6-7EE2-4B1D-9BD4-8DA64602AF94}" srcOrd="1" destOrd="0" parTransId="{A0EE0DE5-8A12-4157-B87C-46D185F28146}" sibTransId="{B0E5853F-0CF0-4FC4-8806-6A5B8E6B17C3}"/>
    <dgm:cxn modelId="{50B97836-D9AC-4EB7-A02A-BFF348098DC8}" type="presOf" srcId="{E8EE791A-52D7-4EAB-BF0F-387545561642}" destId="{429CCEBA-D9F7-49C7-8B94-E03BF9C119EB}" srcOrd="0" destOrd="0" presId="urn:microsoft.com/office/officeart/2005/8/layout/hierarchy2"/>
    <dgm:cxn modelId="{194CCF3F-DF86-4B85-A944-94A5721A9268}" type="presOf" srcId="{C2D25F30-A88B-46D9-AFFC-A0E6BFFFAF0B}" destId="{D3F1248B-72F3-4862-A72C-61740F06613C}" srcOrd="0" destOrd="0" presId="urn:microsoft.com/office/officeart/2005/8/layout/hierarchy2"/>
    <dgm:cxn modelId="{777E7D43-372A-4271-90FB-6421315BD8E2}" srcId="{A1C9025E-B3AE-42A4-AFDC-61BEB4E70BAF}" destId="{600F7DB7-5132-45D0-A569-E67B7D13AF17}" srcOrd="0" destOrd="0" parTransId="{D1297B71-C2F9-476E-AA7E-406B352D4E08}" sibTransId="{61048B8F-BA13-499D-8C0B-2B4A6CEFE28F}"/>
    <dgm:cxn modelId="{AF8E3A69-D3BF-40EE-8944-BBA1AC1109AA}" type="presOf" srcId="{A0EE0DE5-8A12-4157-B87C-46D185F28146}" destId="{E4838F50-9FAC-4B8D-A4C2-F922A24972B9}" srcOrd="1" destOrd="0" presId="urn:microsoft.com/office/officeart/2005/8/layout/hierarchy2"/>
    <dgm:cxn modelId="{2DC6144B-2E2B-46B2-9D62-9A137ABE3508}" type="presOf" srcId="{E8EE791A-52D7-4EAB-BF0F-387545561642}" destId="{76FDD322-D8F5-4763-BB02-AEBAAFB64176}" srcOrd="1" destOrd="0" presId="urn:microsoft.com/office/officeart/2005/8/layout/hierarchy2"/>
    <dgm:cxn modelId="{BCC5B06B-C31B-4940-A7C5-658548B83499}" srcId="{F564715F-478C-4AF4-B012-9C37E144DEDD}" destId="{F8B2960A-AB67-423E-B27B-CD60ECB04271}" srcOrd="1" destOrd="0" parTransId="{4FFEAF63-57D4-4CD3-BAAD-FD79877224D1}" sibTransId="{E2FA6FA5-E4AB-4153-A2BD-DBAABAC25478}"/>
    <dgm:cxn modelId="{DFCC9175-7E2E-4449-B550-B676440EF064}" srcId="{723C7E97-2614-4432-BE8E-2753769E4DF1}" destId="{A1C9025E-B3AE-42A4-AFDC-61BEB4E70BAF}" srcOrd="1" destOrd="0" parTransId="{C2D25F30-A88B-46D9-AFFC-A0E6BFFFAF0B}" sibTransId="{7CE273A3-83A7-4E83-A962-2AADE5CC0998}"/>
    <dgm:cxn modelId="{1E5B6A5A-C6A9-4AFE-93B3-69417D151510}" type="presOf" srcId="{7B169119-0837-46E0-ADFA-31113AA21F08}" destId="{3352CD97-7659-4661-BFE6-ADCC3A44ADDA}" srcOrd="1" destOrd="0" presId="urn:microsoft.com/office/officeart/2005/8/layout/hierarchy2"/>
    <dgm:cxn modelId="{B92F1283-322A-47D1-B773-8CDA9A586E9E}" srcId="{EFCE81D9-5136-425C-952A-AB6DE0C2210D}" destId="{723C7E97-2614-4432-BE8E-2753769E4DF1}" srcOrd="0" destOrd="0" parTransId="{513F0828-0B4B-401D-9A1D-976072EC49BA}" sibTransId="{15410851-A299-4D87-B8DE-8D6515DD9B6D}"/>
    <dgm:cxn modelId="{D112309F-7AD6-42F4-B2D1-C2CF0C20B779}" srcId="{F564715F-478C-4AF4-B012-9C37E144DEDD}" destId="{E0B508AD-EDF6-4578-83F4-D640839E9371}" srcOrd="0" destOrd="0" parTransId="{E8EE791A-52D7-4EAB-BF0F-387545561642}" sibTransId="{D13A0396-A8EE-4800-92EA-328A408907BC}"/>
    <dgm:cxn modelId="{071F1CA3-59D5-4134-B770-28E23EA00AC6}" type="presOf" srcId="{600F7DB7-5132-45D0-A569-E67B7D13AF17}" destId="{8B2FDBF3-2443-4AF6-BC89-048E23CDB241}" srcOrd="0" destOrd="0" presId="urn:microsoft.com/office/officeart/2005/8/layout/hierarchy2"/>
    <dgm:cxn modelId="{E871A8B1-E813-49D4-BB9B-A7B25CCB7785}" type="presOf" srcId="{A1C9025E-B3AE-42A4-AFDC-61BEB4E70BAF}" destId="{919DD053-49BC-4861-A1D4-E5020D04963C}" srcOrd="0" destOrd="0" presId="urn:microsoft.com/office/officeart/2005/8/layout/hierarchy2"/>
    <dgm:cxn modelId="{013199B2-2CBA-47E9-B55D-53B0ABF65D80}" type="presOf" srcId="{EFCE81D9-5136-425C-952A-AB6DE0C2210D}" destId="{1250FD10-CCD8-410F-8527-4CADA2E1523B}" srcOrd="0" destOrd="0" presId="urn:microsoft.com/office/officeart/2005/8/layout/hierarchy2"/>
    <dgm:cxn modelId="{D6596EC9-17D7-4D8A-BD16-C38D6CCC6C33}" srcId="{723C7E97-2614-4432-BE8E-2753769E4DF1}" destId="{F564715F-478C-4AF4-B012-9C37E144DEDD}" srcOrd="0" destOrd="0" parTransId="{7B169119-0837-46E0-ADFA-31113AA21F08}" sibTransId="{B1CC9766-32B7-4BA7-8D4A-37A0A442D87B}"/>
    <dgm:cxn modelId="{AB622FCE-FA21-4301-9ADB-2C2D01BF9B5D}" type="presOf" srcId="{F8B2960A-AB67-423E-B27B-CD60ECB04271}" destId="{67D5CC17-5B4D-4CD5-9307-6822E92924AC}" srcOrd="0" destOrd="0" presId="urn:microsoft.com/office/officeart/2005/8/layout/hierarchy2"/>
    <dgm:cxn modelId="{54206BD0-9AF2-4DB5-8F16-6305E7DC6BCA}" type="presOf" srcId="{A0EE0DE5-8A12-4157-B87C-46D185F28146}" destId="{1644721D-3960-435F-8D3A-A32D8B749F58}" srcOrd="0" destOrd="0" presId="urn:microsoft.com/office/officeart/2005/8/layout/hierarchy2"/>
    <dgm:cxn modelId="{8BD2ADD3-B5D8-4AE9-9419-E20FD39B388F}" type="presOf" srcId="{D1297B71-C2F9-476E-AA7E-406B352D4E08}" destId="{3FBBD674-8242-4462-9505-B6FC515938B3}" srcOrd="1" destOrd="0" presId="urn:microsoft.com/office/officeart/2005/8/layout/hierarchy2"/>
    <dgm:cxn modelId="{AB27D8D8-1A76-48A0-8A36-66B0FDF59274}" type="presOf" srcId="{D1297B71-C2F9-476E-AA7E-406B352D4E08}" destId="{898AB120-2471-4EDE-8124-911DD968398B}" srcOrd="0" destOrd="0" presId="urn:microsoft.com/office/officeart/2005/8/layout/hierarchy2"/>
    <dgm:cxn modelId="{0FE8D4F9-91C8-4985-9247-8EEB9BF87160}" type="presOf" srcId="{E0B508AD-EDF6-4578-83F4-D640839E9371}" destId="{B1443C60-59E7-4D3C-9B05-71FA33A1FFFB}" srcOrd="0" destOrd="0" presId="urn:microsoft.com/office/officeart/2005/8/layout/hierarchy2"/>
    <dgm:cxn modelId="{0C7610BA-7D4B-44F6-BCCD-4B660A5056C4}" type="presParOf" srcId="{1250FD10-CCD8-410F-8527-4CADA2E1523B}" destId="{DD17B580-35CA-4E25-90D6-30C6B95F111F}" srcOrd="0" destOrd="0" presId="urn:microsoft.com/office/officeart/2005/8/layout/hierarchy2"/>
    <dgm:cxn modelId="{7319EA87-CC7C-4B7D-ABCB-B5E52974052B}" type="presParOf" srcId="{DD17B580-35CA-4E25-90D6-30C6B95F111F}" destId="{62427BAC-A977-4FCC-A882-553B73DD8547}" srcOrd="0" destOrd="0" presId="urn:microsoft.com/office/officeart/2005/8/layout/hierarchy2"/>
    <dgm:cxn modelId="{94C9F043-6BF0-4906-A5C8-B6C421DBFE4B}" type="presParOf" srcId="{DD17B580-35CA-4E25-90D6-30C6B95F111F}" destId="{FA527BAF-971D-41E7-98DC-D03BC5636C11}" srcOrd="1" destOrd="0" presId="urn:microsoft.com/office/officeart/2005/8/layout/hierarchy2"/>
    <dgm:cxn modelId="{79F9D4B6-966A-4942-A589-1698A305C7E2}" type="presParOf" srcId="{FA527BAF-971D-41E7-98DC-D03BC5636C11}" destId="{754D2A62-3977-4B8E-9B68-638F3DA28A38}" srcOrd="0" destOrd="0" presId="urn:microsoft.com/office/officeart/2005/8/layout/hierarchy2"/>
    <dgm:cxn modelId="{7CA85926-1CA2-449B-AD41-34D2C2B115BE}" type="presParOf" srcId="{754D2A62-3977-4B8E-9B68-638F3DA28A38}" destId="{3352CD97-7659-4661-BFE6-ADCC3A44ADDA}" srcOrd="0" destOrd="0" presId="urn:microsoft.com/office/officeart/2005/8/layout/hierarchy2"/>
    <dgm:cxn modelId="{F4249FF9-1166-49DF-B9BC-946BA1136084}" type="presParOf" srcId="{FA527BAF-971D-41E7-98DC-D03BC5636C11}" destId="{01527212-1E1C-4270-95DE-927EB1EC82E3}" srcOrd="1" destOrd="0" presId="urn:microsoft.com/office/officeart/2005/8/layout/hierarchy2"/>
    <dgm:cxn modelId="{FAF4D574-B9D0-45EB-94B2-AED5CCFF8DF2}" type="presParOf" srcId="{01527212-1E1C-4270-95DE-927EB1EC82E3}" destId="{53BB44B0-357C-4092-A8B2-05C9AFCE0B47}" srcOrd="0" destOrd="0" presId="urn:microsoft.com/office/officeart/2005/8/layout/hierarchy2"/>
    <dgm:cxn modelId="{F0A845B8-16A1-4AD1-8B72-26433C2058CD}" type="presParOf" srcId="{01527212-1E1C-4270-95DE-927EB1EC82E3}" destId="{04A6C065-2A4D-4884-99C2-F2D5AA4D5D41}" srcOrd="1" destOrd="0" presId="urn:microsoft.com/office/officeart/2005/8/layout/hierarchy2"/>
    <dgm:cxn modelId="{8729169A-A363-46B4-8472-E5A75908EE25}" type="presParOf" srcId="{04A6C065-2A4D-4884-99C2-F2D5AA4D5D41}" destId="{429CCEBA-D9F7-49C7-8B94-E03BF9C119EB}" srcOrd="0" destOrd="0" presId="urn:microsoft.com/office/officeart/2005/8/layout/hierarchy2"/>
    <dgm:cxn modelId="{CD722998-604E-4C74-B1C0-D3C453B4392A}" type="presParOf" srcId="{429CCEBA-D9F7-49C7-8B94-E03BF9C119EB}" destId="{76FDD322-D8F5-4763-BB02-AEBAAFB64176}" srcOrd="0" destOrd="0" presId="urn:microsoft.com/office/officeart/2005/8/layout/hierarchy2"/>
    <dgm:cxn modelId="{BB8FF3D9-9228-4D38-9CDB-CF85EAFE9C91}" type="presParOf" srcId="{04A6C065-2A4D-4884-99C2-F2D5AA4D5D41}" destId="{0208A2AC-9910-4A12-A182-969BC409C084}" srcOrd="1" destOrd="0" presId="urn:microsoft.com/office/officeart/2005/8/layout/hierarchy2"/>
    <dgm:cxn modelId="{287FF302-C510-4FFB-80D6-DD05078174CC}" type="presParOf" srcId="{0208A2AC-9910-4A12-A182-969BC409C084}" destId="{B1443C60-59E7-4D3C-9B05-71FA33A1FFFB}" srcOrd="0" destOrd="0" presId="urn:microsoft.com/office/officeart/2005/8/layout/hierarchy2"/>
    <dgm:cxn modelId="{8815E47E-BB8B-48D0-BE29-8BB99B89790B}" type="presParOf" srcId="{0208A2AC-9910-4A12-A182-969BC409C084}" destId="{CE26AB09-B73B-4D36-AA2B-99BB8F3AE852}" srcOrd="1" destOrd="0" presId="urn:microsoft.com/office/officeart/2005/8/layout/hierarchy2"/>
    <dgm:cxn modelId="{5BA025F2-0B83-40FB-B6B9-D824D3FB4802}" type="presParOf" srcId="{04A6C065-2A4D-4884-99C2-F2D5AA4D5D41}" destId="{22871C10-7431-4F6F-B542-0004B5612799}" srcOrd="2" destOrd="0" presId="urn:microsoft.com/office/officeart/2005/8/layout/hierarchy2"/>
    <dgm:cxn modelId="{5F4D4E97-633A-47BA-B545-54494E92F37B}" type="presParOf" srcId="{22871C10-7431-4F6F-B542-0004B5612799}" destId="{6E90A305-061F-4B8F-8C07-11DF71B58857}" srcOrd="0" destOrd="0" presId="urn:microsoft.com/office/officeart/2005/8/layout/hierarchy2"/>
    <dgm:cxn modelId="{DF684644-F2C9-4342-9859-93823384C6D8}" type="presParOf" srcId="{04A6C065-2A4D-4884-99C2-F2D5AA4D5D41}" destId="{E462066C-4A3D-4004-A517-8682ED11A596}" srcOrd="3" destOrd="0" presId="urn:microsoft.com/office/officeart/2005/8/layout/hierarchy2"/>
    <dgm:cxn modelId="{E2C566A2-6B8A-4415-8A6B-46C8FFF5F021}" type="presParOf" srcId="{E462066C-4A3D-4004-A517-8682ED11A596}" destId="{67D5CC17-5B4D-4CD5-9307-6822E92924AC}" srcOrd="0" destOrd="0" presId="urn:microsoft.com/office/officeart/2005/8/layout/hierarchy2"/>
    <dgm:cxn modelId="{D132D62D-F0DB-4167-840F-38CFBE1D1570}" type="presParOf" srcId="{E462066C-4A3D-4004-A517-8682ED11A596}" destId="{40E28A64-0C1E-400C-A480-27CE839615FE}" srcOrd="1" destOrd="0" presId="urn:microsoft.com/office/officeart/2005/8/layout/hierarchy2"/>
    <dgm:cxn modelId="{31369736-CC1B-4901-A6D7-346552FDF700}" type="presParOf" srcId="{FA527BAF-971D-41E7-98DC-D03BC5636C11}" destId="{D3F1248B-72F3-4862-A72C-61740F06613C}" srcOrd="2" destOrd="0" presId="urn:microsoft.com/office/officeart/2005/8/layout/hierarchy2"/>
    <dgm:cxn modelId="{6D54924F-CD58-435A-A964-E96E7E82C565}" type="presParOf" srcId="{D3F1248B-72F3-4862-A72C-61740F06613C}" destId="{7DB1E9B1-F504-460C-89C9-D91D0F6BFC07}" srcOrd="0" destOrd="0" presId="urn:microsoft.com/office/officeart/2005/8/layout/hierarchy2"/>
    <dgm:cxn modelId="{FB59B79A-B06A-4AA2-82DA-965DEADCDED7}" type="presParOf" srcId="{FA527BAF-971D-41E7-98DC-D03BC5636C11}" destId="{71C55589-D54C-492F-B7EE-09243DCF137E}" srcOrd="3" destOrd="0" presId="urn:microsoft.com/office/officeart/2005/8/layout/hierarchy2"/>
    <dgm:cxn modelId="{8243C1B8-5F7D-4FC6-ABD3-9A8B758AD55F}" type="presParOf" srcId="{71C55589-D54C-492F-B7EE-09243DCF137E}" destId="{919DD053-49BC-4861-A1D4-E5020D04963C}" srcOrd="0" destOrd="0" presId="urn:microsoft.com/office/officeart/2005/8/layout/hierarchy2"/>
    <dgm:cxn modelId="{808C1DC9-8A21-4A5D-B9E7-2F2FD7DDB832}" type="presParOf" srcId="{71C55589-D54C-492F-B7EE-09243DCF137E}" destId="{E414A99C-576C-47BE-BD8A-0D848BDDB68F}" srcOrd="1" destOrd="0" presId="urn:microsoft.com/office/officeart/2005/8/layout/hierarchy2"/>
    <dgm:cxn modelId="{48714E0D-5B93-45A3-B244-451D57B08F7A}" type="presParOf" srcId="{E414A99C-576C-47BE-BD8A-0D848BDDB68F}" destId="{898AB120-2471-4EDE-8124-911DD968398B}" srcOrd="0" destOrd="0" presId="urn:microsoft.com/office/officeart/2005/8/layout/hierarchy2"/>
    <dgm:cxn modelId="{C41157CE-59E9-4934-A30F-39DDCAF8A901}" type="presParOf" srcId="{898AB120-2471-4EDE-8124-911DD968398B}" destId="{3FBBD674-8242-4462-9505-B6FC515938B3}" srcOrd="0" destOrd="0" presId="urn:microsoft.com/office/officeart/2005/8/layout/hierarchy2"/>
    <dgm:cxn modelId="{77400745-3CE5-44AE-9B1F-835FC9FD8182}" type="presParOf" srcId="{E414A99C-576C-47BE-BD8A-0D848BDDB68F}" destId="{72D025E3-B941-420C-A6D1-362B584298E2}" srcOrd="1" destOrd="0" presId="urn:microsoft.com/office/officeart/2005/8/layout/hierarchy2"/>
    <dgm:cxn modelId="{7036A14C-0A11-436A-8F17-3955DE635709}" type="presParOf" srcId="{72D025E3-B941-420C-A6D1-362B584298E2}" destId="{8B2FDBF3-2443-4AF6-BC89-048E23CDB241}" srcOrd="0" destOrd="0" presId="urn:microsoft.com/office/officeart/2005/8/layout/hierarchy2"/>
    <dgm:cxn modelId="{61DC3957-3E7D-4347-BB26-C83C1D69CCB3}" type="presParOf" srcId="{72D025E3-B941-420C-A6D1-362B584298E2}" destId="{55F12FE9-E709-49DF-80AA-254A809B6894}" srcOrd="1" destOrd="0" presId="urn:microsoft.com/office/officeart/2005/8/layout/hierarchy2"/>
    <dgm:cxn modelId="{E489B25B-390A-42E5-ACEC-D5D95C4B83BA}" type="presParOf" srcId="{E414A99C-576C-47BE-BD8A-0D848BDDB68F}" destId="{1644721D-3960-435F-8D3A-A32D8B749F58}" srcOrd="2" destOrd="0" presId="urn:microsoft.com/office/officeart/2005/8/layout/hierarchy2"/>
    <dgm:cxn modelId="{88651E41-0BA6-428B-A3A1-07FFCDE8C264}" type="presParOf" srcId="{1644721D-3960-435F-8D3A-A32D8B749F58}" destId="{E4838F50-9FAC-4B8D-A4C2-F922A24972B9}" srcOrd="0" destOrd="0" presId="urn:microsoft.com/office/officeart/2005/8/layout/hierarchy2"/>
    <dgm:cxn modelId="{755FCCE2-E5E4-41E7-B086-25FBDDBA071F}" type="presParOf" srcId="{E414A99C-576C-47BE-BD8A-0D848BDDB68F}" destId="{328C00D4-F8B6-412F-8D15-E65CBC9B4FCD}" srcOrd="3" destOrd="0" presId="urn:microsoft.com/office/officeart/2005/8/layout/hierarchy2"/>
    <dgm:cxn modelId="{CE044AA7-074E-4A82-83F0-F0A167DF1938}" type="presParOf" srcId="{328C00D4-F8B6-412F-8D15-E65CBC9B4FCD}" destId="{9BE766F8-C7F9-4824-A328-2A64C9EB85BF}" srcOrd="0" destOrd="0" presId="urn:microsoft.com/office/officeart/2005/8/layout/hierarchy2"/>
    <dgm:cxn modelId="{8B75C5CD-07F3-4C82-9D01-2245B5D20B81}" type="presParOf" srcId="{328C00D4-F8B6-412F-8D15-E65CBC9B4FCD}" destId="{6DAABE22-72DF-4EF7-BB68-DA114CEB857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F8882-5239-434F-91DE-2D95A1AE8756}">
      <dsp:nvSpPr>
        <dsp:cNvPr id="0" name=""/>
        <dsp:cNvSpPr/>
      </dsp:nvSpPr>
      <dsp:spPr>
        <a:xfrm>
          <a:off x="1294784" y="304479"/>
          <a:ext cx="6589286" cy="4897957"/>
        </a:xfrm>
        <a:prstGeom prst="triangl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1AEDE-B3E0-458B-AC0B-24016F364E0A}">
      <dsp:nvSpPr>
        <dsp:cNvPr id="0" name=""/>
        <dsp:cNvSpPr/>
      </dsp:nvSpPr>
      <dsp:spPr>
        <a:xfrm>
          <a:off x="4322645" y="514502"/>
          <a:ext cx="6594168" cy="9344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Xác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đề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tài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nghe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mục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đích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gian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gian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nói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4368263" y="560120"/>
        <a:ext cx="6502932" cy="843255"/>
      </dsp:txXfrm>
    </dsp:sp>
    <dsp:sp modelId="{CEF182AB-A528-4455-83A5-F6F239E17688}">
      <dsp:nvSpPr>
        <dsp:cNvPr id="0" name=""/>
        <dsp:cNvSpPr/>
      </dsp:nvSpPr>
      <dsp:spPr>
        <a:xfrm>
          <a:off x="4533099" y="1636905"/>
          <a:ext cx="6136145" cy="9344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ý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lập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dàn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ý.</a:t>
          </a:r>
        </a:p>
      </dsp:txBody>
      <dsp:txXfrm>
        <a:off x="4578717" y="1682523"/>
        <a:ext cx="6044909" cy="843255"/>
      </dsp:txXfrm>
    </dsp:sp>
    <dsp:sp modelId="{17370EA3-6B98-4E86-81FA-80ED7E67BEDE}">
      <dsp:nvSpPr>
        <dsp:cNvPr id="0" name=""/>
        <dsp:cNvSpPr/>
      </dsp:nvSpPr>
      <dsp:spPr>
        <a:xfrm>
          <a:off x="4507741" y="2821004"/>
          <a:ext cx="6270456" cy="9344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Luyện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bày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4553359" y="2866622"/>
        <a:ext cx="6179220" cy="843255"/>
      </dsp:txXfrm>
    </dsp:sp>
    <dsp:sp modelId="{6F42C362-9F5D-4BCC-8431-0F25BF4C84B3}">
      <dsp:nvSpPr>
        <dsp:cNvPr id="0" name=""/>
        <dsp:cNvSpPr/>
      </dsp:nvSpPr>
      <dsp:spPr>
        <a:xfrm>
          <a:off x="4635473" y="4011079"/>
          <a:ext cx="6191886" cy="9344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Trao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đổi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đánh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4681091" y="4056697"/>
        <a:ext cx="6100650" cy="843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27BAC-A977-4FCC-A882-553B73DD8547}">
      <dsp:nvSpPr>
        <dsp:cNvPr id="0" name=""/>
        <dsp:cNvSpPr/>
      </dsp:nvSpPr>
      <dsp:spPr>
        <a:xfrm>
          <a:off x="3042" y="2856089"/>
          <a:ext cx="1759741" cy="20174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400" kern="1200" dirty="0"/>
            <a:t>TIẾN HÀNH</a:t>
          </a:r>
          <a:endParaRPr lang="en-US" sz="4400" kern="1200" dirty="0"/>
        </a:p>
      </dsp:txBody>
      <dsp:txXfrm>
        <a:off x="54583" y="2907630"/>
        <a:ext cx="1656659" cy="1914414"/>
      </dsp:txXfrm>
    </dsp:sp>
    <dsp:sp modelId="{754D2A62-3977-4B8E-9B68-638F3DA28A38}">
      <dsp:nvSpPr>
        <dsp:cNvPr id="0" name=""/>
        <dsp:cNvSpPr/>
      </dsp:nvSpPr>
      <dsp:spPr>
        <a:xfrm rot="18714780">
          <a:off x="1361702" y="2943575"/>
          <a:ext cx="2416157" cy="44516"/>
        </a:xfrm>
        <a:custGeom>
          <a:avLst/>
          <a:gdLst/>
          <a:ahLst/>
          <a:cxnLst/>
          <a:rect l="0" t="0" r="0" b="0"/>
          <a:pathLst>
            <a:path>
              <a:moveTo>
                <a:pt x="0" y="22258"/>
              </a:moveTo>
              <a:lnTo>
                <a:pt x="2416157" y="222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509377" y="2905429"/>
        <a:ext cx="120807" cy="120807"/>
      </dsp:txXfrm>
    </dsp:sp>
    <dsp:sp modelId="{53BB44B0-357C-4092-A8B2-05C9AFCE0B47}">
      <dsp:nvSpPr>
        <dsp:cNvPr id="0" name=""/>
        <dsp:cNvSpPr/>
      </dsp:nvSpPr>
      <dsp:spPr>
        <a:xfrm>
          <a:off x="3376780" y="1482058"/>
          <a:ext cx="3068208" cy="11695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400" kern="1200" dirty="0"/>
            <a:t>Bước 1</a:t>
          </a:r>
          <a:endParaRPr lang="en-US" sz="4400" kern="1200" dirty="0"/>
        </a:p>
      </dsp:txBody>
      <dsp:txXfrm>
        <a:off x="3411035" y="1516313"/>
        <a:ext cx="2999698" cy="1101032"/>
      </dsp:txXfrm>
    </dsp:sp>
    <dsp:sp modelId="{429CCEBA-D9F7-49C7-8B94-E03BF9C119EB}">
      <dsp:nvSpPr>
        <dsp:cNvPr id="0" name=""/>
        <dsp:cNvSpPr/>
      </dsp:nvSpPr>
      <dsp:spPr>
        <a:xfrm rot="21562483">
          <a:off x="6444938" y="2035482"/>
          <a:ext cx="1665679" cy="44516"/>
        </a:xfrm>
        <a:custGeom>
          <a:avLst/>
          <a:gdLst/>
          <a:ahLst/>
          <a:cxnLst/>
          <a:rect l="0" t="0" r="0" b="0"/>
          <a:pathLst>
            <a:path>
              <a:moveTo>
                <a:pt x="0" y="22258"/>
              </a:moveTo>
              <a:lnTo>
                <a:pt x="1665679" y="222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36136" y="2016098"/>
        <a:ext cx="83283" cy="83283"/>
      </dsp:txXfrm>
    </dsp:sp>
    <dsp:sp modelId="{B1443C60-59E7-4D3C-9B05-71FA33A1FFFB}">
      <dsp:nvSpPr>
        <dsp:cNvPr id="0" name=""/>
        <dsp:cNvSpPr/>
      </dsp:nvSpPr>
      <dsp:spPr>
        <a:xfrm>
          <a:off x="8110568" y="1039903"/>
          <a:ext cx="5643179" cy="201749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2800" b="0" i="0" u="none" strike="noStrike" kern="1200" cap="none" spc="0" normalizeH="0" baseline="0" noProof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Xác định đề tài, người nghe, mục đích, không gian, thời gian nói.</a:t>
          </a:r>
          <a:endParaRPr 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69658" y="1098993"/>
        <a:ext cx="5524999" cy="1899316"/>
      </dsp:txXfrm>
    </dsp:sp>
    <dsp:sp modelId="{D3F1248B-72F3-4862-A72C-61740F06613C}">
      <dsp:nvSpPr>
        <dsp:cNvPr id="0" name=""/>
        <dsp:cNvSpPr/>
      </dsp:nvSpPr>
      <dsp:spPr>
        <a:xfrm rot="2424509">
          <a:off x="1509952" y="4529594"/>
          <a:ext cx="2119657" cy="44516"/>
        </a:xfrm>
        <a:custGeom>
          <a:avLst/>
          <a:gdLst/>
          <a:ahLst/>
          <a:cxnLst/>
          <a:rect l="0" t="0" r="0" b="0"/>
          <a:pathLst>
            <a:path>
              <a:moveTo>
                <a:pt x="0" y="22258"/>
              </a:moveTo>
              <a:lnTo>
                <a:pt x="2119657" y="222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516790" y="4498861"/>
        <a:ext cx="105982" cy="105982"/>
      </dsp:txXfrm>
    </dsp:sp>
    <dsp:sp modelId="{919DD053-49BC-4861-A1D4-E5020D04963C}">
      <dsp:nvSpPr>
        <dsp:cNvPr id="0" name=""/>
        <dsp:cNvSpPr/>
      </dsp:nvSpPr>
      <dsp:spPr>
        <a:xfrm>
          <a:off x="3376780" y="4230120"/>
          <a:ext cx="3016479" cy="20174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800" b="1" i="0" u="none" strike="noStrike" kern="1200" cap="none" spc="0" normalizeH="0" baseline="0" noProof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Bước 2. </a:t>
          </a:r>
          <a:endParaRPr kumimoji="0" lang="vi-VN" sz="2800" b="1" i="0" u="none" strike="noStrike" kern="1200" cap="none" spc="0" normalizeH="0" baseline="0" noProof="0">
            <a:ln/>
            <a:effectLst/>
            <a:uLnTx/>
            <a:uFillTx/>
            <a:latin typeface="Arial" panose="020B0604020202020204" pitchFamily="34" charset="0"/>
            <a:ea typeface="MS Mincho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400" b="1" i="0" u="none" strike="noStrike" kern="1200" cap="none" spc="0" normalizeH="0" baseline="0" noProof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Tìm ý và lập dàn ý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35870" y="4289210"/>
        <a:ext cx="2898299" cy="1899316"/>
      </dsp:txXfrm>
    </dsp:sp>
    <dsp:sp modelId="{898AB120-2471-4EDE-8124-911DD968398B}">
      <dsp:nvSpPr>
        <dsp:cNvPr id="0" name=""/>
        <dsp:cNvSpPr/>
      </dsp:nvSpPr>
      <dsp:spPr>
        <a:xfrm rot="19457599">
          <a:off x="6206436" y="4636579"/>
          <a:ext cx="1987643" cy="44516"/>
        </a:xfrm>
        <a:custGeom>
          <a:avLst/>
          <a:gdLst/>
          <a:ahLst/>
          <a:cxnLst/>
          <a:rect l="0" t="0" r="0" b="0"/>
          <a:pathLst>
            <a:path>
              <a:moveTo>
                <a:pt x="0" y="22258"/>
              </a:moveTo>
              <a:lnTo>
                <a:pt x="1987643" y="222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150567" y="4609147"/>
        <a:ext cx="99382" cy="99382"/>
      </dsp:txXfrm>
    </dsp:sp>
    <dsp:sp modelId="{8B2FDBF3-2443-4AF6-BC89-048E23CDB241}">
      <dsp:nvSpPr>
        <dsp:cNvPr id="0" name=""/>
        <dsp:cNvSpPr/>
      </dsp:nvSpPr>
      <dsp:spPr>
        <a:xfrm>
          <a:off x="8007257" y="3378202"/>
          <a:ext cx="5743448" cy="14012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2800" b="0" i="0" u="none" strike="noStrike" kern="1200" cap="none" spc="0" normalizeH="0" baseline="0" noProof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Sử dụng cá ý đã có sẵn trong bài viết (đoạn văn) đã viết.</a:t>
          </a:r>
          <a:endParaRPr 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48297" y="3419242"/>
        <a:ext cx="5661368" cy="1319131"/>
      </dsp:txXfrm>
    </dsp:sp>
    <dsp:sp modelId="{1644721D-3960-435F-8D3A-A32D8B749F58}">
      <dsp:nvSpPr>
        <dsp:cNvPr id="0" name=""/>
        <dsp:cNvSpPr/>
      </dsp:nvSpPr>
      <dsp:spPr>
        <a:xfrm rot="1372424">
          <a:off x="6317077" y="5593180"/>
          <a:ext cx="1937581" cy="44516"/>
        </a:xfrm>
        <a:custGeom>
          <a:avLst/>
          <a:gdLst/>
          <a:ahLst/>
          <a:cxnLst/>
          <a:rect l="0" t="0" r="0" b="0"/>
          <a:pathLst>
            <a:path>
              <a:moveTo>
                <a:pt x="0" y="22258"/>
              </a:moveTo>
              <a:lnTo>
                <a:pt x="1937581" y="222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237429" y="5566999"/>
        <a:ext cx="96879" cy="96879"/>
      </dsp:txXfrm>
    </dsp:sp>
    <dsp:sp modelId="{9BE766F8-C7F9-4824-A328-2A64C9EB85BF}">
      <dsp:nvSpPr>
        <dsp:cNvPr id="0" name=""/>
        <dsp:cNvSpPr/>
      </dsp:nvSpPr>
      <dsp:spPr>
        <a:xfrm>
          <a:off x="8178477" y="4983261"/>
          <a:ext cx="5575270" cy="201749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2600" b="0" i="0" u="none" strike="noStrike" kern="1200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Gạch</a:t>
          </a:r>
          <a:r>
            <a:rPr kumimoji="0" lang="en-US" sz="26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ra </a:t>
          </a:r>
          <a:r>
            <a:rPr kumimoji="0" lang="en-US" sz="2600" b="0" i="0" u="none" strike="noStrike" kern="1200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những</a:t>
          </a:r>
          <a:r>
            <a:rPr kumimoji="0" lang="en-US" sz="26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ý </a:t>
          </a:r>
          <a:r>
            <a:rPr kumimoji="0" lang="en-US" sz="2600" b="0" i="0" u="none" strike="noStrike" kern="1200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cơ</a:t>
          </a:r>
          <a:r>
            <a:rPr kumimoji="0" lang="en-US" sz="26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kern="1200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bản</a:t>
          </a:r>
          <a:r>
            <a:rPr kumimoji="0" lang="en-US" sz="26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kern="1200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cần</a:t>
          </a:r>
          <a:r>
            <a:rPr kumimoji="0" lang="en-US" sz="26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kern="1200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trình</a:t>
          </a:r>
          <a:r>
            <a:rPr kumimoji="0" lang="en-US" sz="26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kern="1200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bày</a:t>
          </a:r>
          <a:r>
            <a:rPr kumimoji="0" lang="en-US" sz="26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kern="1200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dưới</a:t>
          </a:r>
          <a:r>
            <a:rPr kumimoji="0" lang="en-US" sz="26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kern="1200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dạng</a:t>
          </a:r>
          <a:r>
            <a:rPr kumimoji="0" lang="en-US" sz="26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kern="1200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gạch</a:t>
          </a:r>
          <a:r>
            <a:rPr kumimoji="0" lang="en-US" sz="26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kern="1200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đầu</a:t>
          </a:r>
          <a:r>
            <a:rPr kumimoji="0" lang="en-US" sz="26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kern="1200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dòng</a:t>
          </a:r>
          <a:r>
            <a:rPr kumimoji="0" lang="en-US" sz="26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kern="1200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hoặc</a:t>
          </a:r>
          <a:r>
            <a:rPr kumimoji="0" lang="en-US" sz="26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kern="1200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bôi</a:t>
          </a:r>
          <a:r>
            <a:rPr kumimoji="0" lang="en-US" sz="26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kern="1200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đen</a:t>
          </a:r>
          <a:r>
            <a:rPr kumimoji="0" lang="en-US" sz="26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kern="1200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những</a:t>
          </a:r>
          <a:r>
            <a:rPr kumimoji="0" lang="en-US" sz="26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kern="1200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cụm</a:t>
          </a:r>
          <a:r>
            <a:rPr kumimoji="0" lang="en-US" sz="26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kern="1200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từ</a:t>
          </a:r>
          <a:r>
            <a:rPr kumimoji="0" lang="en-US" sz="26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600" b="0" i="0" u="none" strike="noStrike" kern="1200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chính</a:t>
          </a:r>
          <a:r>
            <a:rPr kumimoji="0" lang="en-US" sz="26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.</a:t>
          </a:r>
          <a:endParaRPr lang="en-US" sz="2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37567" y="5042351"/>
        <a:ext cx="5457090" cy="18993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27BAC-A977-4FCC-A882-553B73DD8547}">
      <dsp:nvSpPr>
        <dsp:cNvPr id="0" name=""/>
        <dsp:cNvSpPr/>
      </dsp:nvSpPr>
      <dsp:spPr>
        <a:xfrm>
          <a:off x="196354" y="3451980"/>
          <a:ext cx="1716312" cy="19677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kern="1200" dirty="0"/>
            <a:t>TIẾN HÀNH</a:t>
          </a:r>
          <a:endParaRPr lang="en-US" sz="3200" kern="1200" dirty="0"/>
        </a:p>
      </dsp:txBody>
      <dsp:txXfrm>
        <a:off x="246623" y="3502249"/>
        <a:ext cx="1615774" cy="1867168"/>
      </dsp:txXfrm>
    </dsp:sp>
    <dsp:sp modelId="{754D2A62-3977-4B8E-9B68-638F3DA28A38}">
      <dsp:nvSpPr>
        <dsp:cNvPr id="0" name=""/>
        <dsp:cNvSpPr/>
      </dsp:nvSpPr>
      <dsp:spPr>
        <a:xfrm rot="18249907">
          <a:off x="1298197" y="3254449"/>
          <a:ext cx="2803101" cy="43417"/>
        </a:xfrm>
        <a:custGeom>
          <a:avLst/>
          <a:gdLst/>
          <a:ahLst/>
          <a:cxnLst/>
          <a:rect l="0" t="0" r="0" b="0"/>
          <a:pathLst>
            <a:path>
              <a:moveTo>
                <a:pt x="0" y="21708"/>
              </a:moveTo>
              <a:lnTo>
                <a:pt x="2803101" y="2170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629671" y="3206080"/>
        <a:ext cx="140155" cy="140155"/>
      </dsp:txXfrm>
    </dsp:sp>
    <dsp:sp modelId="{53BB44B0-357C-4092-A8B2-05C9AFCE0B47}">
      <dsp:nvSpPr>
        <dsp:cNvPr id="0" name=""/>
        <dsp:cNvSpPr/>
      </dsp:nvSpPr>
      <dsp:spPr>
        <a:xfrm>
          <a:off x="3486831" y="1546143"/>
          <a:ext cx="2992487" cy="11406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kern="1200" dirty="0"/>
            <a:t>Bước 3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kern="1200" dirty="0"/>
            <a:t>Luyện tập</a:t>
          </a:r>
          <a:endParaRPr lang="en-US" sz="3200" kern="1200" dirty="0"/>
        </a:p>
      </dsp:txBody>
      <dsp:txXfrm>
        <a:off x="3520240" y="1579552"/>
        <a:ext cx="2925669" cy="1073861"/>
      </dsp:txXfrm>
    </dsp:sp>
    <dsp:sp modelId="{429CCEBA-D9F7-49C7-8B94-E03BF9C119EB}">
      <dsp:nvSpPr>
        <dsp:cNvPr id="0" name=""/>
        <dsp:cNvSpPr/>
      </dsp:nvSpPr>
      <dsp:spPr>
        <a:xfrm rot="19643537">
          <a:off x="6313675" y="1528459"/>
          <a:ext cx="2101806" cy="43417"/>
        </a:xfrm>
        <a:custGeom>
          <a:avLst/>
          <a:gdLst/>
          <a:ahLst/>
          <a:cxnLst/>
          <a:rect l="0" t="0" r="0" b="0"/>
          <a:pathLst>
            <a:path>
              <a:moveTo>
                <a:pt x="0" y="21708"/>
              </a:moveTo>
              <a:lnTo>
                <a:pt x="2101806" y="2170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312032" y="1497623"/>
        <a:ext cx="105090" cy="105090"/>
      </dsp:txXfrm>
    </dsp:sp>
    <dsp:sp modelId="{B1443C60-59E7-4D3C-9B05-71FA33A1FFFB}">
      <dsp:nvSpPr>
        <dsp:cNvPr id="0" name=""/>
        <dsp:cNvSpPr/>
      </dsp:nvSpPr>
      <dsp:spPr>
        <a:xfrm>
          <a:off x="8249837" y="0"/>
          <a:ext cx="5503910" cy="19677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-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Tự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mình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tập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luyện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,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tự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trình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bày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(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có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thể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đứng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trước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gương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,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ghi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âm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lại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để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tự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rút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kinh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nghiệm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).</a:t>
          </a:r>
          <a:endParaRPr lang="en-US" sz="24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07469" y="57632"/>
        <a:ext cx="5388646" cy="1852442"/>
      </dsp:txXfrm>
    </dsp:sp>
    <dsp:sp modelId="{22871C10-7431-4F6F-B542-0004B5612799}">
      <dsp:nvSpPr>
        <dsp:cNvPr id="0" name=""/>
        <dsp:cNvSpPr/>
      </dsp:nvSpPr>
      <dsp:spPr>
        <a:xfrm rot="1930257">
          <a:off x="6318744" y="2651625"/>
          <a:ext cx="2091666" cy="43417"/>
        </a:xfrm>
        <a:custGeom>
          <a:avLst/>
          <a:gdLst/>
          <a:ahLst/>
          <a:cxnLst/>
          <a:rect l="0" t="0" r="0" b="0"/>
          <a:pathLst>
            <a:path>
              <a:moveTo>
                <a:pt x="0" y="21708"/>
              </a:moveTo>
              <a:lnTo>
                <a:pt x="2091666" y="2170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312286" y="2621042"/>
        <a:ext cx="104583" cy="104583"/>
      </dsp:txXfrm>
    </dsp:sp>
    <dsp:sp modelId="{67D5CC17-5B4D-4CD5-9307-6822E92924AC}">
      <dsp:nvSpPr>
        <dsp:cNvPr id="0" name=""/>
        <dsp:cNvSpPr/>
      </dsp:nvSpPr>
      <dsp:spPr>
        <a:xfrm>
          <a:off x="8249837" y="2246332"/>
          <a:ext cx="5503910" cy="19677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-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Tự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mình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tập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luyện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,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tự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trình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bày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(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có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thể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đứng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trước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gương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,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ghi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âm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lại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để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tự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rút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kinh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nghiệm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).</a:t>
          </a:r>
          <a:endParaRPr lang="en-US" sz="24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07469" y="2303964"/>
        <a:ext cx="5388646" cy="1852442"/>
      </dsp:txXfrm>
    </dsp:sp>
    <dsp:sp modelId="{D3F1248B-72F3-4862-A72C-61740F06613C}">
      <dsp:nvSpPr>
        <dsp:cNvPr id="0" name=""/>
        <dsp:cNvSpPr/>
      </dsp:nvSpPr>
      <dsp:spPr>
        <a:xfrm rot="3026658">
          <a:off x="1463806" y="5367042"/>
          <a:ext cx="2471883" cy="43417"/>
        </a:xfrm>
        <a:custGeom>
          <a:avLst/>
          <a:gdLst/>
          <a:ahLst/>
          <a:cxnLst/>
          <a:rect l="0" t="0" r="0" b="0"/>
          <a:pathLst>
            <a:path>
              <a:moveTo>
                <a:pt x="0" y="21708"/>
              </a:moveTo>
              <a:lnTo>
                <a:pt x="2471883" y="2170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637951" y="5326954"/>
        <a:ext cx="123594" cy="123594"/>
      </dsp:txXfrm>
    </dsp:sp>
    <dsp:sp modelId="{919DD053-49BC-4861-A1D4-E5020D04963C}">
      <dsp:nvSpPr>
        <dsp:cNvPr id="0" name=""/>
        <dsp:cNvSpPr/>
      </dsp:nvSpPr>
      <dsp:spPr>
        <a:xfrm>
          <a:off x="3486831" y="5357817"/>
          <a:ext cx="2942035" cy="19677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800" b="1" i="0" u="none" strike="noStrike" kern="1200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Bước</a:t>
          </a:r>
          <a:r>
            <a:rPr kumimoji="0" lang="en-US" sz="2800" b="1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vi-VN" sz="2800" b="1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4</a:t>
          </a:r>
          <a:r>
            <a:rPr kumimoji="0" lang="en-US" sz="2800" b="1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. </a:t>
          </a:r>
          <a:endParaRPr kumimoji="0" lang="vi-VN" sz="2800" b="1" i="0" u="none" strike="noStrike" kern="1200" cap="none" spc="0" normalizeH="0" baseline="0" noProof="0" dirty="0">
            <a:ln/>
            <a:effectLst/>
            <a:uLnTx/>
            <a:uFillTx/>
            <a:latin typeface="Arial" panose="020B0604020202020204" pitchFamily="34" charset="0"/>
            <a:ea typeface="MS Mincho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latin typeface="Arial" panose="020B0604020202020204" pitchFamily="34" charset="0"/>
              <a:cs typeface="Arial" panose="020B0604020202020204" pitchFamily="34" charset="0"/>
            </a:rPr>
            <a:t>Trao đổi, đánh giá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44463" y="5415449"/>
        <a:ext cx="2826771" cy="1852442"/>
      </dsp:txXfrm>
    </dsp:sp>
    <dsp:sp modelId="{898AB120-2471-4EDE-8124-911DD968398B}">
      <dsp:nvSpPr>
        <dsp:cNvPr id="0" name=""/>
        <dsp:cNvSpPr/>
      </dsp:nvSpPr>
      <dsp:spPr>
        <a:xfrm rot="19801783">
          <a:off x="6280627" y="5766150"/>
          <a:ext cx="2217235" cy="43417"/>
        </a:xfrm>
        <a:custGeom>
          <a:avLst/>
          <a:gdLst/>
          <a:ahLst/>
          <a:cxnLst/>
          <a:rect l="0" t="0" r="0" b="0"/>
          <a:pathLst>
            <a:path>
              <a:moveTo>
                <a:pt x="0" y="21708"/>
              </a:moveTo>
              <a:lnTo>
                <a:pt x="2217235" y="2170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333814" y="5732428"/>
        <a:ext cx="110861" cy="110861"/>
      </dsp:txXfrm>
    </dsp:sp>
    <dsp:sp modelId="{8B2FDBF3-2443-4AF6-BC89-048E23CDB241}">
      <dsp:nvSpPr>
        <dsp:cNvPr id="0" name=""/>
        <dsp:cNvSpPr/>
      </dsp:nvSpPr>
      <dsp:spPr>
        <a:xfrm>
          <a:off x="8349623" y="4550732"/>
          <a:ext cx="5344919" cy="13666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Mình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nói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(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trình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bày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)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cho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người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khác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nghe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thì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tiếp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thu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những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góp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ý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từ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phía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người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nghe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để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tự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rút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kinh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nghiệm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.</a:t>
          </a:r>
          <a:endParaRPr lang="en-US" sz="24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89650" y="4590759"/>
        <a:ext cx="5264865" cy="1286576"/>
      </dsp:txXfrm>
    </dsp:sp>
    <dsp:sp modelId="{1644721D-3960-435F-8D3A-A32D8B749F58}">
      <dsp:nvSpPr>
        <dsp:cNvPr id="0" name=""/>
        <dsp:cNvSpPr/>
      </dsp:nvSpPr>
      <dsp:spPr>
        <a:xfrm rot="1276046">
          <a:off x="6359908" y="6687238"/>
          <a:ext cx="2025119" cy="43417"/>
        </a:xfrm>
        <a:custGeom>
          <a:avLst/>
          <a:gdLst/>
          <a:ahLst/>
          <a:cxnLst/>
          <a:rect l="0" t="0" r="0" b="0"/>
          <a:pathLst>
            <a:path>
              <a:moveTo>
                <a:pt x="0" y="21708"/>
              </a:moveTo>
              <a:lnTo>
                <a:pt x="2025119" y="2170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321840" y="6658319"/>
        <a:ext cx="101255" cy="101255"/>
      </dsp:txXfrm>
    </dsp:sp>
    <dsp:sp modelId="{9BE766F8-C7F9-4824-A328-2A64C9EB85BF}">
      <dsp:nvSpPr>
        <dsp:cNvPr id="0" name=""/>
        <dsp:cNvSpPr/>
      </dsp:nvSpPr>
      <dsp:spPr>
        <a:xfrm>
          <a:off x="8316070" y="6092371"/>
          <a:ext cx="5437677" cy="19677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Nếu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trong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vai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trò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người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nghe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,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hãy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đưa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ra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những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ưu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điểm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trong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cách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trình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bày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và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chỉ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ra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những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hạn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chế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cần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khắc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phục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Mincho"/>
              <a:cs typeface="Arial" panose="020B0604020202020204" pitchFamily="34" charset="0"/>
            </a:rPr>
            <a:t>.</a:t>
          </a:r>
          <a:endParaRPr lang="en-US" sz="24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73702" y="6150003"/>
        <a:ext cx="5322413" cy="1852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9A7D4-4F18-4D80-BD08-4FD2906C9314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6A372-430B-4C7F-A12A-891875BF5C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376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6A372-430B-4C7F-A12A-891875BF5C4E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3244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6A372-430B-4C7F-A12A-891875BF5C4E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1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8" Type="http://schemas.openxmlformats.org/officeDocument/2006/relationships/image" Target="../media/image7.png"/><Relationship Id="rId3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svg"/><Relationship Id="rId7" Type="http://schemas.openxmlformats.org/officeDocument/2006/relationships/image" Target="../media/image98.sv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svg"/><Relationship Id="rId4" Type="http://schemas.openxmlformats.org/officeDocument/2006/relationships/image" Target="../media/image9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3" Type="http://schemas.openxmlformats.org/officeDocument/2006/relationships/image" Target="../media/image71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10" Type="http://schemas.openxmlformats.org/officeDocument/2006/relationships/image" Target="../media/image102.svg"/><Relationship Id="rId4" Type="http://schemas.openxmlformats.org/officeDocument/2006/relationships/image" Target="../media/image72.svg"/><Relationship Id="rId9" Type="http://schemas.openxmlformats.org/officeDocument/2006/relationships/image" Target="../media/image10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8" Type="http://schemas.openxmlformats.org/officeDocument/2006/relationships/image" Target="../media/image7.png"/><Relationship Id="rId3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6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16.svg"/><Relationship Id="rId18" Type="http://schemas.openxmlformats.org/officeDocument/2006/relationships/image" Target="../media/image61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12" Type="http://schemas.openxmlformats.org/officeDocument/2006/relationships/image" Target="../media/image15.png"/><Relationship Id="rId17" Type="http://schemas.openxmlformats.org/officeDocument/2006/relationships/image" Target="../media/image60.svg"/><Relationship Id="rId2" Type="http://schemas.openxmlformats.org/officeDocument/2006/relationships/image" Target="../media/image49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5" Type="http://schemas.openxmlformats.org/officeDocument/2006/relationships/image" Target="../media/image28.svg"/><Relationship Id="rId10" Type="http://schemas.openxmlformats.org/officeDocument/2006/relationships/image" Target="../media/image57.png"/><Relationship Id="rId19" Type="http://schemas.openxmlformats.org/officeDocument/2006/relationships/image" Target="../media/image62.svg"/><Relationship Id="rId4" Type="http://schemas.openxmlformats.org/officeDocument/2006/relationships/image" Target="../media/image51.png"/><Relationship Id="rId9" Type="http://schemas.openxmlformats.org/officeDocument/2006/relationships/image" Target="../media/image56.sv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0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svg"/><Relationship Id="rId18" Type="http://schemas.openxmlformats.org/officeDocument/2006/relationships/image" Target="../media/image91.png"/><Relationship Id="rId3" Type="http://schemas.openxmlformats.org/officeDocument/2006/relationships/image" Target="../media/image76.svg"/><Relationship Id="rId21" Type="http://schemas.openxmlformats.org/officeDocument/2006/relationships/diagramLayout" Target="../diagrams/layout2.xml"/><Relationship Id="rId7" Type="http://schemas.openxmlformats.org/officeDocument/2006/relationships/image" Target="../media/image80.svg"/><Relationship Id="rId12" Type="http://schemas.openxmlformats.org/officeDocument/2006/relationships/image" Target="../media/image85.png"/><Relationship Id="rId17" Type="http://schemas.openxmlformats.org/officeDocument/2006/relationships/image" Target="../media/image90.sv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20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svg"/><Relationship Id="rId24" Type="http://schemas.microsoft.com/office/2007/relationships/diagramDrawing" Target="../diagrams/drawing2.xml"/><Relationship Id="rId5" Type="http://schemas.openxmlformats.org/officeDocument/2006/relationships/image" Target="../media/image78.svg"/><Relationship Id="rId15" Type="http://schemas.openxmlformats.org/officeDocument/2006/relationships/image" Target="../media/image88.svg"/><Relationship Id="rId23" Type="http://schemas.openxmlformats.org/officeDocument/2006/relationships/diagramColors" Target="../diagrams/colors2.xml"/><Relationship Id="rId10" Type="http://schemas.openxmlformats.org/officeDocument/2006/relationships/image" Target="../media/image83.png"/><Relationship Id="rId19" Type="http://schemas.openxmlformats.org/officeDocument/2006/relationships/image" Target="../media/image92.svg"/><Relationship Id="rId4" Type="http://schemas.openxmlformats.org/officeDocument/2006/relationships/image" Target="../media/image77.png"/><Relationship Id="rId9" Type="http://schemas.openxmlformats.org/officeDocument/2006/relationships/image" Target="../media/image82.svg"/><Relationship Id="rId14" Type="http://schemas.openxmlformats.org/officeDocument/2006/relationships/image" Target="../media/image87.png"/><Relationship Id="rId22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svg"/><Relationship Id="rId18" Type="http://schemas.openxmlformats.org/officeDocument/2006/relationships/image" Target="../media/image91.png"/><Relationship Id="rId3" Type="http://schemas.openxmlformats.org/officeDocument/2006/relationships/image" Target="../media/image76.svg"/><Relationship Id="rId21" Type="http://schemas.openxmlformats.org/officeDocument/2006/relationships/diagramLayout" Target="../diagrams/layout3.xml"/><Relationship Id="rId7" Type="http://schemas.openxmlformats.org/officeDocument/2006/relationships/image" Target="../media/image80.svg"/><Relationship Id="rId12" Type="http://schemas.openxmlformats.org/officeDocument/2006/relationships/image" Target="../media/image85.png"/><Relationship Id="rId17" Type="http://schemas.openxmlformats.org/officeDocument/2006/relationships/image" Target="../media/image90.sv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20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svg"/><Relationship Id="rId24" Type="http://schemas.microsoft.com/office/2007/relationships/diagramDrawing" Target="../diagrams/drawing3.xml"/><Relationship Id="rId5" Type="http://schemas.openxmlformats.org/officeDocument/2006/relationships/image" Target="../media/image78.svg"/><Relationship Id="rId15" Type="http://schemas.openxmlformats.org/officeDocument/2006/relationships/image" Target="../media/image88.svg"/><Relationship Id="rId23" Type="http://schemas.openxmlformats.org/officeDocument/2006/relationships/diagramColors" Target="../diagrams/colors3.xml"/><Relationship Id="rId10" Type="http://schemas.openxmlformats.org/officeDocument/2006/relationships/image" Target="../media/image83.png"/><Relationship Id="rId19" Type="http://schemas.openxmlformats.org/officeDocument/2006/relationships/image" Target="../media/image92.svg"/><Relationship Id="rId4" Type="http://schemas.openxmlformats.org/officeDocument/2006/relationships/image" Target="../media/image77.png"/><Relationship Id="rId9" Type="http://schemas.openxmlformats.org/officeDocument/2006/relationships/image" Target="../media/image82.svg"/><Relationship Id="rId14" Type="http://schemas.openxmlformats.org/officeDocument/2006/relationships/image" Target="../media/image87.png"/><Relationship Id="rId22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svg"/><Relationship Id="rId18" Type="http://schemas.openxmlformats.org/officeDocument/2006/relationships/image" Target="../media/image91.png"/><Relationship Id="rId3" Type="http://schemas.openxmlformats.org/officeDocument/2006/relationships/image" Target="../media/image76.svg"/><Relationship Id="rId7" Type="http://schemas.openxmlformats.org/officeDocument/2006/relationships/image" Target="../media/image80.svg"/><Relationship Id="rId12" Type="http://schemas.openxmlformats.org/officeDocument/2006/relationships/image" Target="../media/image85.png"/><Relationship Id="rId17" Type="http://schemas.openxmlformats.org/officeDocument/2006/relationships/image" Target="../media/image90.sv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svg"/><Relationship Id="rId5" Type="http://schemas.openxmlformats.org/officeDocument/2006/relationships/image" Target="../media/image78.svg"/><Relationship Id="rId15" Type="http://schemas.openxmlformats.org/officeDocument/2006/relationships/image" Target="../media/image88.svg"/><Relationship Id="rId10" Type="http://schemas.openxmlformats.org/officeDocument/2006/relationships/image" Target="../media/image83.png"/><Relationship Id="rId19" Type="http://schemas.openxmlformats.org/officeDocument/2006/relationships/image" Target="../media/image92.svg"/><Relationship Id="rId4" Type="http://schemas.openxmlformats.org/officeDocument/2006/relationships/image" Target="../media/image77.png"/><Relationship Id="rId9" Type="http://schemas.openxmlformats.org/officeDocument/2006/relationships/image" Target="../media/image82.svg"/><Relationship Id="rId14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56560">
            <a:off x="17003228" y="1137670"/>
            <a:ext cx="760877" cy="1073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4847">
            <a:off x="517967" y="3803119"/>
            <a:ext cx="1122310" cy="11223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61588">
            <a:off x="16280671" y="6349015"/>
            <a:ext cx="1221388" cy="12968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46022">
            <a:off x="544691" y="476732"/>
            <a:ext cx="1303493" cy="12015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777506" y="3980342"/>
            <a:ext cx="1077413" cy="12882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138642" y="563362"/>
            <a:ext cx="1433059" cy="9306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003586">
            <a:off x="16298884" y="2278356"/>
            <a:ext cx="545634" cy="11303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20968">
            <a:off x="691536" y="2688533"/>
            <a:ext cx="1935172" cy="6333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129358">
            <a:off x="2016552" y="1617438"/>
            <a:ext cx="839734" cy="7985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53495">
            <a:off x="449009" y="6682804"/>
            <a:ext cx="1260226" cy="14261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0601344">
            <a:off x="166423" y="5007632"/>
            <a:ext cx="1451981" cy="14519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9438273">
            <a:off x="17174152" y="6290540"/>
            <a:ext cx="399981" cy="18486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3659741">
            <a:off x="15516672" y="7933902"/>
            <a:ext cx="913813" cy="9341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1842453">
            <a:off x="16896164" y="8692004"/>
            <a:ext cx="876542" cy="97788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045001">
            <a:off x="2122556" y="7316621"/>
            <a:ext cx="862233" cy="16185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4492633">
            <a:off x="1172670" y="8480136"/>
            <a:ext cx="616301" cy="181265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220412" y="2241079"/>
            <a:ext cx="13958994" cy="5598940"/>
            <a:chOff x="-558188" y="-479040"/>
            <a:chExt cx="17372928" cy="6738529"/>
          </a:xfrm>
        </p:grpSpPr>
        <p:grpSp>
          <p:nvGrpSpPr>
            <p:cNvPr id="20" name="Group 20"/>
            <p:cNvGrpSpPr/>
            <p:nvPr/>
          </p:nvGrpSpPr>
          <p:grpSpPr>
            <a:xfrm>
              <a:off x="-558188" y="64437"/>
              <a:ext cx="17372928" cy="6195052"/>
              <a:chOff x="-150271" y="-91406"/>
              <a:chExt cx="4677003" cy="166778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-150271" y="-91406"/>
                <a:ext cx="4677003" cy="1667783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6114667" y="-479040"/>
              <a:ext cx="4027219" cy="961149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5619574" y="3626338"/>
            <a:ext cx="708008" cy="708008"/>
          </a:xfrm>
          <a:prstGeom prst="rect">
            <a:avLst/>
          </a:prstGeom>
        </p:spPr>
      </p:pic>
      <p:sp>
        <p:nvSpPr>
          <p:cNvPr id="24" name="TextBox 18">
            <a:extLst>
              <a:ext uri="{FF2B5EF4-FFF2-40B4-BE49-F238E27FC236}">
                <a16:creationId xmlns:a16="http://schemas.microsoft.com/office/drawing/2014/main" id="{E78F9410-8292-4EDE-9FE8-521FBCA430E5}"/>
              </a:ext>
            </a:extLst>
          </p:cNvPr>
          <p:cNvSpPr txBox="1"/>
          <p:nvPr/>
        </p:nvSpPr>
        <p:spPr>
          <a:xfrm>
            <a:off x="2373287" y="3538042"/>
            <a:ext cx="13541426" cy="2903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67468" y="862685"/>
            <a:ext cx="13906333" cy="85616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579810" y="7505700"/>
            <a:ext cx="2734793" cy="237395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300030" y="1388576"/>
            <a:ext cx="5241207" cy="994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  <a:spcBef>
                <a:spcPct val="0"/>
              </a:spcBef>
            </a:pPr>
            <a:r>
              <a:rPr lang="en-US" sz="6400" b="1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F0FF4C-03F7-4F0D-B4E3-72E170FCCA6E}"/>
              </a:ext>
            </a:extLst>
          </p:cNvPr>
          <p:cNvSpPr txBox="1"/>
          <p:nvPr/>
        </p:nvSpPr>
        <p:spPr>
          <a:xfrm>
            <a:off x="3707367" y="2891908"/>
            <a:ext cx="11456433" cy="108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800" b="1" i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Thực hành nói và quay video trình bày cảm xúc</a:t>
            </a:r>
          </a:p>
        </p:txBody>
      </p:sp>
      <p:pic>
        <p:nvPicPr>
          <p:cNvPr id="21" name="Picture 44">
            <a:extLst>
              <a:ext uri="{FF2B5EF4-FFF2-40B4-BE49-F238E27FC236}">
                <a16:creationId xmlns:a16="http://schemas.microsoft.com/office/drawing/2014/main" id="{0E9A43EE-157B-4D18-9AA6-17F116366E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77431" y="1253560"/>
            <a:ext cx="990600" cy="11297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3270" y="1028700"/>
            <a:ext cx="16441461" cy="8361330"/>
            <a:chOff x="0" y="0"/>
            <a:chExt cx="3739902" cy="1901933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799020" y="1627766"/>
            <a:ext cx="13109279" cy="994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  <a:spcBef>
                <a:spcPct val="0"/>
              </a:spcBef>
            </a:pPr>
            <a:r>
              <a:rPr lang="en-US" sz="6400" b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88302" y="198850"/>
            <a:ext cx="2402117" cy="149107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837182">
            <a:off x="14742592" y="8133903"/>
            <a:ext cx="3508956" cy="1103726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49B292B0-F013-4168-A1E7-96A0A9355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9785" y="4671179"/>
            <a:ext cx="3581862" cy="476435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1BDD76-5CBA-41D8-9B89-DF88B7CFD3C2}"/>
              </a:ext>
            </a:extLst>
          </p:cNvPr>
          <p:cNvSpPr txBox="1"/>
          <p:nvPr/>
        </p:nvSpPr>
        <p:spPr>
          <a:xfrm>
            <a:off x="4785359" y="2969771"/>
            <a:ext cx="10896600" cy="3042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vi-VN" sz="42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vi-VN" sz="4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lang="vi-VN" sz="4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vi-VN" sz="4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thêm ở </a:t>
            </a:r>
            <a:r>
              <a:rPr lang="vi-VN" sz="42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vi-VN" sz="4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vi-VN" sz="4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vi-VN" sz="4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vi-VN" sz="4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endParaRPr lang="vi-VN" sz="42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pt-BR" sz="4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bài mới: </a:t>
            </a:r>
            <a:r>
              <a:rPr lang="vi-VN" sz="4200" b="1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vi-VN" sz="4200" b="1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b="1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ngoặc</a:t>
            </a:r>
            <a:r>
              <a:rPr lang="vi-VN" sz="4200" b="1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b="1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kép</a:t>
            </a:r>
            <a:endParaRPr lang="vi-VN" sz="4200" b="1" i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3" name="Picture 33">
            <a:extLst>
              <a:ext uri="{FF2B5EF4-FFF2-40B4-BE49-F238E27FC236}">
                <a16:creationId xmlns:a16="http://schemas.microsoft.com/office/drawing/2014/main" id="{40BA54D7-B45D-466A-B6E8-4EAA392A90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135709" y="3695700"/>
            <a:ext cx="649651" cy="627455"/>
          </a:xfrm>
          <a:prstGeom prst="rect">
            <a:avLst/>
          </a:prstGeom>
        </p:spPr>
      </p:pic>
      <p:pic>
        <p:nvPicPr>
          <p:cNvPr id="24" name="Picture 33">
            <a:extLst>
              <a:ext uri="{FF2B5EF4-FFF2-40B4-BE49-F238E27FC236}">
                <a16:creationId xmlns:a16="http://schemas.microsoft.com/office/drawing/2014/main" id="{F95D2A0B-74AA-4AA2-A158-D31A6EF258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135708" y="5336391"/>
            <a:ext cx="649651" cy="6274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56560">
            <a:off x="17003228" y="1137670"/>
            <a:ext cx="760877" cy="1073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4847">
            <a:off x="517967" y="3803119"/>
            <a:ext cx="1122310" cy="11223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61588">
            <a:off x="16280671" y="6349015"/>
            <a:ext cx="1221388" cy="12968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46022">
            <a:off x="544691" y="476732"/>
            <a:ext cx="1303493" cy="12015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777506" y="3980342"/>
            <a:ext cx="1077413" cy="12882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138642" y="563362"/>
            <a:ext cx="1433059" cy="9306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003586">
            <a:off x="16298884" y="2278356"/>
            <a:ext cx="545634" cy="11303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20968">
            <a:off x="691536" y="2688533"/>
            <a:ext cx="1935172" cy="6333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129358">
            <a:off x="2016552" y="1617438"/>
            <a:ext cx="839734" cy="7985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53495">
            <a:off x="449009" y="6682804"/>
            <a:ext cx="1260226" cy="14261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0601344">
            <a:off x="166423" y="5007632"/>
            <a:ext cx="1451981" cy="14519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9438273">
            <a:off x="17174152" y="6290540"/>
            <a:ext cx="399981" cy="18486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3659741">
            <a:off x="15516672" y="7933902"/>
            <a:ext cx="913813" cy="9341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1842453">
            <a:off x="16896164" y="8692004"/>
            <a:ext cx="876542" cy="97788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045001">
            <a:off x="2122556" y="7316621"/>
            <a:ext cx="862233" cy="16185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4492633">
            <a:off x="1172670" y="8480136"/>
            <a:ext cx="616301" cy="181265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220412" y="2241079"/>
            <a:ext cx="13958994" cy="5598940"/>
            <a:chOff x="-558188" y="-479040"/>
            <a:chExt cx="17372928" cy="6738529"/>
          </a:xfrm>
        </p:grpSpPr>
        <p:grpSp>
          <p:nvGrpSpPr>
            <p:cNvPr id="20" name="Group 20"/>
            <p:cNvGrpSpPr/>
            <p:nvPr/>
          </p:nvGrpSpPr>
          <p:grpSpPr>
            <a:xfrm>
              <a:off x="-558188" y="64437"/>
              <a:ext cx="17372928" cy="6195052"/>
              <a:chOff x="-150271" y="-91406"/>
              <a:chExt cx="4677003" cy="166778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-150271" y="-91406"/>
                <a:ext cx="4677003" cy="1667783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6114667" y="-479040"/>
              <a:ext cx="4027219" cy="961149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5619574" y="3626338"/>
            <a:ext cx="708008" cy="708008"/>
          </a:xfrm>
          <a:prstGeom prst="rect">
            <a:avLst/>
          </a:prstGeom>
        </p:spPr>
      </p:pic>
      <p:sp>
        <p:nvSpPr>
          <p:cNvPr id="24" name="TextBox 18">
            <a:extLst>
              <a:ext uri="{FF2B5EF4-FFF2-40B4-BE49-F238E27FC236}">
                <a16:creationId xmlns:a16="http://schemas.microsoft.com/office/drawing/2014/main" id="{E78F9410-8292-4EDE-9FE8-521FBCA430E5}"/>
              </a:ext>
            </a:extLst>
          </p:cNvPr>
          <p:cNvSpPr txBox="1"/>
          <p:nvPr/>
        </p:nvSpPr>
        <p:spPr>
          <a:xfrm>
            <a:off x="2373287" y="3538042"/>
            <a:ext cx="13541426" cy="2903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marL="0" lvl="0" indent="0" algn="ctr">
              <a:lnSpc>
                <a:spcPts val="12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133652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16996555" y="3867548"/>
            <a:ext cx="1101434" cy="107940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0"/>
            <a:ext cx="1476150" cy="10287000"/>
          </a:xfrm>
          <a:prstGeom prst="rect">
            <a:avLst/>
          </a:prstGeom>
          <a:solidFill>
            <a:srgbClr val="FDF5B6"/>
          </a:solidFill>
        </p:spPr>
      </p:sp>
      <p:sp>
        <p:nvSpPr>
          <p:cNvPr id="5" name="TextBox 5"/>
          <p:cNvSpPr txBox="1"/>
          <p:nvPr/>
        </p:nvSpPr>
        <p:spPr>
          <a:xfrm>
            <a:off x="3276600" y="489644"/>
            <a:ext cx="12386178" cy="1341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  <a:spcBef>
                <a:spcPct val="0"/>
              </a:spcBef>
            </a:pPr>
            <a:r>
              <a:rPr lang="vi-VN" sz="6400" b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AI NHANH HƠN?</a:t>
            </a:r>
            <a:endParaRPr lang="en-US" sz="6400" b="1" u="none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840615">
            <a:off x="15835084" y="8077506"/>
            <a:ext cx="2348424" cy="7685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78702" y="7278952"/>
            <a:ext cx="1462949" cy="14363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323063" y="618233"/>
            <a:ext cx="1061203" cy="10612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459455">
            <a:off x="1091342" y="4613418"/>
            <a:ext cx="2058223" cy="477318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2E074D37-62F9-4AC3-902F-780306528AC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487987">
            <a:off x="1836424" y="528037"/>
            <a:ext cx="1810452" cy="19222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6276094-6A47-4B9C-B2FF-D8BF73B56384}"/>
              </a:ext>
            </a:extLst>
          </p:cNvPr>
          <p:cNvSpPr txBox="1"/>
          <p:nvPr/>
        </p:nvSpPr>
        <p:spPr>
          <a:xfrm>
            <a:off x="3276600" y="3968959"/>
            <a:ext cx="13046463" cy="18249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 yếu tố làm nên một bài nói hấp dẫn, thu hút người nghe. Hãy liệt kê nhanh ra </a:t>
            </a:r>
            <a:r>
              <a:rPr lang="vi-VN" sz="4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giấy.</a:t>
            </a:r>
            <a:endParaRPr lang="en-US" sz="4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99" b="30850"/>
          <a:stretch>
            <a:fillRect/>
          </a:stretch>
        </p:blipFill>
        <p:spPr>
          <a:xfrm rot="-1382617">
            <a:off x="784967" y="3136074"/>
            <a:ext cx="4398805" cy="67666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2364">
            <a:off x="13215037" y="4245332"/>
            <a:ext cx="4622817" cy="4752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4550907" y="-1512474"/>
            <a:ext cx="8725546" cy="1250024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190715" y="2612835"/>
            <a:ext cx="11337912" cy="5680550"/>
            <a:chOff x="0" y="0"/>
            <a:chExt cx="3403061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0231">
            <a:off x="2190417" y="2244404"/>
            <a:ext cx="831833" cy="83183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80231">
            <a:off x="3159205" y="1284245"/>
            <a:ext cx="1223634" cy="125092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682344">
            <a:off x="900474" y="1213133"/>
            <a:ext cx="2348424" cy="76857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724989" y="2167262"/>
            <a:ext cx="1110597" cy="123900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792608" y="3537028"/>
            <a:ext cx="831833" cy="83183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185448">
            <a:off x="1797196" y="6745508"/>
            <a:ext cx="2793450" cy="27934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5620B6C-1E55-429F-9FD8-DA408E4F577B}"/>
              </a:ext>
            </a:extLst>
          </p:cNvPr>
          <p:cNvSpPr/>
          <p:nvPr/>
        </p:nvSpPr>
        <p:spPr>
          <a:xfrm>
            <a:off x="3636202" y="4313222"/>
            <a:ext cx="1061470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TRÌNH BÀY CẢM XÚC VỀ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MỘT BÀI THƠ LỤC BÁT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02A7DB-3D8B-4C87-915A-C55EB3501F69}"/>
              </a:ext>
            </a:extLst>
          </p:cNvPr>
          <p:cNvSpPr txBox="1"/>
          <p:nvPr/>
        </p:nvSpPr>
        <p:spPr>
          <a:xfrm>
            <a:off x="5405620" y="2819968"/>
            <a:ext cx="395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u="sng" dirty="0"/>
              <a:t>Tiết: </a:t>
            </a:r>
            <a:endParaRPr lang="en-US" sz="36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5965" y="690696"/>
            <a:ext cx="11640837" cy="1538217"/>
            <a:chOff x="0" y="0"/>
            <a:chExt cx="14682140" cy="1940093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14688530" cy="1946696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81000" y="4103749"/>
            <a:ext cx="5181600" cy="2270388"/>
            <a:chOff x="0" y="0"/>
            <a:chExt cx="4855819" cy="2863552"/>
          </a:xfrm>
        </p:grpSpPr>
        <p:sp>
          <p:nvSpPr>
            <p:cNvPr id="7" name="Freeform 7"/>
            <p:cNvSpPr/>
            <p:nvPr/>
          </p:nvSpPr>
          <p:spPr>
            <a:xfrm>
              <a:off x="0" y="-4073"/>
              <a:ext cx="4862210" cy="2870155"/>
            </a:xfrm>
            <a:custGeom>
              <a:avLst/>
              <a:gdLst/>
              <a:ahLst/>
              <a:cxnLst/>
              <a:rect l="l" t="t" r="r" b="b"/>
              <a:pathLst>
                <a:path w="4862210" h="2870155">
                  <a:moveTo>
                    <a:pt x="4234432" y="2815677"/>
                  </a:moveTo>
                  <a:cubicBezTo>
                    <a:pt x="4234432" y="2815677"/>
                    <a:pt x="3503557" y="2870155"/>
                    <a:pt x="2905008" y="2867534"/>
                  </a:cubicBezTo>
                  <a:cubicBezTo>
                    <a:pt x="2030429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3465" y="15681"/>
                    <a:pt x="2582522" y="7673"/>
                  </a:cubicBezTo>
                  <a:cubicBezTo>
                    <a:pt x="3284630" y="0"/>
                    <a:pt x="4001363" y="6979"/>
                    <a:pt x="4001363" y="6979"/>
                  </a:cubicBezTo>
                  <a:cubicBezTo>
                    <a:pt x="4369671" y="14458"/>
                    <a:pt x="4507931" y="42638"/>
                    <a:pt x="4705671" y="165219"/>
                  </a:cubicBezTo>
                  <a:cubicBezTo>
                    <a:pt x="4856688" y="258836"/>
                    <a:pt x="4862210" y="476157"/>
                    <a:pt x="4853070" y="2006694"/>
                  </a:cubicBezTo>
                  <a:lnTo>
                    <a:pt x="4853070" y="2006712"/>
                  </a:lnTo>
                  <a:cubicBezTo>
                    <a:pt x="4853069" y="2617028"/>
                    <a:pt x="4810285" y="2765615"/>
                    <a:pt x="4234432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582173" y="4100520"/>
            <a:ext cx="5188420" cy="2270388"/>
            <a:chOff x="0" y="0"/>
            <a:chExt cx="4900173" cy="2863552"/>
          </a:xfrm>
        </p:grpSpPr>
        <p:sp>
          <p:nvSpPr>
            <p:cNvPr id="9" name="Freeform 9"/>
            <p:cNvSpPr/>
            <p:nvPr/>
          </p:nvSpPr>
          <p:spPr>
            <a:xfrm>
              <a:off x="0" y="-4073"/>
              <a:ext cx="4906564" cy="2870155"/>
            </a:xfrm>
            <a:custGeom>
              <a:avLst/>
              <a:gdLst/>
              <a:ahLst/>
              <a:cxnLst/>
              <a:rect l="l" t="t" r="r" b="b"/>
              <a:pathLst>
                <a:path w="4906564" h="2870155">
                  <a:moveTo>
                    <a:pt x="4278786" y="2815677"/>
                  </a:moveTo>
                  <a:cubicBezTo>
                    <a:pt x="4278786" y="2815677"/>
                    <a:pt x="3547911" y="2870155"/>
                    <a:pt x="2942997" y="2867534"/>
                  </a:cubicBezTo>
                  <a:cubicBezTo>
                    <a:pt x="2045343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8697" y="15681"/>
                    <a:pt x="2612002" y="7673"/>
                  </a:cubicBezTo>
                  <a:cubicBezTo>
                    <a:pt x="3328984" y="0"/>
                    <a:pt x="4045717" y="6979"/>
                    <a:pt x="4045717" y="6979"/>
                  </a:cubicBezTo>
                  <a:cubicBezTo>
                    <a:pt x="4414025" y="14458"/>
                    <a:pt x="4552285" y="42638"/>
                    <a:pt x="4750025" y="165219"/>
                  </a:cubicBezTo>
                  <a:cubicBezTo>
                    <a:pt x="4901042" y="258836"/>
                    <a:pt x="4906564" y="476157"/>
                    <a:pt x="4897424" y="2006694"/>
                  </a:cubicBezTo>
                  <a:lnTo>
                    <a:pt x="4897424" y="2006712"/>
                  </a:lnTo>
                  <a:cubicBezTo>
                    <a:pt x="4897422" y="2617028"/>
                    <a:pt x="4854639" y="2765615"/>
                    <a:pt x="4278786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511355" y="3924300"/>
            <a:ext cx="5188420" cy="2275623"/>
            <a:chOff x="-77773" y="42503"/>
            <a:chExt cx="6543955" cy="2870155"/>
          </a:xfrm>
        </p:grpSpPr>
        <p:sp>
          <p:nvSpPr>
            <p:cNvPr id="11" name="Freeform 11"/>
            <p:cNvSpPr/>
            <p:nvPr/>
          </p:nvSpPr>
          <p:spPr>
            <a:xfrm>
              <a:off x="-77773" y="42503"/>
              <a:ext cx="6543955" cy="2870155"/>
            </a:xfrm>
            <a:custGeom>
              <a:avLst/>
              <a:gdLst/>
              <a:ahLst/>
              <a:cxnLst/>
              <a:rect l="l" t="t" r="r" b="b"/>
              <a:pathLst>
                <a:path w="4862210" h="2870155">
                  <a:moveTo>
                    <a:pt x="4234432" y="2815677"/>
                  </a:moveTo>
                  <a:cubicBezTo>
                    <a:pt x="4234432" y="2815677"/>
                    <a:pt x="3503557" y="2870155"/>
                    <a:pt x="2905008" y="2867534"/>
                  </a:cubicBezTo>
                  <a:cubicBezTo>
                    <a:pt x="2030429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3465" y="15681"/>
                    <a:pt x="2582522" y="7673"/>
                  </a:cubicBezTo>
                  <a:cubicBezTo>
                    <a:pt x="3284630" y="0"/>
                    <a:pt x="4001363" y="6979"/>
                    <a:pt x="4001363" y="6979"/>
                  </a:cubicBezTo>
                  <a:cubicBezTo>
                    <a:pt x="4369671" y="14458"/>
                    <a:pt x="4507931" y="42638"/>
                    <a:pt x="4705671" y="165219"/>
                  </a:cubicBezTo>
                  <a:cubicBezTo>
                    <a:pt x="4856688" y="258836"/>
                    <a:pt x="4862210" y="476157"/>
                    <a:pt x="4853070" y="2006694"/>
                  </a:cubicBezTo>
                  <a:lnTo>
                    <a:pt x="4853070" y="2006712"/>
                  </a:lnTo>
                  <a:cubicBezTo>
                    <a:pt x="4853069" y="2617028"/>
                    <a:pt x="4810285" y="2765615"/>
                    <a:pt x="4234432" y="2815677"/>
                  </a:cubicBezTo>
                  <a:close/>
                </a:path>
              </a:pathLst>
            </a:custGeom>
            <a:solidFill>
              <a:srgbClr val="FFF9ED"/>
            </a:solidFill>
          </p:spPr>
          <p:txBody>
            <a:bodyPr/>
            <a:lstStyle/>
            <a:p>
              <a:endParaRPr lang="vi-VN" dirty="0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0532">
            <a:off x="1629525" y="920102"/>
            <a:ext cx="1101434" cy="10794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557041" y="920102"/>
            <a:ext cx="1101434" cy="107940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230170" y="206443"/>
            <a:ext cx="784992" cy="872213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4007690" y="952563"/>
            <a:ext cx="10337389" cy="994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  <a:spcBef>
                <a:spcPct val="0"/>
              </a:spcBef>
            </a:pPr>
            <a:r>
              <a:rPr lang="en-US" sz="6400" b="1" u="none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88225" y="3973290"/>
            <a:ext cx="1968903" cy="47969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0479EFA-D347-4D6F-977F-628223B66B68}"/>
              </a:ext>
            </a:extLst>
          </p:cNvPr>
          <p:cNvSpPr txBox="1"/>
          <p:nvPr/>
        </p:nvSpPr>
        <p:spPr>
          <a:xfrm>
            <a:off x="773870" y="4914254"/>
            <a:ext cx="47955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latin typeface="Arial" panose="020B0604020202020204" pitchFamily="34" charset="0"/>
                <a:cs typeface="Arial" panose="020B0604020202020204" pitchFamily="34" charset="0"/>
              </a:rPr>
              <a:t>1. Chuẩn bị bài nói</a:t>
            </a:r>
          </a:p>
        </p:txBody>
      </p:sp>
      <p:pic>
        <p:nvPicPr>
          <p:cNvPr id="36" name="Picture 34">
            <a:extLst>
              <a:ext uri="{FF2B5EF4-FFF2-40B4-BE49-F238E27FC236}">
                <a16:creationId xmlns:a16="http://schemas.microsoft.com/office/drawing/2014/main" id="{56442378-6B4C-408F-B8C9-2D9A8F0642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858000" y="3924300"/>
            <a:ext cx="1968903" cy="479696"/>
          </a:xfrm>
          <a:prstGeom prst="rect">
            <a:avLst/>
          </a:prstGeom>
        </p:spPr>
      </p:pic>
      <p:pic>
        <p:nvPicPr>
          <p:cNvPr id="37" name="Picture 34">
            <a:extLst>
              <a:ext uri="{FF2B5EF4-FFF2-40B4-BE49-F238E27FC236}">
                <a16:creationId xmlns:a16="http://schemas.microsoft.com/office/drawing/2014/main" id="{AE84513F-9B9D-43C3-8124-D6C6656BAE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790113" y="3958095"/>
            <a:ext cx="1968903" cy="47969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EBF6D8D-2F98-4041-B737-41D0FB63CD40}"/>
              </a:ext>
            </a:extLst>
          </p:cNvPr>
          <p:cNvSpPr txBox="1"/>
          <p:nvPr/>
        </p:nvSpPr>
        <p:spPr>
          <a:xfrm>
            <a:off x="6693399" y="4914254"/>
            <a:ext cx="496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Các bước tiến hành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1B521D-E28E-43E0-B163-A227C7C3DF6E}"/>
              </a:ext>
            </a:extLst>
          </p:cNvPr>
          <p:cNvSpPr txBox="1"/>
          <p:nvPr/>
        </p:nvSpPr>
        <p:spPr>
          <a:xfrm>
            <a:off x="13546266" y="4723557"/>
            <a:ext cx="31185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vi-VN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59662" y="864069"/>
            <a:ext cx="12848731" cy="8118486"/>
            <a:chOff x="0" y="0"/>
            <a:chExt cx="9825898" cy="6208505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9830111" cy="6208505"/>
            </a:xfrm>
            <a:custGeom>
              <a:avLst/>
              <a:gdLst/>
              <a:ahLst/>
              <a:cxnLst/>
              <a:rect l="l" t="t" r="r" b="b"/>
              <a:pathLst>
                <a:path w="9830111" h="6208505">
                  <a:moveTo>
                    <a:pt x="278431" y="16918"/>
                  </a:moveTo>
                  <a:cubicBezTo>
                    <a:pt x="278431" y="16918"/>
                    <a:pt x="604014" y="12258"/>
                    <a:pt x="1045114" y="12454"/>
                  </a:cubicBezTo>
                  <a:cubicBezTo>
                    <a:pt x="7948380" y="12671"/>
                    <a:pt x="9556042" y="0"/>
                    <a:pt x="9556042" y="0"/>
                  </a:cubicBezTo>
                  <a:cubicBezTo>
                    <a:pt x="9623506" y="0"/>
                    <a:pt x="9699443" y="0"/>
                    <a:pt x="9778216" y="85073"/>
                  </a:cubicBezTo>
                  <a:cubicBezTo>
                    <a:pt x="9821194" y="131488"/>
                    <a:pt x="9822262" y="240224"/>
                    <a:pt x="9822667" y="320281"/>
                  </a:cubicBezTo>
                  <a:cubicBezTo>
                    <a:pt x="9822667" y="320281"/>
                    <a:pt x="9820963" y="4514342"/>
                    <a:pt x="9820963" y="5445921"/>
                  </a:cubicBezTo>
                  <a:cubicBezTo>
                    <a:pt x="9820963" y="5660080"/>
                    <a:pt x="9830111" y="5959259"/>
                    <a:pt x="9830111" y="5959259"/>
                  </a:cubicBezTo>
                  <a:cubicBezTo>
                    <a:pt x="9830111" y="6087927"/>
                    <a:pt x="9825941" y="6208505"/>
                    <a:pt x="9573103" y="6200371"/>
                  </a:cubicBezTo>
                  <a:cubicBezTo>
                    <a:pt x="9573103" y="6200371"/>
                    <a:pt x="9196631" y="6180072"/>
                    <a:pt x="8195606" y="6187671"/>
                  </a:cubicBezTo>
                  <a:cubicBezTo>
                    <a:pt x="2367023" y="6195805"/>
                    <a:pt x="304023" y="6208505"/>
                    <a:pt x="304023" y="6208505"/>
                  </a:cubicBezTo>
                  <a:cubicBezTo>
                    <a:pt x="132548" y="6208505"/>
                    <a:pt x="4213" y="6107436"/>
                    <a:pt x="8532" y="5904889"/>
                  </a:cubicBezTo>
                  <a:cubicBezTo>
                    <a:pt x="8532" y="5904889"/>
                    <a:pt x="9630" y="5406348"/>
                    <a:pt x="4815" y="154252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853377" y="657551"/>
            <a:ext cx="16268070" cy="9068387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24001">
            <a:off x="692692" y="553787"/>
            <a:ext cx="777725" cy="2117569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BAB64A0E-6EEC-4CFD-B631-B37EE2E1721A}"/>
              </a:ext>
            </a:extLst>
          </p:cNvPr>
          <p:cNvSpPr/>
          <p:nvPr/>
        </p:nvSpPr>
        <p:spPr>
          <a:xfrm>
            <a:off x="7745251" y="1304445"/>
            <a:ext cx="9272840" cy="397406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SGK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78, 79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: Theo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xúc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?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CCEF42-9443-4960-89C1-1562C259442A}"/>
              </a:ext>
            </a:extLst>
          </p:cNvPr>
          <p:cNvSpPr txBox="1"/>
          <p:nvPr/>
        </p:nvSpPr>
        <p:spPr>
          <a:xfrm>
            <a:off x="2586784" y="1118371"/>
            <a:ext cx="5536687" cy="82067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hiện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E0D71085-2012-4D83-AE35-7BBCD87EDB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7521041"/>
              </p:ext>
            </p:extLst>
          </p:nvPr>
        </p:nvGraphicFramePr>
        <p:xfrm>
          <a:off x="3170471" y="3418420"/>
          <a:ext cx="10963376" cy="525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9894" y="1105650"/>
            <a:ext cx="16441461" cy="8818530"/>
            <a:chOff x="0" y="0"/>
            <a:chExt cx="3739902" cy="1901933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54339" y="583567"/>
            <a:ext cx="2402117" cy="149107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837182">
            <a:off x="14780922" y="8703373"/>
            <a:ext cx="3508956" cy="1103726"/>
          </a:xfrm>
          <a:prstGeom prst="rect">
            <a:avLst/>
          </a:prstGeom>
        </p:spPr>
      </p:pic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49FDB6BD-2774-421F-8113-216BB937BDE7}"/>
              </a:ext>
            </a:extLst>
          </p:cNvPr>
          <p:cNvSpPr/>
          <p:nvPr/>
        </p:nvSpPr>
        <p:spPr>
          <a:xfrm>
            <a:off x="3505200" y="2590831"/>
            <a:ext cx="12725400" cy="4757879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868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?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Quê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…)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868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Đối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hướng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ai?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…).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868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đích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868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?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khấu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868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?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khóa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ngoại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khóa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…).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7F3BA1-3598-4C88-B21F-6BDCA02A9838}"/>
              </a:ext>
            </a:extLst>
          </p:cNvPr>
          <p:cNvSpPr txBox="1"/>
          <p:nvPr/>
        </p:nvSpPr>
        <p:spPr>
          <a:xfrm>
            <a:off x="4365849" y="1213464"/>
            <a:ext cx="5536687" cy="82067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vi-VN" sz="3600" b="1" dirty="0">
                <a:solidFill>
                  <a:srgbClr val="0D0D0D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tiến hành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1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1192199" y="-205988"/>
            <a:ext cx="3415912" cy="32606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6927326" y="-838601"/>
            <a:ext cx="3772754" cy="82669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6654579" y="7761805"/>
            <a:ext cx="3484672" cy="35823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69688">
            <a:off x="-56161" y="3722590"/>
            <a:ext cx="1750852" cy="922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61682">
            <a:off x="-2448179" y="5474132"/>
            <a:ext cx="4495277" cy="59864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00926">
            <a:off x="16659465" y="7592777"/>
            <a:ext cx="649589" cy="13457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334778">
            <a:off x="1608398" y="8572405"/>
            <a:ext cx="2173525" cy="7113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925695">
            <a:off x="-1076008" y="930800"/>
            <a:ext cx="2931449" cy="29314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8787215">
            <a:off x="16469553" y="7779899"/>
            <a:ext cx="793059" cy="3665400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AC47968-4C08-4237-AF47-22399F63E4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0395426"/>
              </p:ext>
            </p:extLst>
          </p:nvPr>
        </p:nvGraphicFramePr>
        <p:xfrm>
          <a:off x="2790041" y="1079500"/>
          <a:ext cx="13753748" cy="8157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9D325DE-D658-412A-B249-F36AE8A55A3C}"/>
              </a:ext>
            </a:extLst>
          </p:cNvPr>
          <p:cNvSpPr txBox="1"/>
          <p:nvPr/>
        </p:nvSpPr>
        <p:spPr>
          <a:xfrm>
            <a:off x="4365849" y="1213464"/>
            <a:ext cx="5536687" cy="82067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vi-VN" sz="3600" b="1" dirty="0">
                <a:solidFill>
                  <a:srgbClr val="0D0D0D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tiến hành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352745" y="-97672"/>
            <a:ext cx="3415912" cy="32606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6230173" y="-686095"/>
            <a:ext cx="3772754" cy="82669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6188702" y="6886618"/>
            <a:ext cx="3484672" cy="35823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69688">
            <a:off x="493254" y="3722590"/>
            <a:ext cx="1750852" cy="922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61682">
            <a:off x="-2036897" y="5069565"/>
            <a:ext cx="4495277" cy="59864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00926">
            <a:off x="16119247" y="6727492"/>
            <a:ext cx="649589" cy="13457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334778">
            <a:off x="1608398" y="8572405"/>
            <a:ext cx="2173525" cy="7113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925695">
            <a:off x="-1076008" y="930800"/>
            <a:ext cx="2931449" cy="29314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8787215">
            <a:off x="16163654" y="7463924"/>
            <a:ext cx="793059" cy="3665400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7BF9B16-DD43-4738-9290-2C117E3FBA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4812247"/>
              </p:ext>
            </p:extLst>
          </p:nvPr>
        </p:nvGraphicFramePr>
        <p:xfrm>
          <a:off x="2790041" y="1079500"/>
          <a:ext cx="13753748" cy="8157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8E5E74-8083-410D-BA0F-F2276159D255}"/>
              </a:ext>
            </a:extLst>
          </p:cNvPr>
          <p:cNvSpPr txBox="1"/>
          <p:nvPr/>
        </p:nvSpPr>
        <p:spPr>
          <a:xfrm>
            <a:off x="3764181" y="443707"/>
            <a:ext cx="5536687" cy="82067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hiện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55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352745" y="-97672"/>
            <a:ext cx="3415912" cy="32606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6230173" y="-686095"/>
            <a:ext cx="3772754" cy="82669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6188702" y="6886618"/>
            <a:ext cx="3484672" cy="35823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69688">
            <a:off x="493254" y="3722590"/>
            <a:ext cx="1750852" cy="922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61682">
            <a:off x="-2036897" y="5069565"/>
            <a:ext cx="4495277" cy="59864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00926">
            <a:off x="16119247" y="6727492"/>
            <a:ext cx="649589" cy="13457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334778">
            <a:off x="1608398" y="8572405"/>
            <a:ext cx="2173525" cy="7113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925695">
            <a:off x="-1076008" y="930800"/>
            <a:ext cx="2931449" cy="29314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8787215">
            <a:off x="16163654" y="7463924"/>
            <a:ext cx="793059" cy="366540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0324F71-0C2D-4718-9850-82E9BAF96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262300"/>
              </p:ext>
            </p:extLst>
          </p:nvPr>
        </p:nvGraphicFramePr>
        <p:xfrm>
          <a:off x="2800163" y="3613420"/>
          <a:ext cx="13287168" cy="5037372"/>
        </p:xfrm>
        <a:graphic>
          <a:graphicData uri="http://schemas.openxmlformats.org/drawingml/2006/table">
            <a:tbl>
              <a:tblPr firstRow="1" firstCol="1" bandRow="1"/>
              <a:tblGrid>
                <a:gridCol w="11038992">
                  <a:extLst>
                    <a:ext uri="{9D8B030D-6E8A-4147-A177-3AD203B41FA5}">
                      <a16:colId xmlns:a16="http://schemas.microsoft.com/office/drawing/2014/main" val="2791705482"/>
                    </a:ext>
                  </a:extLst>
                </a:gridCol>
                <a:gridCol w="2248176">
                  <a:extLst>
                    <a:ext uri="{9D8B030D-6E8A-4147-A177-3AD203B41FA5}">
                      <a16:colId xmlns:a16="http://schemas.microsoft.com/office/drawing/2014/main" val="3637898735"/>
                    </a:ext>
                  </a:extLst>
                </a:gridCol>
              </a:tblGrid>
              <a:tr h="1119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kiểm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tra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Đạt/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Chưa đạt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947312"/>
                  </a:ext>
                </a:extLst>
              </a:tr>
              <a:tr h="559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chia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sẻ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đủ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giới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thiệu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thúc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206598"/>
                  </a:ext>
                </a:extLst>
              </a:tr>
              <a:tr h="559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Trình bày rõ tên bài thơ, tên tác giả và nội dung của bài thơ.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174799"/>
                  </a:ext>
                </a:extLst>
              </a:tr>
              <a:tr h="559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xúc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78448"/>
                  </a:ext>
                </a:extLst>
              </a:tr>
              <a:tr h="1119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Dùng bằng chứng cụ thể trong bài thơ để làm rõ cảm xúc của người nói.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165013"/>
                  </a:ext>
                </a:extLst>
              </a:tr>
              <a:tr h="1119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ánh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mắt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ngôn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phi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giọng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phù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góp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).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619529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63EF16FC-E8FE-448E-922C-DF2ABF6658B3}"/>
              </a:ext>
            </a:extLst>
          </p:cNvPr>
          <p:cNvSpPr/>
          <p:nvPr/>
        </p:nvSpPr>
        <p:spPr>
          <a:xfrm>
            <a:off x="3720354" y="2320758"/>
            <a:ext cx="10607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xúc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bát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37BC0A-8962-42DF-BEBC-A3CE5A6D8560}"/>
              </a:ext>
            </a:extLst>
          </p:cNvPr>
          <p:cNvSpPr txBox="1"/>
          <p:nvPr/>
        </p:nvSpPr>
        <p:spPr>
          <a:xfrm>
            <a:off x="4419600" y="810681"/>
            <a:ext cx="5536687" cy="82067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vi-VN" sz="3600" b="1" dirty="0">
                <a:solidFill>
                  <a:srgbClr val="0D0D0D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tiến hành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88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638</Words>
  <Application>Microsoft Office PowerPoint</Application>
  <PresentationFormat>Custom</PresentationFormat>
  <Paragraphs>64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LuuThuHa</dc:creator>
  <cp:lastModifiedBy>Nguyễn Văn Hiệp</cp:lastModifiedBy>
  <cp:revision>9</cp:revision>
  <dcterms:created xsi:type="dcterms:W3CDTF">2006-08-16T00:00:00Z</dcterms:created>
  <dcterms:modified xsi:type="dcterms:W3CDTF">2021-09-25T01:23:15Z</dcterms:modified>
  <dc:identifier>DAEqCVbh1qI</dc:identifier>
</cp:coreProperties>
</file>