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4" r:id="rId3"/>
  </p:sldMasterIdLst>
  <p:notesMasterIdLst>
    <p:notesMasterId r:id="rId50"/>
  </p:notesMasterIdLst>
  <p:sldIdLst>
    <p:sldId id="257" r:id="rId4"/>
    <p:sldId id="286" r:id="rId5"/>
    <p:sldId id="317" r:id="rId6"/>
    <p:sldId id="287" r:id="rId7"/>
    <p:sldId id="288" r:id="rId8"/>
    <p:sldId id="293" r:id="rId9"/>
    <p:sldId id="261" r:id="rId10"/>
    <p:sldId id="294" r:id="rId11"/>
    <p:sldId id="263" r:id="rId12"/>
    <p:sldId id="295" r:id="rId13"/>
    <p:sldId id="280" r:id="rId14"/>
    <p:sldId id="296" r:id="rId15"/>
    <p:sldId id="265" r:id="rId16"/>
    <p:sldId id="268" r:id="rId17"/>
    <p:sldId id="322" r:id="rId18"/>
    <p:sldId id="318" r:id="rId19"/>
    <p:sldId id="319" r:id="rId20"/>
    <p:sldId id="323" r:id="rId21"/>
    <p:sldId id="320" r:id="rId22"/>
    <p:sldId id="324" r:id="rId23"/>
    <p:sldId id="269" r:id="rId24"/>
    <p:sldId id="270" r:id="rId25"/>
    <p:sldId id="271" r:id="rId26"/>
    <p:sldId id="272" r:id="rId27"/>
    <p:sldId id="273" r:id="rId28"/>
    <p:sldId id="290" r:id="rId29"/>
    <p:sldId id="274"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21" r:id="rId46"/>
    <p:sldId id="314" r:id="rId47"/>
    <p:sldId id="315" r:id="rId48"/>
    <p:sldId id="316" r:id="rId4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EE1715-9DE3-47A7-90D3-67D64704F378}" type="datetimeFigureOut">
              <a:rPr lang="vi-VN" smtClean="0"/>
              <a:t>26/10/2022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EC03F-D5AB-40E6-A5F8-8CFA8826BA63}" type="slidenum">
              <a:rPr lang="vi-VN" smtClean="0"/>
              <a:t>‹#›</a:t>
            </a:fld>
            <a:endParaRPr lang="vi-VN"/>
          </a:p>
        </p:txBody>
      </p:sp>
    </p:spTree>
    <p:extLst>
      <p:ext uri="{BB962C8B-B14F-4D97-AF65-F5344CB8AC3E}">
        <p14:creationId xmlns:p14="http://schemas.microsoft.com/office/powerpoint/2010/main" val="33904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408AC1-3185-4484-96AC-60C818D1DAFF}" type="slidenum">
              <a:rPr lang="en-US">
                <a:solidFill>
                  <a:prstClr val="black"/>
                </a:solidFill>
              </a:rPr>
              <a:pPr eaLnBrk="1" hangingPunct="1"/>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06631E-555B-4D1E-A0D6-70BDBDFFA524}" type="slidenum">
              <a:rPr lang="en-US">
                <a:solidFill>
                  <a:prstClr val="black"/>
                </a:solidFill>
              </a:rPr>
              <a:pPr eaLnBrk="1" hangingPunct="1"/>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EC03F-D5AB-40E6-A5F8-8CFA8826BA63}" type="slidenum">
              <a:rPr lang="vi-VN" smtClean="0"/>
              <a:t>15</a:t>
            </a:fld>
            <a:endParaRPr lang="vi-VN"/>
          </a:p>
        </p:txBody>
      </p:sp>
    </p:spTree>
    <p:extLst>
      <p:ext uri="{BB962C8B-B14F-4D97-AF65-F5344CB8AC3E}">
        <p14:creationId xmlns:p14="http://schemas.microsoft.com/office/powerpoint/2010/main" val="185269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408AC1-3185-4484-96AC-60C818D1DAFF}" type="slidenum">
              <a:rPr lang="en-US">
                <a:solidFill>
                  <a:prstClr val="black"/>
                </a:solidFill>
              </a:rPr>
              <a:pPr eaLnBrk="1" hangingPunct="1"/>
              <a:t>20</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84BFC1-126A-4438-9D01-FDCF08CAD639}" type="slidenum">
              <a:rPr lang="en-US">
                <a:solidFill>
                  <a:prstClr val="black"/>
                </a:solidFill>
              </a:rPr>
              <a:pPr eaLnBrk="1" hangingPunct="1"/>
              <a:t>21</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89619A-A803-4A4C-8FB3-152A070C8064}" type="slidenum">
              <a:rPr lang="en-US">
                <a:solidFill>
                  <a:prstClr val="black"/>
                </a:solidFill>
              </a:rPr>
              <a:pPr eaLnBrk="1" hangingPunct="1"/>
              <a:t>22</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8512CB-0DD4-42C6-86C0-8D35932BE367}" type="slidenum">
              <a:rPr lang="en-US">
                <a:solidFill>
                  <a:prstClr val="black"/>
                </a:solidFill>
              </a:rPr>
              <a:pPr eaLnBrk="1" hangingPunct="1"/>
              <a:t>23</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ED4661-2B00-4D1B-91B4-8867A8757233}" type="slidenum">
              <a:rPr lang="en-US">
                <a:solidFill>
                  <a:prstClr val="black"/>
                </a:solidFill>
              </a:rPr>
              <a:pPr eaLnBrk="1" hangingPunct="1"/>
              <a:t>24</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6A2078-0F8F-4466-A4A8-637E19A74C26}" type="slidenum">
              <a:rPr lang="en-US">
                <a:solidFill>
                  <a:prstClr val="black"/>
                </a:solidFill>
              </a:rPr>
              <a:pPr eaLnBrk="1" hangingPunct="1"/>
              <a:t>25</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3BBC59-C05E-47BA-8D84-E9CE0F27B20C}" type="slidenum">
              <a:rPr lang="en-US">
                <a:solidFill>
                  <a:prstClr val="black"/>
                </a:solidFill>
              </a:rPr>
              <a:pPr eaLnBrk="1" hangingPunct="1"/>
              <a:t>27</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838283-9EE8-4FA2-B7F8-1EF35A9CCA0D}" type="slidenum">
              <a:rPr lang="en-US">
                <a:solidFill>
                  <a:prstClr val="black"/>
                </a:solidFill>
              </a:rPr>
              <a:pPr eaLnBrk="1" hangingPunct="1"/>
              <a:t>43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BAE71C-9FA5-41AD-A94B-220C0A1BFBED}" type="slidenum">
              <a:rPr lang="en-US">
                <a:solidFill>
                  <a:prstClr val="black"/>
                </a:solidFill>
              </a:rPr>
              <a:pPr eaLnBrk="1" hangingPunct="1"/>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C46B77-7FBA-4CE9-8525-95479D183EE8}" type="slidenum">
              <a:rPr lang="en-US">
                <a:solidFill>
                  <a:prstClr val="black"/>
                </a:solidFill>
              </a:rPr>
              <a:pPr eaLnBrk="1" hangingPunct="1"/>
              <a:t>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D5D186-BDCC-47FF-AEEE-0BD07B006536}" type="slidenum">
              <a:rPr lang="en-US">
                <a:solidFill>
                  <a:prstClr val="black"/>
                </a:solidFill>
              </a:rPr>
              <a:pPr eaLnBrk="1" hangingPunct="1"/>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B8DA06-8A01-40D6-ABCB-8F07511A7934}" type="slidenum">
              <a:rPr lang="en-US">
                <a:solidFill>
                  <a:prstClr val="black"/>
                </a:solidFill>
              </a:rPr>
              <a:pPr eaLnBrk="1" hangingPunct="1"/>
              <a:t>9</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8776B6-A4E0-4D2F-A524-BB1EBF01C534}" type="slidenum">
              <a:rPr lang="en-US">
                <a:solidFill>
                  <a:prstClr val="black"/>
                </a:solidFill>
              </a:rPr>
              <a:pPr eaLnBrk="1" hangingPunct="1"/>
              <a:t>10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1B3CB6-57E0-4E5B-B656-FBD22F72825D}" type="slidenum">
              <a:rPr lang="en-US">
                <a:solidFill>
                  <a:prstClr val="black"/>
                </a:solidFill>
              </a:rPr>
              <a:pPr eaLnBrk="1" hangingPunct="1"/>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EB7B03-477C-46D3-8D2E-E15DDA8A90D5}" type="slidenum">
              <a:rPr lang="en-US">
                <a:solidFill>
                  <a:prstClr val="black"/>
                </a:solidFill>
              </a:rPr>
              <a:pPr eaLnBrk="1" hangingPunct="1"/>
              <a:t>12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ABC12D-DD14-497B-99F7-F64C6E9B3ED7}" type="slidenum">
              <a:rPr lang="en-US">
                <a:solidFill>
                  <a:prstClr val="black"/>
                </a:solidFill>
              </a:rPr>
              <a:pPr eaLnBrk="1" hangingPunct="1"/>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EF3A0B-1FDC-498F-9101-93E28146E1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383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94A05C-1696-4089-BEC0-41D386EAB0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49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80F489-8F4C-41B3-B0EB-FCC42D6C7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66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89B7C5E-9FCA-4B61-B5EE-9DB54675AC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222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802AC-C3DD-4C7D-82C3-E530DED431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772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A91BC4F-4949-4E11-900F-F4926816D4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373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0536FB-B48D-4F34-A836-38F8637310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6395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8F0A6-83C7-4522-83E9-91035BD9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449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A98CFF-552F-4466-8991-FCE452DEA236}" type="slidenum">
              <a:rPr lang="en-US" altLang="en-US"/>
              <a:pPr/>
              <a:t>‹#›</a:t>
            </a:fld>
            <a:endParaRPr lang="en-US" altLang="en-US"/>
          </a:p>
        </p:txBody>
      </p:sp>
    </p:spTree>
    <p:extLst>
      <p:ext uri="{BB962C8B-B14F-4D97-AF65-F5344CB8AC3E}">
        <p14:creationId xmlns:p14="http://schemas.microsoft.com/office/powerpoint/2010/main" val="368223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8BC7069-9BE4-4A15-9F60-FEA058E50016}" type="slidenum">
              <a:rPr lang="en-US" altLang="en-US"/>
              <a:pPr/>
              <a:t>‹#›</a:t>
            </a:fld>
            <a:endParaRPr lang="en-US" altLang="en-US"/>
          </a:p>
        </p:txBody>
      </p:sp>
    </p:spTree>
    <p:extLst>
      <p:ext uri="{BB962C8B-B14F-4D97-AF65-F5344CB8AC3E}">
        <p14:creationId xmlns:p14="http://schemas.microsoft.com/office/powerpoint/2010/main" val="601641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639C39-2A3B-4DAB-943D-29C7E496CE0B}" type="slidenum">
              <a:rPr lang="en-US" altLang="en-US"/>
              <a:pPr/>
              <a:t>‹#›</a:t>
            </a:fld>
            <a:endParaRPr lang="en-US" altLang="en-US"/>
          </a:p>
        </p:txBody>
      </p:sp>
    </p:spTree>
    <p:extLst>
      <p:ext uri="{BB962C8B-B14F-4D97-AF65-F5344CB8AC3E}">
        <p14:creationId xmlns:p14="http://schemas.microsoft.com/office/powerpoint/2010/main" val="149502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ABD78C-CB71-4005-86DD-8F83023430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834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C617275-8873-428E-AA03-C680527B211A}" type="slidenum">
              <a:rPr lang="en-US" altLang="en-US"/>
              <a:pPr/>
              <a:t>‹#›</a:t>
            </a:fld>
            <a:endParaRPr lang="en-US" altLang="en-US"/>
          </a:p>
        </p:txBody>
      </p:sp>
    </p:spTree>
    <p:extLst>
      <p:ext uri="{BB962C8B-B14F-4D97-AF65-F5344CB8AC3E}">
        <p14:creationId xmlns:p14="http://schemas.microsoft.com/office/powerpoint/2010/main" val="2417101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06920F5-4146-4049-8AE4-A6625E1C9819}" type="slidenum">
              <a:rPr lang="en-US" altLang="en-US"/>
              <a:pPr/>
              <a:t>‹#›</a:t>
            </a:fld>
            <a:endParaRPr lang="en-US" altLang="en-US"/>
          </a:p>
        </p:txBody>
      </p:sp>
    </p:spTree>
    <p:extLst>
      <p:ext uri="{BB962C8B-B14F-4D97-AF65-F5344CB8AC3E}">
        <p14:creationId xmlns:p14="http://schemas.microsoft.com/office/powerpoint/2010/main" val="3925705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DC89909-401E-4A14-9AA9-401D6789BC2C}" type="slidenum">
              <a:rPr lang="en-US" altLang="en-US"/>
              <a:pPr/>
              <a:t>‹#›</a:t>
            </a:fld>
            <a:endParaRPr lang="en-US" altLang="en-US"/>
          </a:p>
        </p:txBody>
      </p:sp>
    </p:spTree>
    <p:extLst>
      <p:ext uri="{BB962C8B-B14F-4D97-AF65-F5344CB8AC3E}">
        <p14:creationId xmlns:p14="http://schemas.microsoft.com/office/powerpoint/2010/main" val="797623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54AF998-DC6C-4C6F-85CC-5A1B4D2E7C19}" type="slidenum">
              <a:rPr lang="en-US" altLang="en-US"/>
              <a:pPr/>
              <a:t>‹#›</a:t>
            </a:fld>
            <a:endParaRPr lang="en-US" altLang="en-US"/>
          </a:p>
        </p:txBody>
      </p:sp>
    </p:spTree>
    <p:extLst>
      <p:ext uri="{BB962C8B-B14F-4D97-AF65-F5344CB8AC3E}">
        <p14:creationId xmlns:p14="http://schemas.microsoft.com/office/powerpoint/2010/main" val="112638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11DB0F4-0159-4D35-B23C-50D161D4C05B}" type="slidenum">
              <a:rPr lang="en-US" altLang="en-US"/>
              <a:pPr/>
              <a:t>‹#›</a:t>
            </a:fld>
            <a:endParaRPr lang="en-US" altLang="en-US"/>
          </a:p>
        </p:txBody>
      </p:sp>
    </p:spTree>
    <p:extLst>
      <p:ext uri="{BB962C8B-B14F-4D97-AF65-F5344CB8AC3E}">
        <p14:creationId xmlns:p14="http://schemas.microsoft.com/office/powerpoint/2010/main" val="3156062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C2B9E22-9D10-4114-808E-8514594A0EB4}" type="slidenum">
              <a:rPr lang="en-US" altLang="en-US"/>
              <a:pPr/>
              <a:t>‹#›</a:t>
            </a:fld>
            <a:endParaRPr lang="en-US" altLang="en-US"/>
          </a:p>
        </p:txBody>
      </p:sp>
    </p:spTree>
    <p:extLst>
      <p:ext uri="{BB962C8B-B14F-4D97-AF65-F5344CB8AC3E}">
        <p14:creationId xmlns:p14="http://schemas.microsoft.com/office/powerpoint/2010/main" val="586534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A0D62B-E645-4DA8-9BDA-DF291EF58703}" type="slidenum">
              <a:rPr lang="en-US" altLang="en-US"/>
              <a:pPr/>
              <a:t>‹#›</a:t>
            </a:fld>
            <a:endParaRPr lang="en-US" altLang="en-US"/>
          </a:p>
        </p:txBody>
      </p:sp>
    </p:spTree>
    <p:extLst>
      <p:ext uri="{BB962C8B-B14F-4D97-AF65-F5344CB8AC3E}">
        <p14:creationId xmlns:p14="http://schemas.microsoft.com/office/powerpoint/2010/main" val="583825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7BF85EA-3292-41C9-85F3-B9422CA94D03}" type="slidenum">
              <a:rPr lang="en-US" altLang="en-US"/>
              <a:pPr/>
              <a:t>‹#›</a:t>
            </a:fld>
            <a:endParaRPr lang="en-US" altLang="en-US"/>
          </a:p>
        </p:txBody>
      </p:sp>
    </p:spTree>
    <p:extLst>
      <p:ext uri="{BB962C8B-B14F-4D97-AF65-F5344CB8AC3E}">
        <p14:creationId xmlns:p14="http://schemas.microsoft.com/office/powerpoint/2010/main" val="330762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BF93E963-E994-466A-BE75-4E6453BD8BB8}" type="slidenum">
              <a:rPr lang="en-US" altLang="en-US"/>
              <a:pPr/>
              <a:t>‹#›</a:t>
            </a:fld>
            <a:endParaRPr lang="en-US" altLang="en-US"/>
          </a:p>
        </p:txBody>
      </p:sp>
    </p:spTree>
    <p:extLst>
      <p:ext uri="{BB962C8B-B14F-4D97-AF65-F5344CB8AC3E}">
        <p14:creationId xmlns:p14="http://schemas.microsoft.com/office/powerpoint/2010/main" val="2703271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rtlCol="0">
            <a:normAutofit/>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BC71DCCC-6388-4677-B8AB-91B99737D401}" type="slidenum">
              <a:rPr lang="en-US" altLang="en-US"/>
              <a:pPr/>
              <a:t>‹#›</a:t>
            </a:fld>
            <a:endParaRPr lang="en-US" altLang="en-US"/>
          </a:p>
        </p:txBody>
      </p:sp>
    </p:spTree>
    <p:extLst>
      <p:ext uri="{BB962C8B-B14F-4D97-AF65-F5344CB8AC3E}">
        <p14:creationId xmlns:p14="http://schemas.microsoft.com/office/powerpoint/2010/main" val="221444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AEC162-9604-400E-9B9F-E7C83FACCF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3856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fld id="{8099569D-6CDF-4041-99CC-1C76357B3ED7}" type="slidenum">
              <a:rPr lang="en-US" altLang="en-US"/>
              <a:pPr/>
              <a:t>‹#›</a:t>
            </a:fld>
            <a:endParaRPr lang="en-US" altLang="en-US"/>
          </a:p>
        </p:txBody>
      </p:sp>
    </p:spTree>
    <p:extLst>
      <p:ext uri="{BB962C8B-B14F-4D97-AF65-F5344CB8AC3E}">
        <p14:creationId xmlns:p14="http://schemas.microsoft.com/office/powerpoint/2010/main" val="1480264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A2F7B4-CEE0-4C0F-8F94-6AAF4DBACC41}" type="datetimeFigureOut">
              <a:rPr lang="en-US">
                <a:solidFill>
                  <a:prstClr val="black">
                    <a:tint val="75000"/>
                  </a:prstClr>
                </a:solidFill>
              </a:rPr>
              <a:pPr>
                <a:def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C2969B-E571-4DAC-9166-C0FE7C5FDF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51790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C5F1C3-BCB3-454C-8DB6-0070542884AF}" type="datetimeFigureOut">
              <a:rPr lang="en-US">
                <a:solidFill>
                  <a:prstClr val="black">
                    <a:tint val="75000"/>
                  </a:prstClr>
                </a:solidFill>
              </a:rPr>
              <a:pPr>
                <a:def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D6F686-8637-4C29-94C6-A084842758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8668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ABD63F-4AE1-4C66-82F6-ABE64B01242D}" type="datetimeFigureOut">
              <a:rPr lang="en-US">
                <a:solidFill>
                  <a:prstClr val="black">
                    <a:tint val="75000"/>
                  </a:prstClr>
                </a:solidFill>
              </a:rPr>
              <a:pPr>
                <a:def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B38B8C-CBFD-4ADE-AFE8-BD1A14542D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474163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502E09-BBA2-41BB-9BF2-9637F3232E2C}" type="datetimeFigureOut">
              <a:rPr lang="en-US">
                <a:solidFill>
                  <a:prstClr val="black">
                    <a:tint val="75000"/>
                  </a:prstClr>
                </a:solidFill>
              </a:rPr>
              <a:pPr>
                <a:defRPr/>
              </a:pPr>
              <a:t>10/26/2022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D27942-0CFD-4DD3-A657-B169728E03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170692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6D816C-1EAE-4911-9012-2B910FC51FEA}" type="datetimeFigureOut">
              <a:rPr lang="en-US">
                <a:solidFill>
                  <a:prstClr val="black">
                    <a:tint val="75000"/>
                  </a:prstClr>
                </a:solidFill>
              </a:rPr>
              <a:pPr>
                <a:defRPr/>
              </a:pPr>
              <a:t>10/26/2022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DDBFD4A-7211-4649-B8F1-AB20040701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127508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31B29F-EC69-4088-A194-B603EB4B47ED}" type="datetimeFigureOut">
              <a:rPr lang="en-US">
                <a:solidFill>
                  <a:prstClr val="black">
                    <a:tint val="75000"/>
                  </a:prstClr>
                </a:solidFill>
              </a:rPr>
              <a:pPr>
                <a:defRPr/>
              </a:pPr>
              <a:t>10/26/2022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C208C26-CF3D-4CC5-B11A-C6880D44BD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78747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C79ACD-845E-438B-8E6F-A6E8271843D3}" type="datetimeFigureOut">
              <a:rPr lang="en-US">
                <a:solidFill>
                  <a:prstClr val="black">
                    <a:tint val="75000"/>
                  </a:prstClr>
                </a:solidFill>
              </a:rPr>
              <a:pPr>
                <a:defRPr/>
              </a:pPr>
              <a:t>10/26/2022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0B9A69-4A4E-40BD-8654-76B02502DE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678989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A3D6C-A315-4534-B228-785442872C80}" type="datetimeFigureOut">
              <a:rPr lang="en-US">
                <a:solidFill>
                  <a:prstClr val="black">
                    <a:tint val="75000"/>
                  </a:prstClr>
                </a:solidFill>
              </a:rPr>
              <a:pPr>
                <a:defRPr/>
              </a:pPr>
              <a:t>10/26/2022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17B0E4-3FE3-4520-980D-DCB9A9CA0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744012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A6B507-6656-4228-80B5-3C26655C2524}" type="datetimeFigureOut">
              <a:rPr lang="en-US">
                <a:solidFill>
                  <a:prstClr val="black">
                    <a:tint val="75000"/>
                  </a:prstClr>
                </a:solidFill>
              </a:rPr>
              <a:pPr>
                <a:defRPr/>
              </a:pPr>
              <a:t>10/26/2022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F77A88-3BC3-4A72-8AD5-DCE9995082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77605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8C8DB6-7487-4CBF-8E13-A20E1058BD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3518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099A12-E794-4FF8-ABB4-227B7AD5E21B}" type="datetimeFigureOut">
              <a:rPr lang="en-US">
                <a:solidFill>
                  <a:prstClr val="black">
                    <a:tint val="75000"/>
                  </a:prstClr>
                </a:solidFill>
              </a:rPr>
              <a:pPr>
                <a:def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122EEC-EBA1-4836-962B-6353F06EE9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06468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9FED24-5818-4318-A15A-C8E36C819342}" type="datetimeFigureOut">
              <a:rPr lang="en-US">
                <a:solidFill>
                  <a:prstClr val="black">
                    <a:tint val="75000"/>
                  </a:prstClr>
                </a:solidFill>
              </a:rPr>
              <a:pPr>
                <a:defRPr/>
              </a:pPr>
              <a:t>10/26/2022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880138-B9BE-422C-8082-DD9C60AE6F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93572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62181F-FC30-4B57-A1D0-FA03CE81A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8825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13D4FC-E505-401B-910B-9E2A979AB2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88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BA332C-B1BB-4978-97A5-3664A25615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15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A1EE7F-D215-4347-8B60-6E558E6180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02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AD55B5-BD6C-4C3E-8BD5-88924576F1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99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2CA7969-DF5F-4218-B586-E7CD0E87D0C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4628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lt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lt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447D963-BD73-449C-8B89-44AF842778B6}" type="slidenum">
              <a:rPr lang="en-US" altLang="en-US" smtClean="0">
                <a:latin typeface="Arial" pitchFamily="34" charset="0"/>
              </a:rPr>
              <a:pPr eaLnBrk="0" fontAlgn="base" hangingPunct="0">
                <a:spcBef>
                  <a:spcPct val="0"/>
                </a:spcBef>
                <a:spcAft>
                  <a:spcPct val="0"/>
                </a:spcAft>
              </a:pPr>
              <a:t>‹#›</a:t>
            </a:fld>
            <a:endParaRPr lang="en-US" altLang="en-US" smtClean="0">
              <a:latin typeface="Arial" pitchFamily="34" charset="0"/>
            </a:endParaRPr>
          </a:p>
        </p:txBody>
      </p:sp>
    </p:spTree>
    <p:extLst>
      <p:ext uri="{BB962C8B-B14F-4D97-AF65-F5344CB8AC3E}">
        <p14:creationId xmlns:p14="http://schemas.microsoft.com/office/powerpoint/2010/main" val="41452080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973119F-CDA0-4301-9E90-D9FB255E4997}" type="datetimeFigureOut">
              <a:rPr lang="en-US">
                <a:solidFill>
                  <a:prstClr val="black">
                    <a:tint val="75000"/>
                  </a:prstClr>
                </a:solidFill>
              </a:rPr>
              <a:pPr>
                <a:defRPr/>
              </a:pPr>
              <a:t>10/26/2022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D92BFF-C2FE-4697-9AAB-3134156CBC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189089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file:///D:\tai%20lieu\clip%20th&#237;%20nghi&#7879;m%20hay%20s&#7917;%20d&#7909;ng\Th&#237;%20nghi&#7879;m%20Na2SO4%20+%20BaCl2.mp4"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file:///D:\tai%20lieu\clip%20th&#237;%20nghi&#7879;m%20hay%20s&#7917;%20d&#7909;ng\Ph&#7843;n%20&#7913;ng%20NaOH+CuSO4%20-%20YouTube.MP4"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5.gif"/><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gif"/><Relationship Id="rId2" Type="http://schemas.openxmlformats.org/officeDocument/2006/relationships/audio" Target="../media/audio2.wav"/><Relationship Id="rId1" Type="http://schemas.openxmlformats.org/officeDocument/2006/relationships/slideLayout" Target="../slideLayouts/slideLayout37.xml"/><Relationship Id="rId6" Type="http://schemas.openxmlformats.org/officeDocument/2006/relationships/image" Target="../media/image18.jpeg"/><Relationship Id="rId11" Type="http://schemas.openxmlformats.org/officeDocument/2006/relationships/image" Target="../media/image23.gif"/><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image" Target="../media/image16.png"/><Relationship Id="rId9" Type="http://schemas.openxmlformats.org/officeDocument/2006/relationships/image" Target="../media/image21.gif"/><Relationship Id="rId1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6.gif"/><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http://vietnam.vnanet.vn/VNP_Upload/News/2009-6/15/609Ec04.jpg" TargetMode="External"/><Relationship Id="rId3" Type="http://schemas.openxmlformats.org/officeDocument/2006/relationships/image" Target="http://vietnam.vnanet.vn/VNP_Upload/News/2009-6/15/609Ec14.jpg" TargetMode="External"/><Relationship Id="rId7" Type="http://schemas.openxmlformats.org/officeDocument/2006/relationships/image" Target="http://vietnam.vnanet.vn/VNP_Upload/News/2009-6/15/609Ec13.jpg" TargetMode="External"/><Relationship Id="rId12"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3.xml"/><Relationship Id="rId6" Type="http://schemas.openxmlformats.org/officeDocument/2006/relationships/image" Target="../media/image34.jpeg"/><Relationship Id="rId11" Type="http://schemas.openxmlformats.org/officeDocument/2006/relationships/image" Target="http://vietnam.vnanet.vn/VNP_Upload/News/2009-6/15/609Ec09.jpg" TargetMode="External"/><Relationship Id="rId5" Type="http://schemas.openxmlformats.org/officeDocument/2006/relationships/image" Target="http://vietnam.vnanet.vn/VNP_Upload/News/2009-6/15/609Ec07.jpg" TargetMode="External"/><Relationship Id="rId10" Type="http://schemas.openxmlformats.org/officeDocument/2006/relationships/image" Target="../media/image36.jpeg"/><Relationship Id="rId4" Type="http://schemas.openxmlformats.org/officeDocument/2006/relationships/image" Target="../media/image33.jpeg"/><Relationship Id="rId9" Type="http://schemas.openxmlformats.org/officeDocument/2006/relationships/image" Target="http://vietnam.vnanet.vn/VNP_Upload/News/2009-6/15/609Ec02.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gif"/><Relationship Id="rId7" Type="http://schemas.openxmlformats.org/officeDocument/2006/relationships/image" Target="../media/image41.jpeg"/><Relationship Id="rId2" Type="http://schemas.openxmlformats.org/officeDocument/2006/relationships/slide" Target="slide44.xml"/><Relationship Id="rId1" Type="http://schemas.openxmlformats.org/officeDocument/2006/relationships/slideLayout" Target="../slideLayouts/slideLayout2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slide" Target="slide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17.xml"/><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gif"/><Relationship Id="rId2" Type="http://schemas.openxmlformats.org/officeDocument/2006/relationships/audio" Target="../media/audio1.bin"/><Relationship Id="rId1" Type="http://schemas.openxmlformats.org/officeDocument/2006/relationships/slideLayout" Target="../slideLayouts/slideLayout20.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file:///D:\tai%20lieu\clip%20th&#237;%20nghi&#7879;m%20hay%20s&#7917;%20d&#7909;ng\K&#7869;m%20t&#225;c%20d&#7909;ng%20v&#7899;i%20&#273;&#7891;ng%20(II)%20sunfat%20Zn%20+%20CuSO4.mp4"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file:///D:\tai%20lieu\clip%20th&#237;%20nghi&#7879;m%20hay%20s&#7917;%20d&#7909;ng\Mu&#7889;i%20cacbonat%20t&#225;c%20d&#7909;ng%20v&#7899;i%20axit%20(%20Na2CO3%20+%20HCl%20).mp4" TargetMode="External"/><Relationship Id="rId4" Type="http://schemas.openxmlformats.org/officeDocument/2006/relationships/hyperlink" Target="file:///D:\tai%20lieu\clip%20th&#237;%20nghi&#7879;m%20hay%20s&#7917;%20d&#7909;ng\Bari%20clorua%20t&#225;c%20d&#7909;ng%20axit%20sunfuric%20BaCl2%20+%20H2SO4.mp4"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7170" name="Picture 2" descr="mo hinh nguyen t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3519799"/>
            <a:ext cx="32766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3"/>
          <p:cNvSpPr>
            <a:spLocks noChangeArrowheads="1" noChangeShapeType="1" noTextEdit="1"/>
          </p:cNvSpPr>
          <p:nvPr/>
        </p:nvSpPr>
        <p:spPr bwMode="auto">
          <a:xfrm>
            <a:off x="2590800" y="2790825"/>
            <a:ext cx="4114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kern="10" dirty="0">
                <a:solidFill>
                  <a:srgbClr val="0000FF">
                    <a:alpha val="70195"/>
                  </a:srgbClr>
                </a:solidFill>
                <a:effectLst>
                  <a:outerShdw dist="45791" dir="2021404" algn="ctr" rotWithShape="0">
                    <a:srgbClr val="C0C0C0"/>
                  </a:outerShdw>
                </a:effectLst>
                <a:latin typeface="Times New Roman" pitchFamily="18" charset="0"/>
                <a:cs typeface="Times New Roman" pitchFamily="18" charset="0"/>
              </a:rPr>
              <a:t>MÔN</a:t>
            </a:r>
            <a:r>
              <a:rPr lang="vi-VN" sz="3600" kern="10" dirty="0">
                <a:solidFill>
                  <a:srgbClr val="0000FF">
                    <a:alpha val="70195"/>
                  </a:srgbClr>
                </a:solidFill>
                <a:effectLst>
                  <a:outerShdw dist="45791" dir="2021404" algn="ctr" rotWithShape="0">
                    <a:srgbClr val="C0C0C0"/>
                  </a:outerShdw>
                </a:effectLst>
              </a:rPr>
              <a:t>: HÓA HỌC 9</a:t>
            </a:r>
          </a:p>
        </p:txBody>
      </p:sp>
      <p:pic>
        <p:nvPicPr>
          <p:cNvPr id="7172" name="Picture 4"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28900"/>
            <a:ext cx="7239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WordArt 8"/>
          <p:cNvSpPr>
            <a:spLocks noChangeArrowheads="1" noChangeShapeType="1" noTextEdit="1"/>
          </p:cNvSpPr>
          <p:nvPr/>
        </p:nvSpPr>
        <p:spPr bwMode="auto">
          <a:xfrm>
            <a:off x="2133600" y="501650"/>
            <a:ext cx="4572000" cy="396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200" b="1" kern="10" dirty="0">
                <a:solidFill>
                  <a:srgbClr val="0000FF">
                    <a:alpha val="89803"/>
                  </a:srgbClr>
                </a:solidFill>
                <a:effectLst>
                  <a:outerShdw dist="53882" dir="2700000" algn="ctr" rotWithShape="0">
                    <a:srgbClr val="9999FF">
                      <a:alpha val="79999"/>
                    </a:srgbClr>
                  </a:outerShdw>
                </a:effectLst>
                <a:latin typeface="Times New Roman"/>
                <a:cs typeface="Times New Roman"/>
              </a:rPr>
              <a:t>TRƯỜNG THCS AN LẬP</a:t>
            </a:r>
          </a:p>
        </p:txBody>
      </p:sp>
      <p:sp>
        <p:nvSpPr>
          <p:cNvPr id="7176" name="WordArt 9"/>
          <p:cNvSpPr>
            <a:spLocks noChangeArrowheads="1" noChangeShapeType="1" noTextEdit="1"/>
          </p:cNvSpPr>
          <p:nvPr/>
        </p:nvSpPr>
        <p:spPr bwMode="auto">
          <a:xfrm>
            <a:off x="609600" y="1143000"/>
            <a:ext cx="80010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kern="10" dirty="0" smtClean="0">
                <a:gradFill rotWithShape="1">
                  <a:gsLst>
                    <a:gs pos="0">
                      <a:srgbClr val="3366FF">
                        <a:alpha val="79999"/>
                      </a:srgbClr>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a:t>
            </a:r>
            <a:r>
              <a:rPr lang="vi-VN" sz="3600" b="1" kern="10" dirty="0">
                <a:gradFill rotWithShape="1">
                  <a:gsLst>
                    <a:gs pos="0">
                      <a:srgbClr val="3366FF">
                        <a:alpha val="79999"/>
                      </a:srgbClr>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tất cả các em học sinh</a:t>
            </a:r>
          </a:p>
        </p:txBody>
      </p:sp>
      <p:sp>
        <p:nvSpPr>
          <p:cNvPr id="7178" name="WordArt 11"/>
          <p:cNvSpPr>
            <a:spLocks noChangeArrowheads="1" noChangeShapeType="1" noTextEdit="1"/>
          </p:cNvSpPr>
          <p:nvPr/>
        </p:nvSpPr>
        <p:spPr bwMode="auto">
          <a:xfrm>
            <a:off x="4703618" y="6291574"/>
            <a:ext cx="3943350"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2800" b="1" kern="10" dirty="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NĂM HỌC </a:t>
            </a:r>
            <a:r>
              <a:rPr lang="vi-VN" sz="2800" b="1" kern="10" dirty="0" smtClean="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20</a:t>
            </a:r>
            <a:r>
              <a:rPr lang="en-SG" sz="2800" b="1" kern="10" dirty="0" smtClean="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22</a:t>
            </a:r>
            <a:r>
              <a:rPr lang="vi-VN" sz="2800" b="1" kern="10" dirty="0" smtClean="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- 20</a:t>
            </a:r>
            <a:r>
              <a:rPr lang="en-SG" sz="2800" b="1" kern="10" dirty="0" smtClean="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23</a:t>
            </a:r>
            <a:endParaRPr lang="vi-VN" sz="2800" b="1" kern="10" dirty="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1827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2238" y="76200"/>
            <a:ext cx="9144000" cy="868363"/>
          </a:xfrm>
        </p:spPr>
        <p:txBody>
          <a:bodyPr/>
          <a:lstStyle/>
          <a:p>
            <a:pPr algn="l" eaLnBrk="1" hangingPunct="1"/>
            <a:r>
              <a:rPr lang="en-US" sz="2400" b="1" dirty="0" smtClean="0"/>
              <a:t>    </a:t>
            </a:r>
            <a:r>
              <a:rPr lang="en-US" sz="3200" b="1" dirty="0">
                <a:solidFill>
                  <a:srgbClr val="006600"/>
                </a:solidFill>
                <a:latin typeface="Times New Roman" pitchFamily="18" charset="0"/>
              </a:rPr>
              <a:t>3</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Muối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tác</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dụng</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với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muối</a:t>
            </a:r>
            <a:endParaRPr lang="en-US" sz="3200" b="1" dirty="0" smtClean="0">
              <a:solidFill>
                <a:srgbClr val="006600"/>
              </a:solidFill>
              <a:latin typeface="Times New Roman" pitchFamily="18" charset="0"/>
            </a:endParaRPr>
          </a:p>
        </p:txBody>
      </p:sp>
      <p:sp>
        <p:nvSpPr>
          <p:cNvPr id="12291" name="Rectangle 3"/>
          <p:cNvSpPr>
            <a:spLocks noGrp="1" noChangeArrowheads="1"/>
          </p:cNvSpPr>
          <p:nvPr>
            <p:ph type="body" idx="1"/>
          </p:nvPr>
        </p:nvSpPr>
        <p:spPr>
          <a:xfrm>
            <a:off x="152400" y="838200"/>
            <a:ext cx="8763000" cy="1676400"/>
          </a:xfrm>
        </p:spPr>
        <p:txBody>
          <a:bodyPr/>
          <a:lstStyle/>
          <a:p>
            <a:pPr eaLnBrk="1" hangingPunct="1">
              <a:lnSpc>
                <a:spcPct val="110000"/>
              </a:lnSpc>
              <a:buFontTx/>
              <a:buNone/>
            </a:pPr>
            <a:r>
              <a:rPr lang="en-US" sz="2800" dirty="0" smtClean="0">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Thí</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nghiệm</a:t>
            </a:r>
            <a:r>
              <a:rPr lang="en-US" sz="2800" b="1" u="sng" dirty="0" smtClean="0">
                <a:solidFill>
                  <a:srgbClr val="0070C0"/>
                </a:solidFill>
                <a:latin typeface="Times New Roman" pitchFamily="18" charset="0"/>
                <a:cs typeface="Times New Roman" pitchFamily="18" charset="0"/>
              </a:rPr>
              <a:t> 3</a:t>
            </a:r>
            <a:r>
              <a:rPr lang="en-US" sz="2800" b="1" dirty="0" smtClean="0">
                <a:solidFill>
                  <a:srgbClr val="0070C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Nhỏ</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giọt</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natri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sunfat</a:t>
            </a:r>
            <a:r>
              <a:rPr lang="en-US" sz="2800" b="1" dirty="0" smtClean="0">
                <a:latin typeface="Times New Roman" pitchFamily="18" charset="0"/>
                <a:cs typeface="Times New Roman" pitchFamily="18" charset="0"/>
              </a:rPr>
              <a:t> (Na</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SO</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ống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sẵn</a:t>
            </a:r>
            <a:r>
              <a:rPr lang="en-US" sz="2800" b="1" dirty="0" smtClean="0">
                <a:latin typeface="Times New Roman" pitchFamily="18" charset="0"/>
                <a:cs typeface="Times New Roman" pitchFamily="18" charset="0"/>
              </a:rPr>
              <a:t> 1ml – 2ml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clorua</a:t>
            </a:r>
            <a:r>
              <a:rPr lang="en-US" sz="2800" b="1" dirty="0" smtClean="0">
                <a:latin typeface="Times New Roman" pitchFamily="18" charset="0"/>
                <a:cs typeface="Times New Roman" pitchFamily="18" charset="0"/>
              </a:rPr>
              <a:t> ( BaCl</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p:txBody>
      </p:sp>
      <p:sp>
        <p:nvSpPr>
          <p:cNvPr id="12292" name="Text Box 4"/>
          <p:cNvSpPr txBox="1">
            <a:spLocks noChangeArrowheads="1"/>
          </p:cNvSpPr>
          <p:nvPr/>
        </p:nvSpPr>
        <p:spPr bwMode="auto">
          <a:xfrm>
            <a:off x="0" y="2514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vi-VN">
              <a:solidFill>
                <a:srgbClr val="000000"/>
              </a:solidFill>
              <a:latin typeface=".VnTime" pitchFamily="34" charset="0"/>
            </a:endParaRPr>
          </a:p>
        </p:txBody>
      </p:sp>
      <p:sp>
        <p:nvSpPr>
          <p:cNvPr id="12293" name="Text Box 6"/>
          <p:cNvSpPr txBox="1">
            <a:spLocks noChangeArrowheads="1"/>
          </p:cNvSpPr>
          <p:nvPr/>
        </p:nvSpPr>
        <p:spPr bwMode="auto">
          <a:xfrm>
            <a:off x="8686800" y="6032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000" b="1">
                <a:solidFill>
                  <a:srgbClr val="FF0000"/>
                </a:solidFill>
                <a:latin typeface="Times New Roman" pitchFamily="18" charset="0"/>
              </a:rPr>
              <a:t>26</a:t>
            </a:r>
          </a:p>
        </p:txBody>
      </p:sp>
      <p:sp>
        <p:nvSpPr>
          <p:cNvPr id="12295" name="Text Box 7"/>
          <p:cNvSpPr txBox="1">
            <a:spLocks noChangeArrowheads="1"/>
          </p:cNvSpPr>
          <p:nvPr/>
        </p:nvSpPr>
        <p:spPr bwMode="auto">
          <a:xfrm>
            <a:off x="38100" y="2514600"/>
            <a:ext cx="91059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a:solidFill>
                  <a:srgbClr val="000000"/>
                </a:solidFill>
                <a:latin typeface="Times New Roman" pitchFamily="18" charset="0"/>
              </a:rPr>
              <a:t>    </a:t>
            </a:r>
            <a:r>
              <a:rPr lang="en-US" sz="2800" b="1" u="sng" dirty="0" err="1">
                <a:solidFill>
                  <a:srgbClr val="0070C0"/>
                </a:solidFill>
                <a:latin typeface="Times New Roman" pitchFamily="18" charset="0"/>
              </a:rPr>
              <a:t>Các</a:t>
            </a:r>
            <a:r>
              <a:rPr lang="en-US" sz="2800" b="1" u="sng" dirty="0">
                <a:solidFill>
                  <a:srgbClr val="0070C0"/>
                </a:solidFill>
                <a:latin typeface="Times New Roman" pitchFamily="18" charset="0"/>
              </a:rPr>
              <a:t> </a:t>
            </a:r>
            <a:r>
              <a:rPr lang="en-US" sz="2800" b="1" u="sng" dirty="0" err="1">
                <a:solidFill>
                  <a:srgbClr val="0070C0"/>
                </a:solidFill>
                <a:latin typeface="Times New Roman" pitchFamily="18" charset="0"/>
              </a:rPr>
              <a:t>bước</a:t>
            </a:r>
            <a:r>
              <a:rPr lang="en-US" sz="2800" b="1" u="sng" dirty="0">
                <a:solidFill>
                  <a:srgbClr val="0070C0"/>
                </a:solidFill>
                <a:latin typeface="Times New Roman" pitchFamily="18" charset="0"/>
              </a:rPr>
              <a:t> </a:t>
            </a:r>
            <a:r>
              <a:rPr lang="en-US" sz="2800" b="1" u="sng" dirty="0" err="1">
                <a:solidFill>
                  <a:srgbClr val="0070C0"/>
                </a:solidFill>
                <a:latin typeface="Times New Roman" pitchFamily="18" charset="0"/>
              </a:rPr>
              <a:t>làm</a:t>
            </a:r>
            <a:r>
              <a:rPr lang="en-US" sz="2800" b="1" u="sng" dirty="0">
                <a:solidFill>
                  <a:srgbClr val="0070C0"/>
                </a:solidFill>
                <a:latin typeface="Times New Roman" pitchFamily="18" charset="0"/>
              </a:rPr>
              <a:t> </a:t>
            </a:r>
            <a:r>
              <a:rPr lang="en-US" sz="2800" b="1" u="sng" dirty="0" err="1">
                <a:solidFill>
                  <a:srgbClr val="0070C0"/>
                </a:solidFill>
                <a:latin typeface="Times New Roman" pitchFamily="18" charset="0"/>
              </a:rPr>
              <a:t>thí</a:t>
            </a:r>
            <a:r>
              <a:rPr lang="en-US" sz="2800" b="1" u="sng" dirty="0">
                <a:solidFill>
                  <a:srgbClr val="0070C0"/>
                </a:solidFill>
                <a:latin typeface="Times New Roman" pitchFamily="18" charset="0"/>
              </a:rPr>
              <a:t> </a:t>
            </a:r>
            <a:r>
              <a:rPr lang="en-US" sz="2800" b="1" u="sng" dirty="0" err="1">
                <a:solidFill>
                  <a:srgbClr val="0070C0"/>
                </a:solidFill>
                <a:latin typeface="Times New Roman" pitchFamily="18" charset="0"/>
              </a:rPr>
              <a:t>nghiệm</a:t>
            </a:r>
            <a:r>
              <a:rPr lang="en-US" sz="2800" b="1" dirty="0">
                <a:solidFill>
                  <a:srgbClr val="0070C0"/>
                </a:solidFill>
                <a:latin typeface="Times New Roman" pitchFamily="18" charset="0"/>
              </a:rPr>
              <a:t>:</a:t>
            </a:r>
          </a:p>
          <a:p>
            <a:pPr eaLnBrk="1" fontAlgn="base" hangingPunct="1">
              <a:spcBef>
                <a:spcPct val="50000"/>
              </a:spcBef>
              <a:spcAft>
                <a:spcPct val="0"/>
              </a:spcAft>
            </a:pPr>
            <a:r>
              <a:rPr lang="en-US" sz="2400" b="1" dirty="0">
                <a:solidFill>
                  <a:srgbClr val="000000"/>
                </a:solidFill>
                <a:latin typeface="Times New Roman" pitchFamily="18" charset="0"/>
              </a:rPr>
              <a:t>    </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Sử</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dụng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hút</a:t>
            </a:r>
            <a:r>
              <a:rPr lang="en-US" sz="2800" dirty="0">
                <a:solidFill>
                  <a:srgbClr val="000000"/>
                </a:solidFill>
                <a:latin typeface="Times New Roman" pitchFamily="18" charset="0"/>
              </a:rPr>
              <a:t> 1 - 2ml dung </a:t>
            </a:r>
            <a:r>
              <a:rPr lang="en-US" sz="2800" dirty="0" err="1">
                <a:solidFill>
                  <a:srgbClr val="000000"/>
                </a:solidFill>
                <a:latin typeface="Times New Roman" pitchFamily="18" charset="0"/>
              </a:rPr>
              <a:t>dịch</a:t>
            </a:r>
            <a:r>
              <a:rPr lang="en-US" sz="2800" dirty="0">
                <a:solidFill>
                  <a:srgbClr val="000000"/>
                </a:solidFill>
                <a:latin typeface="Times New Roman" pitchFamily="18" charset="0"/>
              </a:rPr>
              <a:t> BaCl</a:t>
            </a:r>
            <a:r>
              <a:rPr lang="en-US" sz="2800" baseline="-25000" dirty="0">
                <a:solidFill>
                  <a:srgbClr val="000000"/>
                </a:solidFill>
                <a:latin typeface="Times New Roman" pitchFamily="18" charset="0"/>
              </a:rPr>
              <a:t>2</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vào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nghiệm</a:t>
            </a:r>
            <a:r>
              <a:rPr lang="en-US" sz="2800" dirty="0">
                <a:solidFill>
                  <a:srgbClr val="000000"/>
                </a:solidFill>
                <a:latin typeface="Times New Roman" pitchFamily="18" charset="0"/>
              </a:rPr>
              <a:t>. </a:t>
            </a:r>
          </a:p>
          <a:p>
            <a:pPr eaLnBrk="1" fontAlgn="base" hangingPunct="1">
              <a:spcBef>
                <a:spcPct val="50000"/>
              </a:spcBef>
              <a:spcAft>
                <a:spcPct val="0"/>
              </a:spcAft>
            </a:pPr>
            <a:r>
              <a:rPr lang="en-US" sz="2800" dirty="0">
                <a:solidFill>
                  <a:srgbClr val="000000"/>
                </a:solidFill>
                <a:latin typeface="Times New Roman" pitchFamily="18" charset="0"/>
              </a:rPr>
              <a:t>    + </a:t>
            </a:r>
            <a:r>
              <a:rPr lang="en-US" sz="2800" dirty="0" err="1">
                <a:solidFill>
                  <a:srgbClr val="000000"/>
                </a:solidFill>
                <a:latin typeface="Times New Roman" pitchFamily="18" charset="0"/>
              </a:rPr>
              <a:t>Nhỏ</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tiếp</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vài</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giọt</a:t>
            </a:r>
            <a:r>
              <a:rPr lang="en-US" sz="2800" dirty="0">
                <a:solidFill>
                  <a:srgbClr val="000000"/>
                </a:solidFill>
                <a:latin typeface="Times New Roman" pitchFamily="18" charset="0"/>
              </a:rPr>
              <a:t> dung </a:t>
            </a:r>
            <a:r>
              <a:rPr lang="en-US" sz="2800" dirty="0" err="1">
                <a:solidFill>
                  <a:srgbClr val="000000"/>
                </a:solidFill>
                <a:latin typeface="Times New Roman" pitchFamily="18" charset="0"/>
              </a:rPr>
              <a:t>dịch</a:t>
            </a:r>
            <a:r>
              <a:rPr lang="en-US" sz="2800" dirty="0">
                <a:solidFill>
                  <a:srgbClr val="000000"/>
                </a:solidFill>
                <a:latin typeface="Times New Roman" pitchFamily="18" charset="0"/>
              </a:rPr>
              <a:t> </a:t>
            </a:r>
            <a:r>
              <a:rPr lang="en-US" sz="2800" dirty="0" smtClean="0">
                <a:solidFill>
                  <a:srgbClr val="000000"/>
                </a:solidFill>
                <a:latin typeface="Times New Roman" pitchFamily="18" charset="0"/>
              </a:rPr>
              <a:t>Na</a:t>
            </a:r>
            <a:r>
              <a:rPr lang="en-US" sz="2800" baseline="-25000" dirty="0" smtClean="0">
                <a:solidFill>
                  <a:srgbClr val="000000"/>
                </a:solidFill>
                <a:latin typeface="Times New Roman" pitchFamily="18" charset="0"/>
              </a:rPr>
              <a:t>2</a:t>
            </a:r>
            <a:r>
              <a:rPr lang="en-US" sz="2800" dirty="0" smtClean="0">
                <a:solidFill>
                  <a:srgbClr val="000000"/>
                </a:solidFill>
                <a:latin typeface="Times New Roman" pitchFamily="18" charset="0"/>
              </a:rPr>
              <a:t>SO</a:t>
            </a:r>
            <a:r>
              <a:rPr lang="en-US" sz="2800" baseline="-25000" dirty="0" smtClean="0">
                <a:solidFill>
                  <a:srgbClr val="000000"/>
                </a:solidFill>
                <a:latin typeface="Times New Roman" pitchFamily="18" charset="0"/>
              </a:rPr>
              <a:t>4</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vào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nghiệm</a:t>
            </a:r>
            <a:r>
              <a:rPr lang="en-US" sz="2800" dirty="0">
                <a:solidFill>
                  <a:srgbClr val="000000"/>
                </a:solidFill>
                <a:latin typeface="Times New Roman" pitchFamily="18" charset="0"/>
              </a:rPr>
              <a:t>.</a:t>
            </a:r>
          </a:p>
          <a:p>
            <a:pPr eaLnBrk="1" fontAlgn="base" hangingPunct="1">
              <a:spcBef>
                <a:spcPct val="50000"/>
              </a:spcBef>
              <a:spcAft>
                <a:spcPct val="0"/>
              </a:spcAft>
            </a:pPr>
            <a:r>
              <a:rPr lang="en-US" sz="2800" dirty="0">
                <a:solidFill>
                  <a:srgbClr val="000000"/>
                </a:solidFill>
                <a:latin typeface="Times New Roman" pitchFamily="18" charset="0"/>
              </a:rPr>
              <a:t> =&gt; </a:t>
            </a:r>
            <a:r>
              <a:rPr lang="en-US" sz="2800" dirty="0" err="1">
                <a:solidFill>
                  <a:srgbClr val="000000"/>
                </a:solidFill>
                <a:latin typeface="Times New Roman" pitchFamily="18" charset="0"/>
              </a:rPr>
              <a:t>Nêu</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hiện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tượng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nhận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xét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Viết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phương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trình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phản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ứng</a:t>
            </a:r>
            <a:r>
              <a:rPr lang="en-US" sz="2800" dirty="0">
                <a:solidFill>
                  <a:srgbClr val="000000"/>
                </a:solidFill>
                <a:latin typeface="Times New Roman" pitchFamily="18" charset="0"/>
              </a:rPr>
              <a:t>.</a:t>
            </a:r>
          </a:p>
        </p:txBody>
      </p:sp>
      <p:sp>
        <p:nvSpPr>
          <p:cNvPr id="3" name="Action Button: Movie 2">
            <a:hlinkClick r:id="rId4" action="ppaction://program" highlightClick="1">
              <a:snd r:embed="rId3" name="applause.wav"/>
            </a:hlinkClick>
          </p:cNvPr>
          <p:cNvSpPr/>
          <p:nvPr/>
        </p:nvSpPr>
        <p:spPr bwMode="auto">
          <a:xfrm>
            <a:off x="4591050" y="2697956"/>
            <a:ext cx="1061070" cy="443012"/>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41077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0"/>
                                        </p:tgtEl>
                                        <p:attrNameLst>
                                          <p:attrName>ppt_y</p:attrName>
                                        </p:attrNameLst>
                                      </p:cBhvr>
                                      <p:tavLst>
                                        <p:tav tm="0">
                                          <p:val>
                                            <p:strVal val="#ppt_y"/>
                                          </p:val>
                                        </p:tav>
                                        <p:tav tm="100000">
                                          <p:val>
                                            <p:strVal val="#ppt_y"/>
                                          </p:val>
                                        </p:tav>
                                      </p:tavLst>
                                    </p:anim>
                                    <p:anim calcmode="lin" valueType="num">
                                      <p:cBhvr>
                                        <p:cTn id="9" dur="5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0"/>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0" end="0"/>
                                            </p:txEl>
                                          </p:spTgt>
                                        </p:tgtEl>
                                      </p:cBhvr>
                                    </p:animEffect>
                                  </p:childTnLst>
                                </p:cTn>
                              </p:par>
                              <p:par>
                                <p:cTn id="17" presetID="25" presetClass="entr" presetSubtype="0" fill="hold" grpId="0" nodeType="with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p:cTn id="19" dur="500" decel="50000" fill="hold">
                                          <p:stCondLst>
                                            <p:cond delay="0"/>
                                          </p:stCondLst>
                                        </p:cTn>
                                        <p:tgtEl>
                                          <p:spTgt spid="1229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29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295"/>
                                        </p:tgtEl>
                                        <p:attrNameLst>
                                          <p:attrName>ppt_w</p:attrName>
                                        </p:attrNameLst>
                                      </p:cBhvr>
                                      <p:tavLst>
                                        <p:tav tm="0">
                                          <p:val>
                                            <p:strVal val="#ppt_w*.05"/>
                                          </p:val>
                                        </p:tav>
                                        <p:tav tm="100000">
                                          <p:val>
                                            <p:strVal val="#ppt_w"/>
                                          </p:val>
                                        </p:tav>
                                      </p:tavLst>
                                    </p:anim>
                                    <p:anim calcmode="lin" valueType="num">
                                      <p:cBhvr>
                                        <p:cTn id="22" dur="1000" fill="hold"/>
                                        <p:tgtEl>
                                          <p:spTgt spid="1229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29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29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29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29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P spid="12295"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7850" y="368300"/>
            <a:ext cx="8074025" cy="914400"/>
          </a:xfrm>
        </p:spPr>
        <p:txBody>
          <a:bodyPr/>
          <a:lstStyle/>
          <a:p>
            <a:pPr algn="l" eaLnBrk="1" hangingPunct="1"/>
            <a:r>
              <a:rPr lang="en-US" sz="3200" b="1" dirty="0">
                <a:solidFill>
                  <a:srgbClr val="006600"/>
                </a:solidFill>
                <a:latin typeface="Times New Roman" pitchFamily="18" charset="0"/>
              </a:rPr>
              <a:t>3</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Muối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tác</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dụng</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với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muối</a:t>
            </a:r>
            <a:endParaRPr lang="en-US" sz="3200" b="1" dirty="0" smtClean="0">
              <a:solidFill>
                <a:srgbClr val="006600"/>
              </a:solidFill>
              <a:latin typeface="Times New Roman" pitchFamily="18" charset="0"/>
            </a:endParaRPr>
          </a:p>
        </p:txBody>
      </p:sp>
      <p:graphicFrame>
        <p:nvGraphicFramePr>
          <p:cNvPr id="13315" name="Object 3"/>
          <p:cNvGraphicFramePr>
            <a:graphicFrameLocks noGrp="1" noChangeAspect="1"/>
          </p:cNvGraphicFramePr>
          <p:nvPr>
            <p:ph idx="1"/>
            <p:extLst>
              <p:ext uri="{D42A27DB-BD31-4B8C-83A1-F6EECF244321}">
                <p14:modId xmlns:p14="http://schemas.microsoft.com/office/powerpoint/2010/main" val="1024430470"/>
              </p:ext>
            </p:extLst>
          </p:nvPr>
        </p:nvGraphicFramePr>
        <p:xfrm>
          <a:off x="1316038" y="2281238"/>
          <a:ext cx="6437312" cy="515937"/>
        </p:xfrm>
        <a:graphic>
          <a:graphicData uri="http://schemas.openxmlformats.org/presentationml/2006/ole">
            <mc:AlternateContent xmlns:mc="http://schemas.openxmlformats.org/markup-compatibility/2006">
              <mc:Choice xmlns:v="urn:schemas-microsoft-com:vml" Requires="v">
                <p:oleObj spid="_x0000_s6177" name="Equation" r:id="rId4" imgW="3009600" imgH="241200" progId="Equation.DSMT4">
                  <p:embed/>
                </p:oleObj>
              </mc:Choice>
              <mc:Fallback>
                <p:oleObj name="Equation" r:id="rId4" imgW="3009600" imgH="241200" progId="Equation.DSMT4">
                  <p:embed/>
                  <p:pic>
                    <p:nvPicPr>
                      <p:cNvPr id="0" name=""/>
                      <p:cNvPicPr>
                        <a:picLocks noChangeAspect="1" noChangeArrowheads="1"/>
                      </p:cNvPicPr>
                      <p:nvPr/>
                    </p:nvPicPr>
                    <p:blipFill>
                      <a:blip r:embed="rId5"/>
                      <a:srcRect/>
                      <a:stretch>
                        <a:fillRect/>
                      </a:stretch>
                    </p:blipFill>
                    <p:spPr bwMode="auto">
                      <a:xfrm>
                        <a:off x="1316038" y="2281238"/>
                        <a:ext cx="643731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4"/>
          <p:cNvSpPr txBox="1">
            <a:spLocks noChangeArrowheads="1"/>
          </p:cNvSpPr>
          <p:nvPr/>
        </p:nvSpPr>
        <p:spPr bwMode="auto">
          <a:xfrm>
            <a:off x="5257800" y="2895600"/>
            <a:ext cx="990600" cy="400110"/>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000" b="1" dirty="0">
                <a:solidFill>
                  <a:srgbClr val="FFFFFF"/>
                </a:solidFill>
                <a:latin typeface="Times New Roman" pitchFamily="18" charset="0"/>
                <a:cs typeface="Times New Roman" pitchFamily="18" charset="0"/>
              </a:rPr>
              <a:t>(</a:t>
            </a:r>
            <a:r>
              <a:rPr lang="en-US" sz="2000" b="1" dirty="0" err="1" smtClean="0">
                <a:solidFill>
                  <a:srgbClr val="FFFFFF"/>
                </a:solidFill>
                <a:latin typeface="Times New Roman" pitchFamily="18" charset="0"/>
                <a:cs typeface="Times New Roman" pitchFamily="18" charset="0"/>
              </a:rPr>
              <a:t>trắng</a:t>
            </a:r>
            <a:r>
              <a:rPr lang="en-US" sz="2000" b="1" dirty="0">
                <a:solidFill>
                  <a:srgbClr val="FFFFFF"/>
                </a:solidFill>
                <a:latin typeface="Times New Roman" pitchFamily="18" charset="0"/>
                <a:cs typeface="Times New Roman" pitchFamily="18" charset="0"/>
              </a:rPr>
              <a:t>)</a:t>
            </a:r>
          </a:p>
        </p:txBody>
      </p:sp>
      <p:sp>
        <p:nvSpPr>
          <p:cNvPr id="13317" name="Text Box 5"/>
          <p:cNvSpPr txBox="1">
            <a:spLocks noChangeArrowheads="1"/>
          </p:cNvSpPr>
          <p:nvPr/>
        </p:nvSpPr>
        <p:spPr bwMode="auto">
          <a:xfrm>
            <a:off x="533400" y="1371600"/>
            <a:ext cx="8105775" cy="523220"/>
          </a:xfrm>
          <a:prstGeom prst="rect">
            <a:avLst/>
          </a:prstGeom>
          <a:gradFill rotWithShape="1">
            <a:gsLst>
              <a:gs pos="0">
                <a:srgbClr val="FFFF99"/>
              </a:gs>
              <a:gs pos="100000">
                <a:srgbClr val="99FF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buClr>
                <a:srgbClr val="FF0000"/>
              </a:buClr>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dd</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muối</a:t>
            </a:r>
            <a:r>
              <a:rPr lang="en-US" sz="2800" b="1" dirty="0">
                <a:solidFill>
                  <a:srgbClr val="0000FF"/>
                </a:solidFill>
                <a:latin typeface="Times New Roman" pitchFamily="18" charset="0"/>
              </a:rPr>
              <a:t> + </a:t>
            </a:r>
            <a:r>
              <a:rPr lang="en-US" sz="2800" b="1" dirty="0" err="1">
                <a:solidFill>
                  <a:srgbClr val="0000FF"/>
                </a:solidFill>
                <a:latin typeface="Times New Roman" pitchFamily="18" charset="0"/>
              </a:rPr>
              <a:t>dd</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muối</a:t>
            </a:r>
            <a:r>
              <a:rPr lang="en-US" sz="2800" b="1" dirty="0">
                <a:solidFill>
                  <a:srgbClr val="0000FF"/>
                </a:solidFill>
                <a:latin typeface="Times New Roman" pitchFamily="18" charset="0"/>
              </a:rPr>
              <a:t>  </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muối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mới</a:t>
            </a:r>
            <a:endParaRPr lang="en-US" sz="2800" b="1" dirty="0">
              <a:solidFill>
                <a:srgbClr val="0000FF"/>
              </a:solidFill>
              <a:latin typeface="Times New Roman" pitchFamily="18" charset="0"/>
              <a:cs typeface="Times New Roman" pitchFamily="18" charset="0"/>
            </a:endParaRPr>
          </a:p>
        </p:txBody>
      </p:sp>
      <p:sp>
        <p:nvSpPr>
          <p:cNvPr id="2" name="TextBox 1"/>
          <p:cNvSpPr txBox="1"/>
          <p:nvPr/>
        </p:nvSpPr>
        <p:spPr>
          <a:xfrm>
            <a:off x="512805" y="3505200"/>
            <a:ext cx="8105775" cy="954107"/>
          </a:xfrm>
          <a:prstGeom prst="rect">
            <a:avLst/>
          </a:prstGeom>
          <a:noFill/>
        </p:spPr>
        <p:txBody>
          <a:bodyPr wrap="square" rtlCol="0">
            <a:spAutoFit/>
          </a:bodyPr>
          <a:lstStyle/>
          <a:p>
            <a:pPr fontAlgn="base">
              <a:spcBef>
                <a:spcPct val="0"/>
              </a:spcBef>
              <a:spcAft>
                <a:spcPct val="0"/>
              </a:spcAft>
            </a:pPr>
            <a:r>
              <a:rPr lang="en-US" sz="2800" b="1" i="1" dirty="0">
                <a:solidFill>
                  <a:srgbClr val="000000"/>
                </a:solidFill>
                <a:latin typeface="Times New Roman" pitchFamily="18" charset="0"/>
                <a:cs typeface="Times New Roman" pitchFamily="18" charset="0"/>
              </a:rPr>
              <a:t>* </a:t>
            </a:r>
            <a:r>
              <a:rPr lang="en-US" sz="2800" b="1" i="1" u="sng" dirty="0" err="1">
                <a:solidFill>
                  <a:srgbClr val="000000"/>
                </a:solidFill>
                <a:latin typeface="Times New Roman" pitchFamily="18" charset="0"/>
                <a:cs typeface="Times New Roman" pitchFamily="18" charset="0"/>
              </a:rPr>
              <a:t>Điều</a:t>
            </a:r>
            <a:r>
              <a:rPr lang="en-US" sz="2800" b="1" i="1" u="sng" dirty="0">
                <a:solidFill>
                  <a:srgbClr val="000000"/>
                </a:solidFill>
                <a:latin typeface="Times New Roman" pitchFamily="18" charset="0"/>
                <a:cs typeface="Times New Roman" pitchFamily="18" charset="0"/>
              </a:rPr>
              <a:t> </a:t>
            </a:r>
            <a:r>
              <a:rPr lang="en-US" sz="2800" b="1" i="1" u="sng" dirty="0" err="1">
                <a:solidFill>
                  <a:srgbClr val="000000"/>
                </a:solidFill>
                <a:latin typeface="Times New Roman" pitchFamily="18" charset="0"/>
                <a:cs typeface="Times New Roman" pitchFamily="18" charset="0"/>
              </a:rPr>
              <a:t>kiện</a:t>
            </a:r>
            <a:r>
              <a:rPr lang="en-US" sz="2800" b="1"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Một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hoặc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hai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muối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phải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muối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tan ( </a:t>
            </a:r>
            <a:r>
              <a:rPr lang="en-US" sz="2800" dirty="0" err="1">
                <a:solidFill>
                  <a:srgbClr val="000000"/>
                </a:solidFill>
                <a:latin typeface="Times New Roman" pitchFamily="18" charset="0"/>
                <a:cs typeface="Times New Roman" pitchFamily="18" charset="0"/>
              </a:rPr>
              <a:t>kết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tủa</a:t>
            </a:r>
            <a:r>
              <a:rPr lang="en-US" sz="2800" dirty="0">
                <a:solidFill>
                  <a:srgbClr val="000000"/>
                </a:solidFill>
                <a:latin typeface="Times New Roman" pitchFamily="18" charset="0"/>
                <a:cs typeface="Times New Roman" pitchFamily="18" charset="0"/>
              </a:rPr>
              <a:t>).</a:t>
            </a:r>
            <a:endParaRPr lang="vi-VN"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222791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Bottom)">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500" fill="hold"/>
                                        <p:tgtEl>
                                          <p:spTgt spid="13317"/>
                                        </p:tgtEl>
                                        <p:attrNameLst>
                                          <p:attrName>ppt_w</p:attrName>
                                        </p:attrNameLst>
                                      </p:cBhvr>
                                      <p:tavLst>
                                        <p:tav tm="0">
                                          <p:val>
                                            <p:fltVal val="0"/>
                                          </p:val>
                                        </p:tav>
                                        <p:tav tm="100000">
                                          <p:val>
                                            <p:strVal val="#ppt_w"/>
                                          </p:val>
                                        </p:tav>
                                      </p:tavLst>
                                    </p:anim>
                                    <p:anim calcmode="lin" valueType="num">
                                      <p:cBhvr>
                                        <p:cTn id="13" dur="500" fill="hold"/>
                                        <p:tgtEl>
                                          <p:spTgt spid="1331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wipe(down)">
                                      <p:cBhvr>
                                        <p:cTn id="18" dur="500"/>
                                        <p:tgtEl>
                                          <p:spTgt spid="1331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3316"/>
                                        </p:tgtEl>
                                        <p:attrNameLst>
                                          <p:attrName>style.visibility</p:attrName>
                                        </p:attrNameLst>
                                      </p:cBhvr>
                                      <p:to>
                                        <p:strVal val="visible"/>
                                      </p:to>
                                    </p:set>
                                    <p:anim calcmode="lin" valueType="num">
                                      <p:cBhvr>
                                        <p:cTn id="23" dur="1000" fill="hold"/>
                                        <p:tgtEl>
                                          <p:spTgt spid="13316"/>
                                        </p:tgtEl>
                                        <p:attrNameLst>
                                          <p:attrName>ppt_w</p:attrName>
                                        </p:attrNameLst>
                                      </p:cBhvr>
                                      <p:tavLst>
                                        <p:tav tm="0">
                                          <p:val>
                                            <p:strVal val="#ppt_w*0.70"/>
                                          </p:val>
                                        </p:tav>
                                        <p:tav tm="100000">
                                          <p:val>
                                            <p:strVal val="#ppt_w"/>
                                          </p:val>
                                        </p:tav>
                                      </p:tavLst>
                                    </p:anim>
                                    <p:anim calcmode="lin" valueType="num">
                                      <p:cBhvr>
                                        <p:cTn id="24" dur="1000" fill="hold"/>
                                        <p:tgtEl>
                                          <p:spTgt spid="13316"/>
                                        </p:tgtEl>
                                        <p:attrNameLst>
                                          <p:attrName>ppt_h</p:attrName>
                                        </p:attrNameLst>
                                      </p:cBhvr>
                                      <p:tavLst>
                                        <p:tav tm="0">
                                          <p:val>
                                            <p:strVal val="#ppt_h"/>
                                          </p:val>
                                        </p:tav>
                                        <p:tav tm="100000">
                                          <p:val>
                                            <p:strVal val="#ppt_h"/>
                                          </p:val>
                                        </p:tav>
                                      </p:tavLst>
                                    </p:anim>
                                    <p:animEffect transition="in" filter="fade">
                                      <p:cBhvr>
                                        <p:cTn id="25" dur="1000"/>
                                        <p:tgtEl>
                                          <p:spTgt spid="133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animBg="1"/>
      <p:bldP spid="13317"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78098"/>
          </a:xfrm>
        </p:spPr>
        <p:txBody>
          <a:bodyPr/>
          <a:lstStyle/>
          <a:p>
            <a:pPr algn="l" eaLnBrk="1" hangingPunct="1"/>
            <a:r>
              <a:rPr lang="en-US" sz="3000" b="1" dirty="0">
                <a:solidFill>
                  <a:srgbClr val="006600"/>
                </a:solidFill>
                <a:latin typeface="Times New Roman" pitchFamily="18" charset="0"/>
              </a:rPr>
              <a:t>4</a:t>
            </a:r>
            <a:r>
              <a:rPr lang="en-US" sz="3000" b="1" dirty="0" smtClean="0">
                <a:solidFill>
                  <a:srgbClr val="006600"/>
                </a:solidFill>
                <a:latin typeface="Times New Roman" pitchFamily="18" charset="0"/>
              </a:rPr>
              <a:t>. </a:t>
            </a:r>
            <a:r>
              <a:rPr lang="en-US" sz="3000" b="1" dirty="0" err="1" smtClean="0">
                <a:solidFill>
                  <a:srgbClr val="006600"/>
                </a:solidFill>
                <a:latin typeface="Times New Roman" pitchFamily="18" charset="0"/>
              </a:rPr>
              <a:t>Muối</a:t>
            </a:r>
            <a:r>
              <a:rPr lang="en-US" sz="3000" b="1" dirty="0" smtClean="0">
                <a:solidFill>
                  <a:srgbClr val="006600"/>
                </a:solidFill>
                <a:latin typeface="Times New Roman" pitchFamily="18" charset="0"/>
              </a:rPr>
              <a:t> </a:t>
            </a:r>
            <a:r>
              <a:rPr lang="en-US" sz="3000" b="1" dirty="0" err="1" smtClean="0">
                <a:solidFill>
                  <a:srgbClr val="006600"/>
                </a:solidFill>
                <a:latin typeface="Times New Roman" pitchFamily="18" charset="0"/>
              </a:rPr>
              <a:t>tác</a:t>
            </a:r>
            <a:r>
              <a:rPr lang="en-US" sz="3000" b="1" dirty="0" smtClean="0">
                <a:solidFill>
                  <a:srgbClr val="006600"/>
                </a:solidFill>
                <a:latin typeface="Times New Roman" pitchFamily="18" charset="0"/>
              </a:rPr>
              <a:t> </a:t>
            </a:r>
            <a:r>
              <a:rPr lang="en-US" sz="3000" b="1" dirty="0" err="1" smtClean="0">
                <a:solidFill>
                  <a:srgbClr val="006600"/>
                </a:solidFill>
                <a:latin typeface="Times New Roman" pitchFamily="18" charset="0"/>
              </a:rPr>
              <a:t>dụng</a:t>
            </a:r>
            <a:r>
              <a:rPr lang="en-US" sz="3000" b="1" dirty="0" smtClean="0">
                <a:solidFill>
                  <a:srgbClr val="006600"/>
                </a:solidFill>
                <a:latin typeface="Times New Roman" pitchFamily="18" charset="0"/>
              </a:rPr>
              <a:t> </a:t>
            </a:r>
            <a:r>
              <a:rPr lang="en-US" sz="3000" b="1" dirty="0" err="1" smtClean="0">
                <a:solidFill>
                  <a:srgbClr val="006600"/>
                </a:solidFill>
                <a:latin typeface="Times New Roman" pitchFamily="18" charset="0"/>
              </a:rPr>
              <a:t>với</a:t>
            </a:r>
            <a:r>
              <a:rPr lang="en-US" sz="3000" b="1" dirty="0" smtClean="0">
                <a:solidFill>
                  <a:srgbClr val="006600"/>
                </a:solidFill>
                <a:latin typeface="Times New Roman" pitchFamily="18" charset="0"/>
              </a:rPr>
              <a:t> </a:t>
            </a:r>
            <a:r>
              <a:rPr lang="en-US" sz="3000" b="1" dirty="0" err="1" smtClean="0">
                <a:solidFill>
                  <a:srgbClr val="006600"/>
                </a:solidFill>
                <a:latin typeface="Times New Roman" pitchFamily="18" charset="0"/>
              </a:rPr>
              <a:t>bazơ</a:t>
            </a:r>
            <a:endParaRPr lang="en-US" sz="3000" b="1" dirty="0" smtClean="0">
              <a:solidFill>
                <a:srgbClr val="006600"/>
              </a:solidFill>
              <a:latin typeface="Times New Roman" pitchFamily="18" charset="0"/>
            </a:endParaRPr>
          </a:p>
        </p:txBody>
      </p:sp>
      <p:sp>
        <p:nvSpPr>
          <p:cNvPr id="48131" name="Rectangle 3"/>
          <p:cNvSpPr>
            <a:spLocks noGrp="1" noChangeArrowheads="1"/>
          </p:cNvSpPr>
          <p:nvPr>
            <p:ph type="body" sz="half" idx="1"/>
          </p:nvPr>
        </p:nvSpPr>
        <p:spPr>
          <a:xfrm>
            <a:off x="114300" y="1052736"/>
            <a:ext cx="8915400" cy="5400600"/>
          </a:xfrm>
        </p:spPr>
        <p:txBody>
          <a:bodyPr/>
          <a:lstStyle/>
          <a:p>
            <a:pPr eaLnBrk="1" hangingPunct="1">
              <a:lnSpc>
                <a:spcPct val="140000"/>
              </a:lnSpc>
              <a:buFontTx/>
              <a:buNone/>
            </a:pPr>
            <a:r>
              <a:rPr lang="en-US" sz="2800" b="1" u="sng" dirty="0" err="1" smtClean="0">
                <a:solidFill>
                  <a:srgbClr val="0070C0"/>
                </a:solidFill>
                <a:latin typeface="Times New Roman" pitchFamily="18" charset="0"/>
                <a:cs typeface="Times New Roman" pitchFamily="18" charset="0"/>
              </a:rPr>
              <a:t>Thí</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nghiệm</a:t>
            </a:r>
            <a:r>
              <a:rPr lang="en-US" sz="2800" b="1" u="sng" dirty="0" smtClean="0">
                <a:solidFill>
                  <a:srgbClr val="0070C0"/>
                </a:solidFill>
                <a:latin typeface="Times New Roman" pitchFamily="18" charset="0"/>
                <a:cs typeface="Times New Roman" pitchFamily="18" charset="0"/>
              </a:rPr>
              <a:t> 4</a:t>
            </a:r>
            <a:r>
              <a:rPr lang="en-US" sz="2800" b="1" dirty="0" smtClean="0">
                <a:solidFill>
                  <a:srgbClr val="0070C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Nhỏ</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giọt</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đồng</a:t>
            </a:r>
            <a:r>
              <a:rPr lang="en-US" sz="2800" b="1" dirty="0" smtClean="0">
                <a:latin typeface="Times New Roman" pitchFamily="18" charset="0"/>
                <a:cs typeface="Times New Roman" pitchFamily="18" charset="0"/>
              </a:rPr>
              <a:t> (II) </a:t>
            </a:r>
            <a:r>
              <a:rPr lang="en-US" sz="2800" b="1" dirty="0" err="1" smtClean="0">
                <a:latin typeface="Times New Roman" pitchFamily="18" charset="0"/>
                <a:cs typeface="Times New Roman" pitchFamily="18" charset="0"/>
              </a:rPr>
              <a:t>sunfat</a:t>
            </a:r>
            <a:r>
              <a:rPr lang="en-US" sz="2800" b="1" dirty="0" smtClean="0">
                <a:latin typeface="Times New Roman" pitchFamily="18" charset="0"/>
                <a:cs typeface="Times New Roman" pitchFamily="18" charset="0"/>
              </a:rPr>
              <a:t> (CuSO</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ống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sẵn</a:t>
            </a:r>
            <a:r>
              <a:rPr lang="en-US" sz="2800" b="1" dirty="0" smtClean="0">
                <a:latin typeface="Times New Roman" pitchFamily="18" charset="0"/>
                <a:cs typeface="Times New Roman" pitchFamily="18" charset="0"/>
              </a:rPr>
              <a:t> 1ml – 2ml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natri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hiđroxit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NaOH</a:t>
            </a:r>
            <a:r>
              <a:rPr lang="en-US" sz="2800" b="1" dirty="0" smtClean="0">
                <a:latin typeface="Times New Roman" pitchFamily="18" charset="0"/>
                <a:cs typeface="Times New Roman" pitchFamily="18" charset="0"/>
              </a:rPr>
              <a:t>).</a:t>
            </a:r>
          </a:p>
          <a:p>
            <a:pPr eaLnBrk="1" hangingPunct="1">
              <a:lnSpc>
                <a:spcPct val="120000"/>
              </a:lnSpc>
              <a:buFontTx/>
              <a:buNone/>
            </a:pPr>
            <a:r>
              <a:rPr lang="en-US" sz="2800" b="1" u="sng" dirty="0" err="1" smtClean="0">
                <a:solidFill>
                  <a:srgbClr val="0070C0"/>
                </a:solidFill>
                <a:latin typeface="Times New Roman" pitchFamily="18" charset="0"/>
                <a:cs typeface="Times New Roman" pitchFamily="18" charset="0"/>
              </a:rPr>
              <a:t>Các</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bước</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làm</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thí</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nghiệm</a:t>
            </a:r>
            <a:r>
              <a:rPr lang="en-US" sz="2800" b="1" dirty="0" smtClean="0">
                <a:solidFill>
                  <a:srgbClr val="0070C0"/>
                </a:solidFill>
                <a:latin typeface="Times New Roman" pitchFamily="18" charset="0"/>
                <a:cs typeface="Times New Roman" pitchFamily="18" charset="0"/>
              </a:rPr>
              <a:t>:</a:t>
            </a:r>
          </a:p>
          <a:p>
            <a:pPr marL="0" indent="0" eaLnBrk="1" hangingPunct="1">
              <a:spcBef>
                <a:spcPct val="50000"/>
              </a:spcBef>
              <a:buNone/>
            </a:pPr>
            <a:r>
              <a:rPr lang="en-US" sz="2800" dirty="0">
                <a:solidFill>
                  <a:srgbClr val="000000"/>
                </a:solidFill>
                <a:latin typeface="Times New Roman" pitchFamily="18" charset="0"/>
              </a:rPr>
              <a:t>  + </a:t>
            </a:r>
            <a:r>
              <a:rPr lang="en-US" sz="2800" dirty="0" err="1">
                <a:solidFill>
                  <a:srgbClr val="000000"/>
                </a:solidFill>
                <a:latin typeface="Times New Roman" pitchFamily="18" charset="0"/>
              </a:rPr>
              <a:t>Sử</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dụng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hút</a:t>
            </a:r>
            <a:r>
              <a:rPr lang="en-US" sz="2800" dirty="0">
                <a:solidFill>
                  <a:srgbClr val="000000"/>
                </a:solidFill>
                <a:latin typeface="Times New Roman" pitchFamily="18" charset="0"/>
              </a:rPr>
              <a:t> 1 - 2ml dung </a:t>
            </a:r>
            <a:r>
              <a:rPr lang="en-US" sz="2800" dirty="0" err="1">
                <a:solidFill>
                  <a:srgbClr val="000000"/>
                </a:solidFill>
                <a:latin typeface="Times New Roman" pitchFamily="18" charset="0"/>
              </a:rPr>
              <a:t>dịch</a:t>
            </a:r>
            <a:r>
              <a:rPr lang="en-US" sz="2800" dirty="0">
                <a:solidFill>
                  <a:srgbClr val="000000"/>
                </a:solidFill>
                <a:latin typeface="Times New Roman" pitchFamily="18" charset="0"/>
              </a:rPr>
              <a:t> </a:t>
            </a:r>
            <a:r>
              <a:rPr lang="en-US" sz="2800" dirty="0" err="1" smtClean="0">
                <a:solidFill>
                  <a:srgbClr val="000000"/>
                </a:solidFill>
                <a:latin typeface="Times New Roman" pitchFamily="18" charset="0"/>
              </a:rPr>
              <a:t>NaOH</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vào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nghiệm</a:t>
            </a:r>
            <a:r>
              <a:rPr lang="en-US" sz="2800" dirty="0">
                <a:solidFill>
                  <a:srgbClr val="000000"/>
                </a:solidFill>
                <a:latin typeface="Times New Roman" pitchFamily="18" charset="0"/>
              </a:rPr>
              <a:t>. </a:t>
            </a:r>
          </a:p>
          <a:p>
            <a:pPr marL="0" indent="0" eaLnBrk="1" hangingPunct="1">
              <a:spcBef>
                <a:spcPct val="50000"/>
              </a:spcBef>
              <a:buNone/>
            </a:pPr>
            <a:r>
              <a:rPr lang="en-US" sz="2800" dirty="0">
                <a:solidFill>
                  <a:srgbClr val="000000"/>
                </a:solidFill>
                <a:latin typeface="Times New Roman" pitchFamily="18" charset="0"/>
              </a:rPr>
              <a:t>  + </a:t>
            </a:r>
            <a:r>
              <a:rPr lang="en-US" sz="2800" dirty="0" err="1">
                <a:solidFill>
                  <a:srgbClr val="000000"/>
                </a:solidFill>
                <a:latin typeface="Times New Roman" pitchFamily="18" charset="0"/>
              </a:rPr>
              <a:t>Nhỏ</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tiếp</a:t>
            </a:r>
            <a:r>
              <a:rPr lang="en-US" sz="2800" dirty="0">
                <a:solidFill>
                  <a:srgbClr val="000000"/>
                </a:solidFill>
                <a:latin typeface="Times New Roman" pitchFamily="18" charset="0"/>
              </a:rPr>
              <a:t> </a:t>
            </a:r>
            <a:r>
              <a:rPr lang="en-US" sz="2800" dirty="0" err="1" smtClean="0">
                <a:solidFill>
                  <a:srgbClr val="000000"/>
                </a:solidFill>
                <a:latin typeface="Times New Roman" pitchFamily="18" charset="0"/>
              </a:rPr>
              <a:t>vài</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giọt</a:t>
            </a:r>
            <a:r>
              <a:rPr lang="en-US" sz="2800" dirty="0">
                <a:solidFill>
                  <a:srgbClr val="000000"/>
                </a:solidFill>
                <a:latin typeface="Times New Roman" pitchFamily="18" charset="0"/>
              </a:rPr>
              <a:t> dung </a:t>
            </a:r>
            <a:r>
              <a:rPr lang="en-US" sz="2800" dirty="0" err="1">
                <a:solidFill>
                  <a:srgbClr val="000000"/>
                </a:solidFill>
                <a:latin typeface="Times New Roman" pitchFamily="18" charset="0"/>
              </a:rPr>
              <a:t>dịch</a:t>
            </a:r>
            <a:r>
              <a:rPr lang="en-US" sz="2800" dirty="0">
                <a:solidFill>
                  <a:srgbClr val="000000"/>
                </a:solidFill>
                <a:latin typeface="Times New Roman" pitchFamily="18" charset="0"/>
              </a:rPr>
              <a:t> </a:t>
            </a:r>
            <a:r>
              <a:rPr lang="en-US" sz="2800" dirty="0" smtClean="0">
                <a:solidFill>
                  <a:srgbClr val="000000"/>
                </a:solidFill>
                <a:latin typeface="Times New Roman" pitchFamily="18" charset="0"/>
              </a:rPr>
              <a:t>CuSO</a:t>
            </a:r>
            <a:r>
              <a:rPr lang="en-US" sz="2800" baseline="-25000" dirty="0" smtClean="0">
                <a:solidFill>
                  <a:srgbClr val="000000"/>
                </a:solidFill>
                <a:latin typeface="Times New Roman" pitchFamily="18" charset="0"/>
              </a:rPr>
              <a:t>4</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vào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nghiệm</a:t>
            </a:r>
            <a:r>
              <a:rPr lang="en-US" sz="2800" dirty="0">
                <a:solidFill>
                  <a:srgbClr val="000000"/>
                </a:solidFill>
                <a:latin typeface="Times New Roman" pitchFamily="18" charset="0"/>
              </a:rPr>
              <a:t>.</a:t>
            </a:r>
          </a:p>
          <a:p>
            <a:pPr marL="0" indent="0" eaLnBrk="1" hangingPunct="1">
              <a:spcBef>
                <a:spcPct val="50000"/>
              </a:spcBef>
              <a:buNone/>
            </a:pPr>
            <a:r>
              <a:rPr lang="en-US" sz="2800" dirty="0">
                <a:solidFill>
                  <a:srgbClr val="000000"/>
                </a:solidFill>
                <a:latin typeface="Times New Roman" pitchFamily="18" charset="0"/>
              </a:rPr>
              <a:t>=&gt; </a:t>
            </a:r>
            <a:r>
              <a:rPr lang="en-US" sz="2800" dirty="0" err="1">
                <a:solidFill>
                  <a:srgbClr val="000000"/>
                </a:solidFill>
                <a:latin typeface="Times New Roman" pitchFamily="18" charset="0"/>
              </a:rPr>
              <a:t>Nêu</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hiện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tượng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nhận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xét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Viết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phương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trình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phản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ứng</a:t>
            </a:r>
            <a:r>
              <a:rPr lang="en-US" sz="2800" dirty="0" smtClean="0">
                <a:solidFill>
                  <a:srgbClr val="000000"/>
                </a:solidFill>
                <a:latin typeface="Times New Roman" pitchFamily="18" charset="0"/>
              </a:rPr>
              <a:t>.</a:t>
            </a:r>
            <a:endParaRPr lang="en-US" sz="2800" b="1" dirty="0" smtClean="0">
              <a:latin typeface="Times New Roman" pitchFamily="18" charset="0"/>
              <a:cs typeface="Times New Roman" pitchFamily="18" charset="0"/>
            </a:endParaRPr>
          </a:p>
          <a:p>
            <a:pPr eaLnBrk="1" hangingPunct="1">
              <a:lnSpc>
                <a:spcPct val="140000"/>
              </a:lnSpc>
              <a:buFontTx/>
              <a:buNone/>
            </a:pPr>
            <a:endParaRPr lang="en-US" sz="2800" b="1" dirty="0" smtClean="0">
              <a:latin typeface="Times New Roman" pitchFamily="18" charset="0"/>
              <a:cs typeface="Times New Roman" pitchFamily="18" charset="0"/>
            </a:endParaRPr>
          </a:p>
        </p:txBody>
      </p:sp>
      <p:sp>
        <p:nvSpPr>
          <p:cNvPr id="10244" name="Text Box 4"/>
          <p:cNvSpPr txBox="1">
            <a:spLocks noChangeArrowheads="1"/>
          </p:cNvSpPr>
          <p:nvPr/>
        </p:nvSpPr>
        <p:spPr bwMode="auto">
          <a:xfrm>
            <a:off x="8648700" y="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400" b="1">
                <a:solidFill>
                  <a:srgbClr val="FF0000"/>
                </a:solidFill>
                <a:latin typeface="Times New Roman" pitchFamily="18" charset="0"/>
              </a:rPr>
              <a:t>25</a:t>
            </a:r>
          </a:p>
        </p:txBody>
      </p:sp>
      <p:sp>
        <p:nvSpPr>
          <p:cNvPr id="10245" name="Text Box 5"/>
          <p:cNvSpPr txBox="1">
            <a:spLocks noChangeArrowheads="1"/>
          </p:cNvSpPr>
          <p:nvPr/>
        </p:nvSpPr>
        <p:spPr bwMode="auto">
          <a:xfrm>
            <a:off x="0" y="25146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vi-VN" sz="2000">
              <a:solidFill>
                <a:srgbClr val="000000"/>
              </a:solidFill>
              <a:latin typeface=".VnTime" pitchFamily="34" charset="0"/>
            </a:endParaRPr>
          </a:p>
        </p:txBody>
      </p:sp>
      <p:sp>
        <p:nvSpPr>
          <p:cNvPr id="3" name="Action Button: Movie 2">
            <a:hlinkClick r:id="rId4" action="ppaction://program" highlightClick="1">
              <a:snd r:embed="rId3" name="applause.wav"/>
            </a:hlinkClick>
          </p:cNvPr>
          <p:cNvSpPr/>
          <p:nvPr/>
        </p:nvSpPr>
        <p:spPr bwMode="auto">
          <a:xfrm>
            <a:off x="4427984" y="3140968"/>
            <a:ext cx="1152128" cy="576064"/>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35674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strVal val="#ppt_h"/>
                                          </p:val>
                                        </p:tav>
                                        <p:tav tm="100000">
                                          <p:val>
                                            <p:strVal val="#ppt_h"/>
                                          </p:val>
                                        </p:tav>
                                      </p:tavLst>
                                    </p:anim>
                                  </p:childTnLst>
                                </p:cTn>
                              </p:par>
                              <p:par>
                                <p:cTn id="9" presetID="25" presetClass="entr" presetSubtype="0" fill="hold" grpId="0" nodeType="with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anim calcmode="lin" valueType="num">
                                      <p:cBhvr>
                                        <p:cTn id="11" dur="500" decel="50000" fill="hold">
                                          <p:stCondLst>
                                            <p:cond delay="0"/>
                                          </p:stCondLst>
                                        </p:cTn>
                                        <p:tgtEl>
                                          <p:spTgt spid="48131">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8131">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8131">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48131">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8131">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8131">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8131">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813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8131">
                                            <p:txEl>
                                              <p:pRg st="1" end="1"/>
                                            </p:txEl>
                                          </p:spTgt>
                                        </p:tgtEl>
                                        <p:attrNameLst>
                                          <p:attrName>style.visibility</p:attrName>
                                        </p:attrNameLst>
                                      </p:cBhvr>
                                      <p:to>
                                        <p:strVal val="visible"/>
                                      </p:to>
                                    </p:set>
                                    <p:anim calcmode="lin" valueType="num">
                                      <p:cBhvr>
                                        <p:cTn id="23" dur="500" decel="50000" fill="hold">
                                          <p:stCondLst>
                                            <p:cond delay="0"/>
                                          </p:stCondLst>
                                        </p:cTn>
                                        <p:tgtEl>
                                          <p:spTgt spid="48131">
                                            <p:txEl>
                                              <p:pRg st="1" end="1"/>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8131">
                                            <p:txEl>
                                              <p:pRg st="1" end="1"/>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8131">
                                            <p:txEl>
                                              <p:pRg st="1" end="1"/>
                                            </p:txEl>
                                          </p:spTgt>
                                        </p:tgtEl>
                                        <p:attrNameLst>
                                          <p:attrName>ppt_w</p:attrName>
                                        </p:attrNameLst>
                                      </p:cBhvr>
                                      <p:tavLst>
                                        <p:tav tm="0">
                                          <p:val>
                                            <p:strVal val="#ppt_w*.05"/>
                                          </p:val>
                                        </p:tav>
                                        <p:tav tm="100000">
                                          <p:val>
                                            <p:strVal val="#ppt_w"/>
                                          </p:val>
                                        </p:tav>
                                      </p:tavLst>
                                    </p:anim>
                                    <p:anim calcmode="lin" valueType="num">
                                      <p:cBhvr>
                                        <p:cTn id="26" dur="1000" fill="hold"/>
                                        <p:tgtEl>
                                          <p:spTgt spid="48131">
                                            <p:txEl>
                                              <p:pRg st="1" end="1"/>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8131">
                                            <p:txEl>
                                              <p:pRg st="1" end="1"/>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8131">
                                            <p:txEl>
                                              <p:pRg st="1" end="1"/>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8131">
                                            <p:txEl>
                                              <p:pRg st="1" end="1"/>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813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48131">
                                            <p:txEl>
                                              <p:pRg st="2" end="2"/>
                                            </p:txEl>
                                          </p:spTgt>
                                        </p:tgtEl>
                                        <p:attrNameLst>
                                          <p:attrName>style.visibility</p:attrName>
                                        </p:attrNameLst>
                                      </p:cBhvr>
                                      <p:to>
                                        <p:strVal val="visible"/>
                                      </p:to>
                                    </p:set>
                                    <p:anim calcmode="lin" valueType="num">
                                      <p:cBhvr>
                                        <p:cTn id="35" dur="500" decel="50000" fill="hold">
                                          <p:stCondLst>
                                            <p:cond delay="0"/>
                                          </p:stCondLst>
                                        </p:cTn>
                                        <p:tgtEl>
                                          <p:spTgt spid="48131">
                                            <p:txEl>
                                              <p:pRg st="2" end="2"/>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8131">
                                            <p:txEl>
                                              <p:pRg st="2" end="2"/>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8131">
                                            <p:txEl>
                                              <p:pRg st="2" end="2"/>
                                            </p:txEl>
                                          </p:spTgt>
                                        </p:tgtEl>
                                        <p:attrNameLst>
                                          <p:attrName>ppt_w</p:attrName>
                                        </p:attrNameLst>
                                      </p:cBhvr>
                                      <p:tavLst>
                                        <p:tav tm="0">
                                          <p:val>
                                            <p:strVal val="#ppt_w*.05"/>
                                          </p:val>
                                        </p:tav>
                                        <p:tav tm="100000">
                                          <p:val>
                                            <p:strVal val="#ppt_w"/>
                                          </p:val>
                                        </p:tav>
                                      </p:tavLst>
                                    </p:anim>
                                    <p:anim calcmode="lin" valueType="num">
                                      <p:cBhvr>
                                        <p:cTn id="38" dur="1000" fill="hold"/>
                                        <p:tgtEl>
                                          <p:spTgt spid="48131">
                                            <p:txEl>
                                              <p:pRg st="2" end="2"/>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8131">
                                            <p:txEl>
                                              <p:pRg st="2" end="2"/>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8131">
                                            <p:txEl>
                                              <p:pRg st="2" end="2"/>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8131">
                                            <p:txEl>
                                              <p:pRg st="2" end="2"/>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813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48131">
                                            <p:txEl>
                                              <p:pRg st="3" end="3"/>
                                            </p:txEl>
                                          </p:spTgt>
                                        </p:tgtEl>
                                        <p:attrNameLst>
                                          <p:attrName>style.visibility</p:attrName>
                                        </p:attrNameLst>
                                      </p:cBhvr>
                                      <p:to>
                                        <p:strVal val="visible"/>
                                      </p:to>
                                    </p:set>
                                    <p:anim calcmode="lin" valueType="num">
                                      <p:cBhvr>
                                        <p:cTn id="47" dur="500" decel="50000" fill="hold">
                                          <p:stCondLst>
                                            <p:cond delay="0"/>
                                          </p:stCondLst>
                                        </p:cTn>
                                        <p:tgtEl>
                                          <p:spTgt spid="48131">
                                            <p:txEl>
                                              <p:pRg st="3" end="3"/>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8131">
                                            <p:txEl>
                                              <p:pRg st="3" end="3"/>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8131">
                                            <p:txEl>
                                              <p:pRg st="3" end="3"/>
                                            </p:txEl>
                                          </p:spTgt>
                                        </p:tgtEl>
                                        <p:attrNameLst>
                                          <p:attrName>ppt_w</p:attrName>
                                        </p:attrNameLst>
                                      </p:cBhvr>
                                      <p:tavLst>
                                        <p:tav tm="0">
                                          <p:val>
                                            <p:strVal val="#ppt_w*.05"/>
                                          </p:val>
                                        </p:tav>
                                        <p:tav tm="100000">
                                          <p:val>
                                            <p:strVal val="#ppt_w"/>
                                          </p:val>
                                        </p:tav>
                                      </p:tavLst>
                                    </p:anim>
                                    <p:anim calcmode="lin" valueType="num">
                                      <p:cBhvr>
                                        <p:cTn id="50" dur="1000" fill="hold"/>
                                        <p:tgtEl>
                                          <p:spTgt spid="48131">
                                            <p:txEl>
                                              <p:pRg st="3" end="3"/>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8131">
                                            <p:txEl>
                                              <p:pRg st="3" end="3"/>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8131">
                                            <p:txEl>
                                              <p:pRg st="3" end="3"/>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8131">
                                            <p:txEl>
                                              <p:pRg st="3" end="3"/>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8131">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48131">
                                            <p:txEl>
                                              <p:pRg st="4" end="4"/>
                                            </p:txEl>
                                          </p:spTgt>
                                        </p:tgtEl>
                                        <p:attrNameLst>
                                          <p:attrName>style.visibility</p:attrName>
                                        </p:attrNameLst>
                                      </p:cBhvr>
                                      <p:to>
                                        <p:strVal val="visible"/>
                                      </p:to>
                                    </p:set>
                                    <p:anim calcmode="lin" valueType="num">
                                      <p:cBhvr>
                                        <p:cTn id="59" dur="500" decel="50000" fill="hold">
                                          <p:stCondLst>
                                            <p:cond delay="0"/>
                                          </p:stCondLst>
                                        </p:cTn>
                                        <p:tgtEl>
                                          <p:spTgt spid="48131">
                                            <p:txEl>
                                              <p:pRg st="4" end="4"/>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8131">
                                            <p:txEl>
                                              <p:pRg st="4" end="4"/>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8131">
                                            <p:txEl>
                                              <p:pRg st="4" end="4"/>
                                            </p:txEl>
                                          </p:spTgt>
                                        </p:tgtEl>
                                        <p:attrNameLst>
                                          <p:attrName>ppt_w</p:attrName>
                                        </p:attrNameLst>
                                      </p:cBhvr>
                                      <p:tavLst>
                                        <p:tav tm="0">
                                          <p:val>
                                            <p:strVal val="#ppt_w*.05"/>
                                          </p:val>
                                        </p:tav>
                                        <p:tav tm="100000">
                                          <p:val>
                                            <p:strVal val="#ppt_w"/>
                                          </p:val>
                                        </p:tav>
                                      </p:tavLst>
                                    </p:anim>
                                    <p:anim calcmode="lin" valueType="num">
                                      <p:cBhvr>
                                        <p:cTn id="62" dur="1000" fill="hold"/>
                                        <p:tgtEl>
                                          <p:spTgt spid="48131">
                                            <p:txEl>
                                              <p:pRg st="4" end="4"/>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8131">
                                            <p:txEl>
                                              <p:pRg st="4" end="4"/>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8131">
                                            <p:txEl>
                                              <p:pRg st="4" end="4"/>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8131">
                                            <p:txEl>
                                              <p:pRg st="4" end="4"/>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8131">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anim calcmode="lin" valueType="num">
                                      <p:cBhvr>
                                        <p:cTn id="72" dur="1000" fill="hold"/>
                                        <p:tgtEl>
                                          <p:spTgt spid="3"/>
                                        </p:tgtEl>
                                        <p:attrNameLst>
                                          <p:attrName>ppt_x</p:attrName>
                                        </p:attrNameLst>
                                      </p:cBhvr>
                                      <p:tavLst>
                                        <p:tav tm="0">
                                          <p:val>
                                            <p:strVal val="#ppt_x"/>
                                          </p:val>
                                        </p:tav>
                                        <p:tav tm="100000">
                                          <p:val>
                                            <p:strVal val="#ppt_x"/>
                                          </p:val>
                                        </p:tav>
                                      </p:tavLst>
                                    </p:anim>
                                    <p:anim calcmode="lin" valueType="num">
                                      <p:cBhvr>
                                        <p:cTn id="7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36600" y="496888"/>
            <a:ext cx="8229600" cy="941387"/>
          </a:xfrm>
        </p:spPr>
        <p:txBody>
          <a:bodyPr/>
          <a:lstStyle/>
          <a:p>
            <a:pPr algn="l" eaLnBrk="1" hangingPunct="1"/>
            <a:r>
              <a:rPr lang="en-US" sz="3200" b="1" dirty="0" smtClean="0">
                <a:solidFill>
                  <a:srgbClr val="006600"/>
                </a:solidFill>
                <a:latin typeface="Times New Roman" pitchFamily="18" charset="0"/>
              </a:rPr>
              <a:t>4. </a:t>
            </a:r>
            <a:r>
              <a:rPr lang="en-US" sz="3200" b="1" dirty="0" err="1" smtClean="0">
                <a:solidFill>
                  <a:srgbClr val="006600"/>
                </a:solidFill>
                <a:latin typeface="Times New Roman" pitchFamily="18" charset="0"/>
              </a:rPr>
              <a:t>Muối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tác</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dụng</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với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bazơ</a:t>
            </a:r>
            <a:endParaRPr lang="en-US" sz="3200" b="1" dirty="0" smtClean="0">
              <a:solidFill>
                <a:srgbClr val="006600"/>
              </a:solidFill>
              <a:latin typeface="Times New Roman" pitchFamily="18" charset="0"/>
            </a:endParaRPr>
          </a:p>
        </p:txBody>
      </p:sp>
      <p:graphicFrame>
        <p:nvGraphicFramePr>
          <p:cNvPr id="49155" name="Object 3"/>
          <p:cNvGraphicFramePr>
            <a:graphicFrameLocks noGrp="1" noChangeAspect="1"/>
          </p:cNvGraphicFramePr>
          <p:nvPr>
            <p:ph idx="1"/>
            <p:extLst>
              <p:ext uri="{D42A27DB-BD31-4B8C-83A1-F6EECF244321}">
                <p14:modId xmlns:p14="http://schemas.microsoft.com/office/powerpoint/2010/main" val="1519928236"/>
              </p:ext>
            </p:extLst>
          </p:nvPr>
        </p:nvGraphicFramePr>
        <p:xfrm>
          <a:off x="1482725" y="2490788"/>
          <a:ext cx="6253163" cy="481012"/>
        </p:xfrm>
        <a:graphic>
          <a:graphicData uri="http://schemas.openxmlformats.org/presentationml/2006/ole">
            <mc:AlternateContent xmlns:mc="http://schemas.openxmlformats.org/markup-compatibility/2006">
              <mc:Choice xmlns:v="urn:schemas-microsoft-com:vml" Requires="v">
                <p:oleObj spid="_x0000_s4133" name="Equation" r:id="rId4" imgW="3136680" imgH="241200" progId="Equation.DSMT4">
                  <p:embed/>
                </p:oleObj>
              </mc:Choice>
              <mc:Fallback>
                <p:oleObj name="Equation" r:id="rId4" imgW="3136680" imgH="241200" progId="Equation.DSMT4">
                  <p:embed/>
                  <p:pic>
                    <p:nvPicPr>
                      <p:cNvPr id="0" name=""/>
                      <p:cNvPicPr>
                        <a:picLocks noChangeAspect="1" noChangeArrowheads="1"/>
                      </p:cNvPicPr>
                      <p:nvPr/>
                    </p:nvPicPr>
                    <p:blipFill>
                      <a:blip r:embed="rId5"/>
                      <a:srcRect/>
                      <a:stretch>
                        <a:fillRect/>
                      </a:stretch>
                    </p:blipFill>
                    <p:spPr bwMode="auto">
                      <a:xfrm>
                        <a:off x="1482725" y="2490788"/>
                        <a:ext cx="6253163"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6" name="Text Box 4"/>
          <p:cNvSpPr txBox="1">
            <a:spLocks noChangeArrowheads="1"/>
          </p:cNvSpPr>
          <p:nvPr/>
        </p:nvSpPr>
        <p:spPr bwMode="auto">
          <a:xfrm>
            <a:off x="5076056" y="3085798"/>
            <a:ext cx="1219200" cy="39687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000" b="1" dirty="0">
                <a:solidFill>
                  <a:srgbClr val="66FF33"/>
                </a:solidFill>
                <a:latin typeface="Times New Roman" pitchFamily="18" charset="0"/>
              </a:rPr>
              <a:t>(</a:t>
            </a:r>
            <a:r>
              <a:rPr lang="en-US" sz="2000" b="1" dirty="0" err="1">
                <a:solidFill>
                  <a:srgbClr val="66FF33"/>
                </a:solidFill>
                <a:latin typeface="Times New Roman" pitchFamily="18" charset="0"/>
              </a:rPr>
              <a:t>xanh</a:t>
            </a:r>
            <a:r>
              <a:rPr lang="en-US" sz="2000" b="1" dirty="0">
                <a:solidFill>
                  <a:srgbClr val="66FF33"/>
                </a:solidFill>
                <a:latin typeface="Times New Roman" pitchFamily="18" charset="0"/>
              </a:rPr>
              <a:t> </a:t>
            </a:r>
            <a:r>
              <a:rPr lang="en-US" sz="2000" b="1" dirty="0" err="1">
                <a:solidFill>
                  <a:srgbClr val="66FF33"/>
                </a:solidFill>
                <a:latin typeface="Times New Roman" pitchFamily="18" charset="0"/>
              </a:rPr>
              <a:t>lơ</a:t>
            </a:r>
            <a:r>
              <a:rPr lang="en-US" sz="2000" b="1" dirty="0">
                <a:solidFill>
                  <a:srgbClr val="66FF33"/>
                </a:solidFill>
                <a:latin typeface="Times New Roman" pitchFamily="18" charset="0"/>
              </a:rPr>
              <a:t>)</a:t>
            </a:r>
          </a:p>
        </p:txBody>
      </p:sp>
      <p:sp>
        <p:nvSpPr>
          <p:cNvPr id="3077" name="Text Box 5"/>
          <p:cNvSpPr txBox="1">
            <a:spLocks noChangeArrowheads="1"/>
          </p:cNvSpPr>
          <p:nvPr/>
        </p:nvSpPr>
        <p:spPr bwMode="auto">
          <a:xfrm>
            <a:off x="304800" y="37338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i="1" dirty="0">
                <a:solidFill>
                  <a:srgbClr val="000000"/>
                </a:solidFill>
                <a:latin typeface="Times New Roman" pitchFamily="18" charset="0"/>
                <a:cs typeface="Times New Roman" pitchFamily="18" charset="0"/>
              </a:rPr>
              <a:t>* </a:t>
            </a:r>
            <a:r>
              <a:rPr lang="en-US" sz="2800" b="1" i="1" u="sng" dirty="0" err="1">
                <a:solidFill>
                  <a:srgbClr val="000000"/>
                </a:solidFill>
                <a:latin typeface="Times New Roman" pitchFamily="18" charset="0"/>
                <a:cs typeface="Times New Roman" pitchFamily="18" charset="0"/>
              </a:rPr>
              <a:t>Điều</a:t>
            </a:r>
            <a:r>
              <a:rPr lang="en-US" sz="2800" b="1" i="1" u="sng" dirty="0">
                <a:solidFill>
                  <a:srgbClr val="000000"/>
                </a:solidFill>
                <a:latin typeface="Times New Roman" pitchFamily="18" charset="0"/>
                <a:cs typeface="Times New Roman" pitchFamily="18" charset="0"/>
              </a:rPr>
              <a:t> </a:t>
            </a:r>
            <a:r>
              <a:rPr lang="en-US" sz="2800" b="1" i="1" u="sng" dirty="0" err="1">
                <a:solidFill>
                  <a:srgbClr val="000000"/>
                </a:solidFill>
                <a:latin typeface="Times New Roman" pitchFamily="18" charset="0"/>
                <a:cs typeface="Times New Roman" pitchFamily="18" charset="0"/>
              </a:rPr>
              <a:t>kiện</a:t>
            </a:r>
            <a:r>
              <a:rPr lang="en-US" sz="2800" b="1" i="1"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Muối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hoặc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bazơ</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sinh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chất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rắn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tan ( </a:t>
            </a:r>
            <a:r>
              <a:rPr lang="en-US" sz="2800" dirty="0" err="1">
                <a:solidFill>
                  <a:srgbClr val="000000"/>
                </a:solidFill>
                <a:latin typeface="Times New Roman" pitchFamily="18" charset="0"/>
                <a:cs typeface="Times New Roman" pitchFamily="18" charset="0"/>
              </a:rPr>
              <a:t>kết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tủa</a:t>
            </a:r>
            <a:r>
              <a:rPr lang="en-US" sz="2800" dirty="0">
                <a:solidFill>
                  <a:srgbClr val="000000"/>
                </a:solidFill>
                <a:latin typeface="Times New Roman" pitchFamily="18" charset="0"/>
                <a:cs typeface="Times New Roman" pitchFamily="18" charset="0"/>
              </a:rPr>
              <a:t>).</a:t>
            </a:r>
            <a:endParaRPr lang="vi-VN" sz="2800" dirty="0">
              <a:solidFill>
                <a:srgbClr val="000000"/>
              </a:solidFill>
              <a:latin typeface="Times New Roman" pitchFamily="18" charset="0"/>
              <a:cs typeface="Times New Roman" pitchFamily="18" charset="0"/>
            </a:endParaRPr>
          </a:p>
        </p:txBody>
      </p:sp>
      <p:sp>
        <p:nvSpPr>
          <p:cNvPr id="49158" name="Text Box 6"/>
          <p:cNvSpPr txBox="1">
            <a:spLocks noChangeArrowheads="1"/>
          </p:cNvSpPr>
          <p:nvPr/>
        </p:nvSpPr>
        <p:spPr bwMode="auto">
          <a:xfrm>
            <a:off x="304800" y="1447800"/>
            <a:ext cx="8839200" cy="519113"/>
          </a:xfrm>
          <a:prstGeom prst="rect">
            <a:avLst/>
          </a:prstGeom>
          <a:gradFill rotWithShape="1">
            <a:gsLst>
              <a:gs pos="0">
                <a:srgbClr val="FFFF99"/>
              </a:gs>
              <a:gs pos="100000">
                <a:srgbClr val="99FF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FF0000"/>
              </a:buClr>
            </a:pPr>
            <a:r>
              <a:rPr lang="en-US" sz="2800" b="1">
                <a:solidFill>
                  <a:srgbClr val="0000FF"/>
                </a:solidFill>
                <a:latin typeface="Times New Roman" pitchFamily="18" charset="0"/>
                <a:sym typeface="Wingdings 2" pitchFamily="18" charset="2"/>
              </a:rPr>
              <a:t>       </a:t>
            </a:r>
            <a:r>
              <a:rPr lang="en-US" sz="2800" b="1">
                <a:solidFill>
                  <a:srgbClr val="0000FF"/>
                </a:solidFill>
                <a:latin typeface="Times New Roman" pitchFamily="18" charset="0"/>
              </a:rPr>
              <a:t>dd  muối + dd bazơ   </a:t>
            </a:r>
            <a:r>
              <a:rPr lang="en-US" sz="2800" b="1">
                <a:solidFill>
                  <a:srgbClr val="0000FF"/>
                </a:solidFill>
                <a:latin typeface="Times New Roman" pitchFamily="18" charset="0"/>
                <a:cs typeface="Times New Roman" pitchFamily="18" charset="0"/>
              </a:rPr>
              <a:t>→</a:t>
            </a:r>
            <a:r>
              <a:rPr lang="en-US" sz="2800" b="1">
                <a:solidFill>
                  <a:srgbClr val="0000FF"/>
                </a:solidFill>
                <a:latin typeface="Times New Roman" pitchFamily="18" charset="0"/>
              </a:rPr>
              <a:t> muối mới + bazơ mới.</a:t>
            </a:r>
          </a:p>
        </p:txBody>
      </p:sp>
    </p:spTree>
    <p:extLst>
      <p:ext uri="{BB962C8B-B14F-4D97-AF65-F5344CB8AC3E}">
        <p14:creationId xmlns:p14="http://schemas.microsoft.com/office/powerpoint/2010/main" val="1148740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decel="50000" fill="hold">
                                          <p:stCondLst>
                                            <p:cond delay="0"/>
                                          </p:stCondLst>
                                        </p:cTn>
                                        <p:tgtEl>
                                          <p:spTgt spid="491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91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9154"/>
                                        </p:tgtEl>
                                        <p:attrNameLst>
                                          <p:attrName>ppt_w</p:attrName>
                                        </p:attrNameLst>
                                      </p:cBhvr>
                                      <p:tavLst>
                                        <p:tav tm="0">
                                          <p:val>
                                            <p:strVal val="#ppt_w*.05"/>
                                          </p:val>
                                        </p:tav>
                                        <p:tav tm="100000">
                                          <p:val>
                                            <p:strVal val="#ppt_w"/>
                                          </p:val>
                                        </p:tav>
                                      </p:tavLst>
                                    </p:anim>
                                    <p:anim calcmode="lin" valueType="num">
                                      <p:cBhvr>
                                        <p:cTn id="10" dur="1000" fill="hold"/>
                                        <p:tgtEl>
                                          <p:spTgt spid="491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91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91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91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91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p:cTn id="19" dur="500" fill="hold"/>
                                        <p:tgtEl>
                                          <p:spTgt spid="49158"/>
                                        </p:tgtEl>
                                        <p:attrNameLst>
                                          <p:attrName>ppt_w</p:attrName>
                                        </p:attrNameLst>
                                      </p:cBhvr>
                                      <p:tavLst>
                                        <p:tav tm="0">
                                          <p:val>
                                            <p:fltVal val="0"/>
                                          </p:val>
                                        </p:tav>
                                        <p:tav tm="100000">
                                          <p:val>
                                            <p:strVal val="#ppt_w"/>
                                          </p:val>
                                        </p:tav>
                                      </p:tavLst>
                                    </p:anim>
                                    <p:anim calcmode="lin" valueType="num">
                                      <p:cBhvr>
                                        <p:cTn id="20" dur="500" fill="hold"/>
                                        <p:tgtEl>
                                          <p:spTgt spid="4915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9155"/>
                                        </p:tgtEl>
                                        <p:attrNameLst>
                                          <p:attrName>style.visibility</p:attrName>
                                        </p:attrNameLst>
                                      </p:cBhvr>
                                      <p:to>
                                        <p:strVal val="visible"/>
                                      </p:to>
                                    </p:set>
                                    <p:animEffect transition="in" filter="wipe(down)">
                                      <p:cBhvr>
                                        <p:cTn id="25" dur="500"/>
                                        <p:tgtEl>
                                          <p:spTgt spid="49155"/>
                                        </p:tgtEl>
                                      </p:cBhvr>
                                    </p:animEffect>
                                  </p:childTnLst>
                                </p:cTn>
                              </p:par>
                              <p:par>
                                <p:cTn id="26" presetID="29" presetClass="entr" presetSubtype="0" fill="hold" grpId="0" nodeType="withEffect">
                                  <p:stCondLst>
                                    <p:cond delay="0"/>
                                  </p:stCondLst>
                                  <p:iterate type="lt">
                                    <p:tmPct val="0"/>
                                  </p:iterate>
                                  <p:childTnLst>
                                    <p:set>
                                      <p:cBhvr>
                                        <p:cTn id="27" dur="1" fill="hold">
                                          <p:stCondLst>
                                            <p:cond delay="0"/>
                                          </p:stCondLst>
                                        </p:cTn>
                                        <p:tgtEl>
                                          <p:spTgt spid="49156"/>
                                        </p:tgtEl>
                                        <p:attrNameLst>
                                          <p:attrName>style.visibility</p:attrName>
                                        </p:attrNameLst>
                                      </p:cBhvr>
                                      <p:to>
                                        <p:strVal val="visible"/>
                                      </p:to>
                                    </p:set>
                                    <p:anim calcmode="lin" valueType="num">
                                      <p:cBhvr>
                                        <p:cTn id="28" dur="1000" fill="hold"/>
                                        <p:tgtEl>
                                          <p:spTgt spid="49156"/>
                                        </p:tgtEl>
                                        <p:attrNameLst>
                                          <p:attrName>ppt_x</p:attrName>
                                        </p:attrNameLst>
                                      </p:cBhvr>
                                      <p:tavLst>
                                        <p:tav tm="0">
                                          <p:val>
                                            <p:strVal val="#ppt_x-.2"/>
                                          </p:val>
                                        </p:tav>
                                        <p:tav tm="100000">
                                          <p:val>
                                            <p:strVal val="#ppt_x"/>
                                          </p:val>
                                        </p:tav>
                                      </p:tavLst>
                                    </p:anim>
                                    <p:anim calcmode="lin" valueType="num">
                                      <p:cBhvr>
                                        <p:cTn id="29" dur="1000" fill="hold"/>
                                        <p:tgtEl>
                                          <p:spTgt spid="4915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915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7"/>
                                        </p:tgtEl>
                                        <p:attrNameLst>
                                          <p:attrName>style.visibility</p:attrName>
                                        </p:attrNameLst>
                                      </p:cBhvr>
                                      <p:to>
                                        <p:strVal val="visible"/>
                                      </p:to>
                                    </p:set>
                                    <p:animEffect transition="in" filter="fade">
                                      <p:cBhvr>
                                        <p:cTn id="35" dur="1000"/>
                                        <p:tgtEl>
                                          <p:spTgt spid="3077"/>
                                        </p:tgtEl>
                                      </p:cBhvr>
                                    </p:animEffect>
                                    <p:anim calcmode="lin" valueType="num">
                                      <p:cBhvr>
                                        <p:cTn id="36" dur="1000" fill="hold"/>
                                        <p:tgtEl>
                                          <p:spTgt spid="3077"/>
                                        </p:tgtEl>
                                        <p:attrNameLst>
                                          <p:attrName>ppt_x</p:attrName>
                                        </p:attrNameLst>
                                      </p:cBhvr>
                                      <p:tavLst>
                                        <p:tav tm="0">
                                          <p:val>
                                            <p:strVal val="#ppt_x"/>
                                          </p:val>
                                        </p:tav>
                                        <p:tav tm="100000">
                                          <p:val>
                                            <p:strVal val="#ppt_x"/>
                                          </p:val>
                                        </p:tav>
                                      </p:tavLst>
                                    </p:anim>
                                    <p:anim calcmode="lin" valueType="num">
                                      <p:cBhvr>
                                        <p:cTn id="37"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6" grpId="0" animBg="1"/>
      <p:bldP spid="3077" grpId="0"/>
      <p:bldP spid="491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52450"/>
            <a:ext cx="9144000" cy="1143000"/>
          </a:xfrm>
        </p:spPr>
        <p:txBody>
          <a:bodyPr/>
          <a:lstStyle/>
          <a:p>
            <a:pPr algn="l" eaLnBrk="1" hangingPunct="1"/>
            <a:r>
              <a:rPr lang="en-US" b="1" smtClean="0">
                <a:latin typeface="Times New Roman" pitchFamily="18" charset="0"/>
                <a:cs typeface="Times New Roman" pitchFamily="18" charset="0"/>
              </a:rPr>
              <a:t>   </a:t>
            </a:r>
            <a:r>
              <a:rPr lang="en-US" sz="3200" b="1" smtClean="0">
                <a:solidFill>
                  <a:srgbClr val="006600"/>
                </a:solidFill>
                <a:latin typeface="Times New Roman" pitchFamily="18" charset="0"/>
                <a:cs typeface="Times New Roman" pitchFamily="18" charset="0"/>
              </a:rPr>
              <a:t>5. Phản ứng phân hủy muối</a:t>
            </a:r>
          </a:p>
        </p:txBody>
      </p:sp>
      <p:sp>
        <p:nvSpPr>
          <p:cNvPr id="17411" name="Rectangle 3"/>
          <p:cNvSpPr>
            <a:spLocks noGrp="1" noChangeArrowheads="1"/>
          </p:cNvSpPr>
          <p:nvPr>
            <p:ph type="body" idx="1"/>
          </p:nvPr>
        </p:nvSpPr>
        <p:spPr>
          <a:xfrm>
            <a:off x="1057275" y="1347788"/>
            <a:ext cx="7791450" cy="1524000"/>
          </a:xfrm>
        </p:spPr>
        <p:txBody>
          <a:bodyPr/>
          <a:lstStyle/>
          <a:p>
            <a:pPr eaLnBrk="1" hangingPunct="1">
              <a:lnSpc>
                <a:spcPct val="120000"/>
              </a:lnSpc>
              <a:buClr>
                <a:srgbClr val="FF00FF"/>
              </a:buClr>
              <a:buFont typeface="Wingdings" pitchFamily="2" charset="2"/>
              <a:buNone/>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muối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hủy</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nh­ư</a:t>
            </a:r>
            <a:r>
              <a:rPr lang="en-US" sz="2800" b="1"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KClO</a:t>
            </a:r>
            <a:r>
              <a:rPr lang="en-US" sz="2400" b="1" baseline="-25000" dirty="0" smtClean="0">
                <a:solidFill>
                  <a:srgbClr val="0000FF"/>
                </a:solidFill>
                <a:latin typeface="Times New Roman" pitchFamily="18" charset="0"/>
                <a:cs typeface="Times New Roman" pitchFamily="18" charset="0"/>
              </a:rPr>
              <a:t>3 </a:t>
            </a:r>
            <a:r>
              <a:rPr lang="en-US" sz="2400" b="1" dirty="0" smtClean="0">
                <a:solidFill>
                  <a:srgbClr val="0000FF"/>
                </a:solidFill>
                <a:latin typeface="Times New Roman" pitchFamily="18" charset="0"/>
                <a:cs typeface="Times New Roman" pitchFamily="18" charset="0"/>
              </a:rPr>
              <a:t>, CaCO</a:t>
            </a:r>
            <a:r>
              <a:rPr lang="en-US" sz="2400" b="1" baseline="-25000" dirty="0" smtClean="0">
                <a:solidFill>
                  <a:srgbClr val="0000FF"/>
                </a:solidFill>
                <a:latin typeface="Times New Roman" pitchFamily="18" charset="0"/>
                <a:cs typeface="Times New Roman" pitchFamily="18" charset="0"/>
              </a:rPr>
              <a:t>3 </a:t>
            </a:r>
            <a:r>
              <a:rPr lang="en-US" sz="2400" b="1" dirty="0" smtClean="0">
                <a:solidFill>
                  <a:srgbClr val="0000FF"/>
                </a:solidFill>
                <a:latin typeface="Times New Roman" pitchFamily="18" charset="0"/>
                <a:cs typeface="Times New Roman" pitchFamily="18" charset="0"/>
              </a:rPr>
              <a:t>, KMnO</a:t>
            </a:r>
            <a:r>
              <a:rPr lang="en-US" sz="2400" b="1" baseline="-25000" dirty="0" smtClean="0">
                <a:solidFill>
                  <a:srgbClr val="0000FF"/>
                </a:solidFill>
                <a:latin typeface="Times New Roman" pitchFamily="18" charset="0"/>
                <a:cs typeface="Times New Roman" pitchFamily="18" charset="0"/>
              </a:rPr>
              <a:t>4  </a:t>
            </a:r>
            <a:r>
              <a:rPr lang="en-US" sz="2400" b="1" dirty="0" smtClean="0">
                <a:solidFill>
                  <a:srgbClr val="0000FF"/>
                </a:solidFill>
                <a:latin typeface="Times New Roman" pitchFamily="18" charset="0"/>
                <a:cs typeface="Times New Roman" pitchFamily="18" charset="0"/>
              </a:rPr>
              <a:t>…</a:t>
            </a:r>
            <a:r>
              <a:rPr lang="en-US" sz="2800" b="1" dirty="0" smtClean="0">
                <a:solidFill>
                  <a:srgbClr val="0000FF"/>
                </a:solidFill>
                <a:latin typeface="Times New Roman" pitchFamily="18" charset="0"/>
                <a:cs typeface="Times New Roman" pitchFamily="18" charset="0"/>
              </a:rPr>
              <a:t> </a:t>
            </a:r>
          </a:p>
        </p:txBody>
      </p:sp>
      <p:sp>
        <p:nvSpPr>
          <p:cNvPr id="13316" name="Text Box 4"/>
          <p:cNvSpPr txBox="1">
            <a:spLocks noChangeArrowheads="1"/>
          </p:cNvSpPr>
          <p:nvPr/>
        </p:nvSpPr>
        <p:spPr bwMode="auto">
          <a:xfrm>
            <a:off x="3810000" y="3276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vi-VN">
              <a:solidFill>
                <a:srgbClr val="000000"/>
              </a:solidFill>
              <a:latin typeface="Times New Roman" pitchFamily="18" charset="0"/>
              <a:cs typeface="Times New Roman" pitchFamily="18" charset="0"/>
            </a:endParaRPr>
          </a:p>
        </p:txBody>
      </p:sp>
      <p:grpSp>
        <p:nvGrpSpPr>
          <p:cNvPr id="2" name="Group 5"/>
          <p:cNvGrpSpPr>
            <a:grpSpLocks/>
          </p:cNvGrpSpPr>
          <p:nvPr/>
        </p:nvGrpSpPr>
        <p:grpSpPr bwMode="auto">
          <a:xfrm>
            <a:off x="1290638" y="2659063"/>
            <a:ext cx="10058400" cy="1676400"/>
            <a:chOff x="816" y="1754"/>
            <a:chExt cx="6336" cy="1056"/>
          </a:xfrm>
        </p:grpSpPr>
        <p:sp>
          <p:nvSpPr>
            <p:cNvPr id="13328" name="Text Box 6"/>
            <p:cNvSpPr txBox="1">
              <a:spLocks noChangeArrowheads="1"/>
            </p:cNvSpPr>
            <p:nvPr/>
          </p:nvSpPr>
          <p:spPr bwMode="auto">
            <a:xfrm>
              <a:off x="967" y="1864"/>
              <a:ext cx="44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KClO</a:t>
              </a:r>
              <a:r>
                <a:rPr lang="en-US" sz="3200" baseline="-25000">
                  <a:solidFill>
                    <a:srgbClr val="000000"/>
                  </a:solidFill>
                  <a:latin typeface="Times New Roman" pitchFamily="18" charset="0"/>
                  <a:cs typeface="Times New Roman" pitchFamily="18" charset="0"/>
                </a:rPr>
                <a:t>3</a:t>
              </a:r>
              <a:endParaRPr lang="en-US" sz="3200">
                <a:solidFill>
                  <a:srgbClr val="000000"/>
                </a:solidFill>
                <a:latin typeface="Times New Roman" pitchFamily="18" charset="0"/>
                <a:cs typeface="Times New Roman" pitchFamily="18" charset="0"/>
              </a:endParaRPr>
            </a:p>
          </p:txBody>
        </p:sp>
        <p:grpSp>
          <p:nvGrpSpPr>
            <p:cNvPr id="13329" name="Group 7"/>
            <p:cNvGrpSpPr>
              <a:grpSpLocks/>
            </p:cNvGrpSpPr>
            <p:nvPr/>
          </p:nvGrpSpPr>
          <p:grpSpPr bwMode="auto">
            <a:xfrm>
              <a:off x="816" y="1754"/>
              <a:ext cx="6336" cy="1056"/>
              <a:chOff x="672" y="1968"/>
              <a:chExt cx="6336" cy="1056"/>
            </a:xfrm>
          </p:grpSpPr>
          <p:sp>
            <p:nvSpPr>
              <p:cNvPr id="13330" name="Text Box 8"/>
              <p:cNvSpPr txBox="1">
                <a:spLocks noChangeArrowheads="1"/>
              </p:cNvSpPr>
              <p:nvPr/>
            </p:nvSpPr>
            <p:spPr bwMode="auto">
              <a:xfrm>
                <a:off x="672" y="2112"/>
                <a:ext cx="54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vi-VN" sz="4000">
                  <a:solidFill>
                    <a:srgbClr val="000000"/>
                  </a:solidFill>
                  <a:latin typeface="Times New Roman" pitchFamily="18" charset="0"/>
                  <a:cs typeface="Times New Roman" pitchFamily="18" charset="0"/>
                </a:endParaRPr>
              </a:p>
            </p:txBody>
          </p:sp>
          <p:sp>
            <p:nvSpPr>
              <p:cNvPr id="13331" name="Line 9"/>
              <p:cNvSpPr>
                <a:spLocks noChangeShapeType="1"/>
              </p:cNvSpPr>
              <p:nvPr/>
            </p:nvSpPr>
            <p:spPr bwMode="auto">
              <a:xfrm>
                <a:off x="2160" y="2256"/>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a:solidFill>
                    <a:srgbClr val="000000"/>
                  </a:solidFill>
                  <a:latin typeface="Times New Roman" pitchFamily="18" charset="0"/>
                  <a:cs typeface="Times New Roman" pitchFamily="18" charset="0"/>
                </a:endParaRPr>
              </a:p>
            </p:txBody>
          </p:sp>
          <p:sp>
            <p:nvSpPr>
              <p:cNvPr id="13332" name="Text Box 10"/>
              <p:cNvSpPr txBox="1">
                <a:spLocks noChangeArrowheads="1"/>
              </p:cNvSpPr>
              <p:nvPr/>
            </p:nvSpPr>
            <p:spPr bwMode="auto">
              <a:xfrm>
                <a:off x="2352" y="1968"/>
                <a:ext cx="57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t</a:t>
                </a:r>
                <a:r>
                  <a:rPr lang="en-US" sz="3200" baseline="30000">
                    <a:solidFill>
                      <a:srgbClr val="000000"/>
                    </a:solidFill>
                    <a:latin typeface="Times New Roman" pitchFamily="18" charset="0"/>
                    <a:cs typeface="Times New Roman" pitchFamily="18" charset="0"/>
                  </a:rPr>
                  <a:t>o</a:t>
                </a:r>
                <a:endParaRPr lang="en-US" sz="3200">
                  <a:solidFill>
                    <a:srgbClr val="000000"/>
                  </a:solidFill>
                  <a:latin typeface="Times New Roman" pitchFamily="18" charset="0"/>
                  <a:cs typeface="Times New Roman" pitchFamily="18" charset="0"/>
                </a:endParaRPr>
              </a:p>
            </p:txBody>
          </p:sp>
          <p:sp>
            <p:nvSpPr>
              <p:cNvPr id="13333" name="Text Box 11"/>
              <p:cNvSpPr txBox="1">
                <a:spLocks noChangeArrowheads="1"/>
              </p:cNvSpPr>
              <p:nvPr/>
            </p:nvSpPr>
            <p:spPr bwMode="auto">
              <a:xfrm>
                <a:off x="2928" y="1968"/>
                <a:ext cx="18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a:solidFill>
                      <a:srgbClr val="000000"/>
                    </a:solidFill>
                    <a:latin typeface="Times New Roman" pitchFamily="18" charset="0"/>
                    <a:cs typeface="Times New Roman" pitchFamily="18" charset="0"/>
                  </a:rPr>
                  <a:t> …   +   …</a:t>
                </a:r>
              </a:p>
            </p:txBody>
          </p:sp>
          <p:sp>
            <p:nvSpPr>
              <p:cNvPr id="13334" name="Text Box 12"/>
              <p:cNvSpPr txBox="1">
                <a:spLocks noChangeArrowheads="1"/>
              </p:cNvSpPr>
              <p:nvPr/>
            </p:nvSpPr>
            <p:spPr bwMode="auto">
              <a:xfrm>
                <a:off x="864" y="2582"/>
                <a:ext cx="57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CaCO</a:t>
                </a:r>
                <a:r>
                  <a:rPr lang="en-US" sz="3200" baseline="-25000">
                    <a:solidFill>
                      <a:srgbClr val="000000"/>
                    </a:solidFill>
                    <a:latin typeface="Times New Roman" pitchFamily="18" charset="0"/>
                    <a:cs typeface="Times New Roman" pitchFamily="18" charset="0"/>
                  </a:rPr>
                  <a:t>3</a:t>
                </a:r>
                <a:r>
                  <a:rPr lang="en-US" sz="4000" baseline="-25000">
                    <a:solidFill>
                      <a:srgbClr val="000000"/>
                    </a:solidFill>
                    <a:latin typeface="Times New Roman" pitchFamily="18" charset="0"/>
                    <a:cs typeface="Times New Roman" pitchFamily="18" charset="0"/>
                  </a:rPr>
                  <a:t>  </a:t>
                </a:r>
                <a:endParaRPr lang="en-US" sz="4000">
                  <a:solidFill>
                    <a:srgbClr val="000000"/>
                  </a:solidFill>
                  <a:latin typeface="Times New Roman" pitchFamily="18" charset="0"/>
                  <a:cs typeface="Times New Roman" pitchFamily="18" charset="0"/>
                </a:endParaRPr>
              </a:p>
            </p:txBody>
          </p:sp>
          <p:sp>
            <p:nvSpPr>
              <p:cNvPr id="13335" name="Line 13"/>
              <p:cNvSpPr>
                <a:spLocks noChangeShapeType="1"/>
              </p:cNvSpPr>
              <p:nvPr/>
            </p:nvSpPr>
            <p:spPr bwMode="auto">
              <a:xfrm>
                <a:off x="2129" y="2832"/>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a:solidFill>
                    <a:srgbClr val="000000"/>
                  </a:solidFill>
                  <a:latin typeface="Times New Roman" pitchFamily="18" charset="0"/>
                  <a:cs typeface="Times New Roman" pitchFamily="18" charset="0"/>
                </a:endParaRPr>
              </a:p>
            </p:txBody>
          </p:sp>
          <p:sp>
            <p:nvSpPr>
              <p:cNvPr id="13336" name="Text Box 14"/>
              <p:cNvSpPr txBox="1">
                <a:spLocks noChangeArrowheads="1"/>
              </p:cNvSpPr>
              <p:nvPr/>
            </p:nvSpPr>
            <p:spPr bwMode="auto">
              <a:xfrm>
                <a:off x="2256" y="2496"/>
                <a:ext cx="52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t</a:t>
                </a:r>
                <a:r>
                  <a:rPr lang="en-US" sz="3200" baseline="30000">
                    <a:solidFill>
                      <a:srgbClr val="000000"/>
                    </a:solidFill>
                    <a:latin typeface="Times New Roman" pitchFamily="18" charset="0"/>
                    <a:cs typeface="Times New Roman" pitchFamily="18" charset="0"/>
                  </a:rPr>
                  <a:t>o</a:t>
                </a:r>
                <a:endParaRPr lang="en-US" sz="3200">
                  <a:solidFill>
                    <a:srgbClr val="000000"/>
                  </a:solidFill>
                  <a:latin typeface="Times New Roman" pitchFamily="18" charset="0"/>
                  <a:cs typeface="Times New Roman" pitchFamily="18" charset="0"/>
                </a:endParaRPr>
              </a:p>
            </p:txBody>
          </p:sp>
          <p:sp>
            <p:nvSpPr>
              <p:cNvPr id="13337" name="Text Box 15"/>
              <p:cNvSpPr txBox="1">
                <a:spLocks noChangeArrowheads="1"/>
              </p:cNvSpPr>
              <p:nvPr/>
            </p:nvSpPr>
            <p:spPr bwMode="auto">
              <a:xfrm>
                <a:off x="2928" y="2592"/>
                <a:ext cx="40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 …   +   …</a:t>
                </a:r>
              </a:p>
            </p:txBody>
          </p:sp>
        </p:grpSp>
      </p:grpSp>
      <p:grpSp>
        <p:nvGrpSpPr>
          <p:cNvPr id="4" name="Group 16"/>
          <p:cNvGrpSpPr>
            <a:grpSpLocks/>
          </p:cNvGrpSpPr>
          <p:nvPr/>
        </p:nvGrpSpPr>
        <p:grpSpPr bwMode="auto">
          <a:xfrm>
            <a:off x="1276350" y="2667000"/>
            <a:ext cx="9144000" cy="1663700"/>
            <a:chOff x="834" y="1746"/>
            <a:chExt cx="5760" cy="1048"/>
          </a:xfrm>
        </p:grpSpPr>
        <p:sp>
          <p:nvSpPr>
            <p:cNvPr id="13320" name="Text Box 17"/>
            <p:cNvSpPr txBox="1">
              <a:spLocks noChangeArrowheads="1"/>
            </p:cNvSpPr>
            <p:nvPr/>
          </p:nvSpPr>
          <p:spPr bwMode="auto">
            <a:xfrm>
              <a:off x="834" y="1859"/>
              <a:ext cx="57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dirty="0">
                  <a:solidFill>
                    <a:srgbClr val="000000"/>
                  </a:solidFill>
                  <a:latin typeface="Times New Roman" pitchFamily="18" charset="0"/>
                  <a:cs typeface="Times New Roman" pitchFamily="18" charset="0"/>
                </a:rPr>
                <a:t>2KClO</a:t>
              </a:r>
              <a:r>
                <a:rPr lang="en-US" sz="3200" baseline="-25000" dirty="0">
                  <a:solidFill>
                    <a:srgbClr val="000000"/>
                  </a:solidFill>
                  <a:latin typeface="Times New Roman" pitchFamily="18" charset="0"/>
                  <a:cs typeface="Times New Roman" pitchFamily="18" charset="0"/>
                </a:rPr>
                <a:t>3</a:t>
              </a:r>
              <a:r>
                <a:rPr lang="en-US" sz="3200" dirty="0">
                  <a:solidFill>
                    <a:srgbClr val="000000"/>
                  </a:solidFill>
                  <a:latin typeface="Times New Roman" pitchFamily="18" charset="0"/>
                  <a:cs typeface="Times New Roman" pitchFamily="18" charset="0"/>
                </a:rPr>
                <a:t> </a:t>
              </a:r>
            </a:p>
          </p:txBody>
        </p:sp>
        <p:sp>
          <p:nvSpPr>
            <p:cNvPr id="13321" name="Line 18"/>
            <p:cNvSpPr>
              <a:spLocks noChangeShapeType="1"/>
            </p:cNvSpPr>
            <p:nvPr/>
          </p:nvSpPr>
          <p:spPr bwMode="auto">
            <a:xfrm>
              <a:off x="2176" y="2640"/>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a:solidFill>
                  <a:srgbClr val="000000"/>
                </a:solidFill>
                <a:latin typeface="Times New Roman" pitchFamily="18" charset="0"/>
                <a:cs typeface="Times New Roman" pitchFamily="18" charset="0"/>
              </a:endParaRPr>
            </a:p>
          </p:txBody>
        </p:sp>
        <p:sp>
          <p:nvSpPr>
            <p:cNvPr id="13322" name="Text Box 19"/>
            <p:cNvSpPr txBox="1">
              <a:spLocks noChangeArrowheads="1"/>
            </p:cNvSpPr>
            <p:nvPr/>
          </p:nvSpPr>
          <p:spPr bwMode="auto">
            <a:xfrm>
              <a:off x="2337" y="2339"/>
              <a:ext cx="62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t</a:t>
              </a:r>
              <a:r>
                <a:rPr lang="en-US" sz="3200" baseline="30000">
                  <a:solidFill>
                    <a:srgbClr val="000000"/>
                  </a:solidFill>
                  <a:latin typeface="Times New Roman" pitchFamily="18" charset="0"/>
                  <a:cs typeface="Times New Roman" pitchFamily="18" charset="0"/>
                </a:rPr>
                <a:t>o</a:t>
              </a:r>
              <a:endParaRPr lang="en-US" sz="3200">
                <a:solidFill>
                  <a:srgbClr val="000000"/>
                </a:solidFill>
                <a:latin typeface="Times New Roman" pitchFamily="18" charset="0"/>
                <a:cs typeface="Times New Roman" pitchFamily="18" charset="0"/>
              </a:endParaRPr>
            </a:p>
          </p:txBody>
        </p:sp>
        <p:sp>
          <p:nvSpPr>
            <p:cNvPr id="13323" name="Text Box 20"/>
            <p:cNvSpPr txBox="1">
              <a:spLocks noChangeArrowheads="1"/>
            </p:cNvSpPr>
            <p:nvPr/>
          </p:nvSpPr>
          <p:spPr bwMode="auto">
            <a:xfrm>
              <a:off x="2714" y="1837"/>
              <a:ext cx="33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    2KCl  +   3O</a:t>
              </a:r>
              <a:r>
                <a:rPr lang="en-US" sz="3200" baseline="-25000">
                  <a:solidFill>
                    <a:srgbClr val="000000"/>
                  </a:solidFill>
                  <a:latin typeface="Times New Roman" pitchFamily="18" charset="0"/>
                  <a:cs typeface="Times New Roman" pitchFamily="18" charset="0"/>
                </a:rPr>
                <a:t>2</a:t>
              </a:r>
              <a:endParaRPr lang="en-US" sz="3200">
                <a:solidFill>
                  <a:srgbClr val="000000"/>
                </a:solidFill>
                <a:latin typeface="Times New Roman" pitchFamily="18" charset="0"/>
                <a:cs typeface="Times New Roman" pitchFamily="18" charset="0"/>
              </a:endParaRPr>
            </a:p>
          </p:txBody>
        </p:sp>
        <p:sp>
          <p:nvSpPr>
            <p:cNvPr id="13324" name="Line 21"/>
            <p:cNvSpPr>
              <a:spLocks noChangeShapeType="1"/>
            </p:cNvSpPr>
            <p:nvPr/>
          </p:nvSpPr>
          <p:spPr bwMode="auto">
            <a:xfrm>
              <a:off x="2187" y="2034"/>
              <a:ext cx="49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a:solidFill>
                  <a:srgbClr val="000000"/>
                </a:solidFill>
                <a:latin typeface="Times New Roman" pitchFamily="18" charset="0"/>
                <a:cs typeface="Times New Roman" pitchFamily="18" charset="0"/>
              </a:endParaRPr>
            </a:p>
          </p:txBody>
        </p:sp>
        <p:sp>
          <p:nvSpPr>
            <p:cNvPr id="13325" name="Text Box 22"/>
            <p:cNvSpPr txBox="1">
              <a:spLocks noChangeArrowheads="1"/>
            </p:cNvSpPr>
            <p:nvPr/>
          </p:nvSpPr>
          <p:spPr bwMode="auto">
            <a:xfrm>
              <a:off x="2323" y="1746"/>
              <a:ext cx="5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t</a:t>
              </a:r>
              <a:r>
                <a:rPr lang="en-US" sz="3200" baseline="30000">
                  <a:solidFill>
                    <a:srgbClr val="000000"/>
                  </a:solidFill>
                  <a:latin typeface="Times New Roman" pitchFamily="18" charset="0"/>
                  <a:cs typeface="Times New Roman" pitchFamily="18" charset="0"/>
                </a:rPr>
                <a:t>o</a:t>
              </a:r>
              <a:endParaRPr lang="en-US" sz="3200">
                <a:solidFill>
                  <a:srgbClr val="000000"/>
                </a:solidFill>
                <a:latin typeface="Times New Roman" pitchFamily="18" charset="0"/>
                <a:cs typeface="Times New Roman" pitchFamily="18" charset="0"/>
              </a:endParaRPr>
            </a:p>
          </p:txBody>
        </p:sp>
        <p:sp>
          <p:nvSpPr>
            <p:cNvPr id="13326" name="Text Box 23"/>
            <p:cNvSpPr txBox="1">
              <a:spLocks noChangeArrowheads="1"/>
            </p:cNvSpPr>
            <p:nvPr/>
          </p:nvSpPr>
          <p:spPr bwMode="auto">
            <a:xfrm>
              <a:off x="912" y="2352"/>
              <a:ext cx="535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CaCO</a:t>
              </a:r>
              <a:r>
                <a:rPr lang="en-US" sz="3200" baseline="-25000">
                  <a:solidFill>
                    <a:srgbClr val="000000"/>
                  </a:solidFill>
                  <a:latin typeface="Times New Roman" pitchFamily="18" charset="0"/>
                  <a:cs typeface="Times New Roman" pitchFamily="18" charset="0"/>
                </a:rPr>
                <a:t>3</a:t>
              </a:r>
              <a:r>
                <a:rPr lang="en-US" sz="4000" baseline="-25000">
                  <a:solidFill>
                    <a:srgbClr val="000000"/>
                  </a:solidFill>
                  <a:latin typeface="Times New Roman" pitchFamily="18" charset="0"/>
                  <a:cs typeface="Times New Roman" pitchFamily="18" charset="0"/>
                </a:rPr>
                <a:t>  </a:t>
              </a:r>
              <a:endParaRPr lang="en-US" sz="4000">
                <a:solidFill>
                  <a:srgbClr val="000000"/>
                </a:solidFill>
                <a:latin typeface="Times New Roman" pitchFamily="18" charset="0"/>
                <a:cs typeface="Times New Roman" pitchFamily="18" charset="0"/>
              </a:endParaRPr>
            </a:p>
          </p:txBody>
        </p:sp>
        <p:sp>
          <p:nvSpPr>
            <p:cNvPr id="13327" name="Text Box 24"/>
            <p:cNvSpPr txBox="1">
              <a:spLocks noChangeArrowheads="1"/>
            </p:cNvSpPr>
            <p:nvPr/>
          </p:nvSpPr>
          <p:spPr bwMode="auto">
            <a:xfrm>
              <a:off x="3024" y="2400"/>
              <a:ext cx="27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a:solidFill>
                    <a:srgbClr val="000000"/>
                  </a:solidFill>
                  <a:latin typeface="Times New Roman" pitchFamily="18" charset="0"/>
                  <a:cs typeface="Times New Roman" pitchFamily="18" charset="0"/>
                </a:rPr>
                <a:t>CaO   +  CO</a:t>
              </a:r>
              <a:r>
                <a:rPr lang="en-US" sz="3200" baseline="-25000">
                  <a:solidFill>
                    <a:srgbClr val="000000"/>
                  </a:solidFill>
                  <a:latin typeface="Times New Roman" pitchFamily="18" charset="0"/>
                  <a:cs typeface="Times New Roman" pitchFamily="18" charset="0"/>
                </a:rPr>
                <a:t>2</a:t>
              </a:r>
              <a:endParaRPr lang="en-US" sz="3200">
                <a:solidFill>
                  <a:srgbClr val="000000"/>
                </a:solidFill>
                <a:latin typeface="Times New Roman" pitchFamily="18" charset="0"/>
                <a:cs typeface="Times New Roman" pitchFamily="18" charset="0"/>
              </a:endParaRPr>
            </a:p>
          </p:txBody>
        </p:sp>
      </p:grpSp>
      <p:sp>
        <p:nvSpPr>
          <p:cNvPr id="17433" name="Line 25"/>
          <p:cNvSpPr>
            <a:spLocks noChangeShapeType="1"/>
          </p:cNvSpPr>
          <p:nvPr/>
        </p:nvSpPr>
        <p:spPr bwMode="auto">
          <a:xfrm>
            <a:off x="952500" y="1695450"/>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71302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7433"/>
                                        </p:tgtEl>
                                        <p:attrNameLst>
                                          <p:attrName>style.visibility</p:attrName>
                                        </p:attrNameLst>
                                      </p:cBhvr>
                                      <p:to>
                                        <p:strVal val="visible"/>
                                      </p:to>
                                    </p:set>
                                    <p:animEffect transition="in" filter="checkerboard(across)">
                                      <p:cBhvr>
                                        <p:cTn id="14" dur="500"/>
                                        <p:tgtEl>
                                          <p:spTgt spid="17433"/>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17" dur="500"/>
                                        <p:tgtEl>
                                          <p:spTgt spid="174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xit" presetSubtype="0" fill="hold" nodeType="clickEffect">
                                  <p:stCondLst>
                                    <p:cond delay="0"/>
                                  </p:stCondLst>
                                  <p:childTnLst>
                                    <p:anim calcmode="lin" valueType="num">
                                      <p:cBhvr>
                                        <p:cTn id="28" dur="500"/>
                                        <p:tgtEl>
                                          <p:spTgt spid="2"/>
                                        </p:tgtEl>
                                        <p:attrNameLst>
                                          <p:attrName>ppt_w</p:attrName>
                                        </p:attrNameLst>
                                      </p:cBhvr>
                                      <p:tavLst>
                                        <p:tav tm="0">
                                          <p:val>
                                            <p:strVal val="ppt_w"/>
                                          </p:val>
                                        </p:tav>
                                        <p:tav tm="100000">
                                          <p:val>
                                            <p:fltVal val="0"/>
                                          </p:val>
                                        </p:tav>
                                      </p:tavLst>
                                    </p:anim>
                                    <p:anim calcmode="lin" valueType="num">
                                      <p:cBhvr>
                                        <p:cTn id="29" dur="500"/>
                                        <p:tgtEl>
                                          <p:spTgt spid="2"/>
                                        </p:tgtEl>
                                        <p:attrNameLst>
                                          <p:attrName>ppt_h</p:attrName>
                                        </p:attrNameLst>
                                      </p:cBhvr>
                                      <p:tavLst>
                                        <p:tav tm="0">
                                          <p:val>
                                            <p:strVal val="ppt_h"/>
                                          </p:val>
                                        </p:tav>
                                        <p:tav tm="100000">
                                          <p:val>
                                            <p:fltVal val="0"/>
                                          </p:val>
                                        </p:tav>
                                      </p:tavLst>
                                    </p:anim>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P spid="174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570038" y="338138"/>
            <a:ext cx="719296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altLang="en-US" sz="2200" b="1" smtClean="0">
                <a:solidFill>
                  <a:srgbClr val="FF0000"/>
                </a:solidFill>
                <a:latin typeface="Times New Roman" pitchFamily="18" charset="0"/>
                <a:cs typeface="Times New Roman" pitchFamily="18" charset="0"/>
              </a:rPr>
              <a:t>BẢNG TÍNH TAN CỦA MỘT SỐ AXIT – BAZƠ – MUỐI</a:t>
            </a:r>
            <a:endParaRPr lang="en-US" altLang="en-US" smtClean="0">
              <a:solidFill>
                <a:srgbClr val="FF0000"/>
              </a:solidFill>
              <a:latin typeface="Times New Roman" pitchFamily="18" charset="0"/>
              <a:cs typeface="Arial" pitchFamily="34" charset="0"/>
            </a:endParaRPr>
          </a:p>
        </p:txBody>
      </p:sp>
      <p:graphicFrame>
        <p:nvGraphicFramePr>
          <p:cNvPr id="85214" name="Group 222"/>
          <p:cNvGraphicFramePr>
            <a:graphicFrameLocks noGrp="1"/>
          </p:cNvGraphicFramePr>
          <p:nvPr>
            <p:extLst>
              <p:ext uri="{D42A27DB-BD31-4B8C-83A1-F6EECF244321}">
                <p14:modId xmlns:p14="http://schemas.microsoft.com/office/powerpoint/2010/main" val="236131674"/>
              </p:ext>
            </p:extLst>
          </p:nvPr>
        </p:nvGraphicFramePr>
        <p:xfrm>
          <a:off x="117475" y="765175"/>
          <a:ext cx="8874125" cy="4267200"/>
        </p:xfrm>
        <a:graphic>
          <a:graphicData uri="http://schemas.openxmlformats.org/drawingml/2006/table">
            <a:tbl>
              <a:tblPr/>
              <a:tblGrid>
                <a:gridCol w="1500188">
                  <a:extLst>
                    <a:ext uri="{9D8B030D-6E8A-4147-A177-3AD203B41FA5}">
                      <a16:colId xmlns="" xmlns:a16="http://schemas.microsoft.com/office/drawing/2014/main" val="20000"/>
                    </a:ext>
                  </a:extLst>
                </a:gridCol>
                <a:gridCol w="592137">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gridCol w="381000">
                  <a:extLst>
                    <a:ext uri="{9D8B030D-6E8A-4147-A177-3AD203B41FA5}">
                      <a16:colId xmlns="" xmlns:a16="http://schemas.microsoft.com/office/drawing/2014/main" val="20003"/>
                    </a:ext>
                  </a:extLst>
                </a:gridCol>
                <a:gridCol w="487363">
                  <a:extLst>
                    <a:ext uri="{9D8B030D-6E8A-4147-A177-3AD203B41FA5}">
                      <a16:colId xmlns="" xmlns:a16="http://schemas.microsoft.com/office/drawing/2014/main" val="20004"/>
                    </a:ext>
                  </a:extLst>
                </a:gridCol>
                <a:gridCol w="533400">
                  <a:extLst>
                    <a:ext uri="{9D8B030D-6E8A-4147-A177-3AD203B41FA5}">
                      <a16:colId xmlns="" xmlns:a16="http://schemas.microsoft.com/office/drawing/2014/main" val="20005"/>
                    </a:ext>
                  </a:extLst>
                </a:gridCol>
                <a:gridCol w="493712">
                  <a:extLst>
                    <a:ext uri="{9D8B030D-6E8A-4147-A177-3AD203B41FA5}">
                      <a16:colId xmlns="" xmlns:a16="http://schemas.microsoft.com/office/drawing/2014/main" val="20006"/>
                    </a:ext>
                  </a:extLst>
                </a:gridCol>
                <a:gridCol w="466725">
                  <a:extLst>
                    <a:ext uri="{9D8B030D-6E8A-4147-A177-3AD203B41FA5}">
                      <a16:colId xmlns="" xmlns:a16="http://schemas.microsoft.com/office/drawing/2014/main" val="20007"/>
                    </a:ext>
                  </a:extLst>
                </a:gridCol>
                <a:gridCol w="457200">
                  <a:extLst>
                    <a:ext uri="{9D8B030D-6E8A-4147-A177-3AD203B41FA5}">
                      <a16:colId xmlns="" xmlns:a16="http://schemas.microsoft.com/office/drawing/2014/main" val="20008"/>
                    </a:ext>
                  </a:extLst>
                </a:gridCol>
                <a:gridCol w="457200">
                  <a:extLst>
                    <a:ext uri="{9D8B030D-6E8A-4147-A177-3AD203B41FA5}">
                      <a16:colId xmlns="" xmlns:a16="http://schemas.microsoft.com/office/drawing/2014/main" val="20009"/>
                    </a:ext>
                  </a:extLst>
                </a:gridCol>
                <a:gridCol w="457200">
                  <a:extLst>
                    <a:ext uri="{9D8B030D-6E8A-4147-A177-3AD203B41FA5}">
                      <a16:colId xmlns="" xmlns:a16="http://schemas.microsoft.com/office/drawing/2014/main" val="20010"/>
                    </a:ext>
                  </a:extLst>
                </a:gridCol>
                <a:gridCol w="457200">
                  <a:extLst>
                    <a:ext uri="{9D8B030D-6E8A-4147-A177-3AD203B41FA5}">
                      <a16:colId xmlns="" xmlns:a16="http://schemas.microsoft.com/office/drawing/2014/main" val="20011"/>
                    </a:ext>
                  </a:extLst>
                </a:gridCol>
                <a:gridCol w="457200">
                  <a:extLst>
                    <a:ext uri="{9D8B030D-6E8A-4147-A177-3AD203B41FA5}">
                      <a16:colId xmlns="" xmlns:a16="http://schemas.microsoft.com/office/drawing/2014/main" val="20012"/>
                    </a:ext>
                  </a:extLst>
                </a:gridCol>
                <a:gridCol w="457200">
                  <a:extLst>
                    <a:ext uri="{9D8B030D-6E8A-4147-A177-3AD203B41FA5}">
                      <a16:colId xmlns="" xmlns:a16="http://schemas.microsoft.com/office/drawing/2014/main" val="20013"/>
                    </a:ext>
                  </a:extLst>
                </a:gridCol>
                <a:gridCol w="533400">
                  <a:extLst>
                    <a:ext uri="{9D8B030D-6E8A-4147-A177-3AD203B41FA5}">
                      <a16:colId xmlns="" xmlns:a16="http://schemas.microsoft.com/office/drawing/2014/main" val="20014"/>
                    </a:ext>
                  </a:extLst>
                </a:gridCol>
                <a:gridCol w="457200">
                  <a:extLst>
                    <a:ext uri="{9D8B030D-6E8A-4147-A177-3AD203B41FA5}">
                      <a16:colId xmlns="" xmlns:a16="http://schemas.microsoft.com/office/drawing/2014/main" val="20015"/>
                    </a:ext>
                  </a:extLst>
                </a:gridCol>
              </a:tblGrid>
              <a:tr h="304800">
                <a:tc rowSpan="2">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Nhóm</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hiđroxit</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gốc</a:t>
                      </a:r>
                      <a:r>
                        <a:rPr kumimoji="0" lang="en-US" altLang="en-US" sz="16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a:ln>
                            <a:noFill/>
                          </a:ln>
                          <a:solidFill>
                            <a:srgbClr val="0000FF"/>
                          </a:solidFill>
                          <a:effectLst/>
                          <a:latin typeface="Times New Roman" pitchFamily="18" charset="0"/>
                          <a:cs typeface="Times New Roman" pitchFamily="18" charset="0"/>
                        </a:rPr>
                        <a:t>axit</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Hóa</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trị</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4">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HIĐRO VÀ CÁC KIM LOẠI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41313">
                <a:tc vMerge="1">
                  <a:txBody>
                    <a:bodyPr/>
                    <a:lstStyle/>
                    <a:p>
                      <a:endParaRPr lang="en-US"/>
                    </a:p>
                  </a:txBody>
                  <a:tcPr/>
                </a:tc>
                <a:tc vMerge="1">
                  <a:txBody>
                    <a:bodyPr/>
                    <a:lstStyle/>
                    <a:p>
                      <a:endParaRPr lang="en-US"/>
                    </a:p>
                  </a:txBody>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H</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Na</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Ag</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Mg</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Ca</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Ba</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Zn</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Hg</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Pb</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Cu</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Fe</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Fe</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Al</a:t>
                      </a:r>
                      <a:endParaRPr kumimoji="0" lang="en-US" altLang="en-US" sz="16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tabLst/>
                      </a:pPr>
                      <a:r>
                        <a:rPr kumimoji="0" lang="en-US" altLang="en-US" sz="1600" b="1" i="0" u="none" strike="noStrike" cap="none" normalizeH="0" baseline="0">
                          <a:ln>
                            <a:noFill/>
                          </a:ln>
                          <a:solidFill>
                            <a:srgbClr val="0000FF"/>
                          </a:solidFill>
                          <a:effectLst/>
                          <a:latin typeface="Times New Roman" pitchFamily="18" charset="0"/>
                          <a:cs typeface="Times New Roman" pitchFamily="18" charset="0"/>
                        </a:rPr>
                        <a:t>III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OH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altLang="en-US" sz="1600" b="1" i="0" u="none" strike="noStrike" cap="none" normalizeH="0" baseline="0" dirty="0" err="1" smtClean="0">
                          <a:ln>
                            <a:noFill/>
                          </a:ln>
                          <a:solidFill>
                            <a:srgbClr val="0000FF"/>
                          </a:solidFill>
                          <a:effectLst/>
                          <a:latin typeface="Times New Roman" pitchFamily="18" charset="0"/>
                          <a:cs typeface="Times New Roman" pitchFamily="18" charset="0"/>
                        </a:rPr>
                        <a:t>Cl</a:t>
                      </a: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T/B</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NO</a:t>
                      </a:r>
                      <a:r>
                        <a:rPr kumimoji="0" lang="en-US" altLang="en-US" sz="1600" b="1" i="0" u="none" strike="noStrike" cap="none" normalizeH="0" baseline="-30000" dirty="0" smtClean="0">
                          <a:ln>
                            <a:noFill/>
                          </a:ln>
                          <a:solidFill>
                            <a:srgbClr val="0000FF"/>
                          </a:solidFill>
                          <a:effectLst/>
                          <a:latin typeface="Times New Roman" pitchFamily="18" charset="0"/>
                          <a:cs typeface="Times New Roman" pitchFamily="18" charset="0"/>
                        </a:rPr>
                        <a:t>3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T/B</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CH</a:t>
                      </a:r>
                      <a:r>
                        <a:rPr kumimoji="0" lang="en-US" altLang="en-US" sz="1600" b="1" i="0" u="none" strike="noStrike" cap="none" normalizeH="0" baseline="-30000" dirty="0" smtClean="0">
                          <a:ln>
                            <a:noFill/>
                          </a:ln>
                          <a:solidFill>
                            <a:srgbClr val="0000FF"/>
                          </a:solidFill>
                          <a:effectLst/>
                          <a:latin typeface="Times New Roman" pitchFamily="18" charset="0"/>
                          <a:cs typeface="Times New Roman" pitchFamily="18" charset="0"/>
                        </a:rPr>
                        <a:t>3</a:t>
                      </a: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COO</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T/B</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S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T/B</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SO</a:t>
                      </a:r>
                      <a:r>
                        <a:rPr kumimoji="0" lang="en-US" altLang="en-US" sz="1600" b="1" i="0" u="none" strike="noStrike" cap="none" normalizeH="0" baseline="-30000" dirty="0" smtClean="0">
                          <a:ln>
                            <a:noFill/>
                          </a:ln>
                          <a:solidFill>
                            <a:srgbClr val="0000FF"/>
                          </a:solidFill>
                          <a:effectLst/>
                          <a:latin typeface="Times New Roman" pitchFamily="18" charset="0"/>
                          <a:cs typeface="Times New Roman" pitchFamily="18" charset="0"/>
                        </a:rPr>
                        <a:t>3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T/B</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SO</a:t>
                      </a:r>
                      <a:r>
                        <a:rPr kumimoji="0" lang="en-US" altLang="en-US" sz="1600" b="1" i="0" u="none" strike="noStrike" cap="none" normalizeH="0" baseline="-30000" dirty="0" smtClean="0">
                          <a:ln>
                            <a:noFill/>
                          </a:ln>
                          <a:solidFill>
                            <a:srgbClr val="0000FF"/>
                          </a:solidFill>
                          <a:effectLst/>
                          <a:latin typeface="Times New Roman" pitchFamily="18" charset="0"/>
                          <a:cs typeface="Times New Roman" pitchFamily="18" charset="0"/>
                        </a:rPr>
                        <a:t>4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T/KB</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endParaRPr kumimoji="0" lang="en-US" altLang="en-US" sz="1600" b="1" i="0" u="none" strike="noStrike" cap="none" normalizeH="0" baseline="0">
                        <a:ln>
                          <a:noFill/>
                        </a:ln>
                        <a:solidFill>
                          <a:srgbClr val="FF3300"/>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CO</a:t>
                      </a:r>
                      <a:r>
                        <a:rPr kumimoji="0" lang="en-US" altLang="en-US" sz="1600" b="1" i="0" u="none" strike="noStrike" cap="none" normalizeH="0" baseline="-30000" dirty="0" smtClean="0">
                          <a:ln>
                            <a:noFill/>
                          </a:ln>
                          <a:solidFill>
                            <a:srgbClr val="0000FF"/>
                          </a:solidFill>
                          <a:effectLst/>
                          <a:latin typeface="Times New Roman" pitchFamily="18" charset="0"/>
                          <a:cs typeface="Times New Roman" pitchFamily="18" charset="0"/>
                        </a:rPr>
                        <a:t>3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T/B</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284163">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 SiO</a:t>
                      </a:r>
                      <a:r>
                        <a:rPr kumimoji="0" lang="en-US" altLang="en-US" sz="1600" b="1" i="0" u="none" strike="noStrike" cap="none" normalizeH="0" baseline="-30000" dirty="0" smtClean="0">
                          <a:ln>
                            <a:noFill/>
                          </a:ln>
                          <a:solidFill>
                            <a:srgbClr val="0000FF"/>
                          </a:solidFill>
                          <a:effectLst/>
                          <a:latin typeface="Times New Roman" pitchFamily="18" charset="0"/>
                          <a:cs typeface="Times New Roman" pitchFamily="18" charset="0"/>
                        </a:rPr>
                        <a:t>3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K/KB</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304800">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1" i="0" u="none" strike="noStrike" cap="none" normalizeH="0" baseline="0" dirty="0" smtClean="0">
                          <a:ln>
                            <a:noFill/>
                          </a:ln>
                          <a:solidFill>
                            <a:srgbClr val="0000FF"/>
                          </a:solidFill>
                          <a:effectLst/>
                          <a:latin typeface="Times New Roman" pitchFamily="18" charset="0"/>
                          <a:cs typeface="Times New Roman" pitchFamily="18" charset="0"/>
                        </a:rPr>
                        <a:t>PO</a:t>
                      </a:r>
                      <a:r>
                        <a:rPr kumimoji="0" lang="en-US" altLang="en-US" sz="1600" b="1" i="0" u="none" strike="noStrike" cap="none" normalizeH="0" baseline="-30000" dirty="0" smtClean="0">
                          <a:ln>
                            <a:noFill/>
                          </a:ln>
                          <a:solidFill>
                            <a:srgbClr val="0000FF"/>
                          </a:solidFill>
                          <a:effectLst/>
                          <a:latin typeface="Times New Roman" pitchFamily="18" charset="0"/>
                          <a:cs typeface="Times New Roman" pitchFamily="18" charset="0"/>
                        </a:rPr>
                        <a:t>4 </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III</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T/KB</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T</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altLang="en-US" sz="1600" b="0" i="0" u="none" strike="noStrike" cap="none" normalizeH="0" baseline="0" dirty="0">
                          <a:ln>
                            <a:noFill/>
                          </a:ln>
                          <a:solidFill>
                            <a:srgbClr val="0000FF"/>
                          </a:solidFill>
                          <a:effectLst/>
                          <a:latin typeface="Times New Roman" pitchFamily="18" charset="0"/>
                          <a:cs typeface="Times New Roman" pitchFamily="18" charset="0"/>
                        </a:rPr>
                        <a:t>K</a:t>
                      </a:r>
                      <a:endParaRPr kumimoji="0" lang="en-US" altLang="en-US" sz="1600" b="0" i="0" u="none" strike="noStrike" cap="none" normalizeH="0" baseline="0" dirty="0">
                        <a:ln>
                          <a:noFill/>
                        </a:ln>
                        <a:solidFill>
                          <a:srgbClr val="0000FF"/>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bl>
          </a:graphicData>
        </a:graphic>
      </p:graphicFrame>
      <p:sp>
        <p:nvSpPr>
          <p:cNvPr id="27859" name="Rectangle 211"/>
          <p:cNvSpPr>
            <a:spLocks noChangeArrowheads="1"/>
          </p:cNvSpPr>
          <p:nvPr/>
        </p:nvSpPr>
        <p:spPr bwMode="auto">
          <a:xfrm>
            <a:off x="117475" y="5010150"/>
            <a:ext cx="512603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tabLst>
                <a:tab pos="457200" algn="l"/>
              </a:tabLst>
            </a:pPr>
            <a:r>
              <a:rPr lang="en-US" altLang="en-US" sz="1600" smtClean="0">
                <a:solidFill>
                  <a:prstClr val="black"/>
                </a:solidFill>
                <a:latin typeface="Times New Roman" pitchFamily="18" charset="0"/>
                <a:cs typeface="Times New Roman" pitchFamily="18" charset="0"/>
              </a:rPr>
              <a:t>T	:  h</a:t>
            </a:r>
            <a:r>
              <a:rPr lang="vi-VN" altLang="en-US" sz="1600" smtClean="0">
                <a:solidFill>
                  <a:prstClr val="black"/>
                </a:solidFill>
                <a:latin typeface="Times New Roman" pitchFamily="18" charset="0"/>
                <a:cs typeface="Times New Roman" pitchFamily="18" charset="0"/>
              </a:rPr>
              <a:t>ợp chất tan được trong nước</a:t>
            </a:r>
            <a:r>
              <a:rPr lang="en-US" altLang="en-US" sz="1600" smtClean="0">
                <a:solidFill>
                  <a:prstClr val="black"/>
                </a:solidFill>
                <a:latin typeface="Times New Roman" pitchFamily="18" charset="0"/>
                <a:cs typeface="Times New Roman" pitchFamily="18" charset="0"/>
              </a:rPr>
              <a:t>	</a:t>
            </a:r>
            <a:endParaRPr lang="en-US" altLang="en-US" sz="1600" smtClean="0">
              <a:solidFill>
                <a:prstClr val="black"/>
              </a:solidFill>
              <a:latin typeface="Times New Roman" pitchFamily="18" charset="0"/>
              <a:cs typeface="Arial" pitchFamily="34" charset="0"/>
            </a:endParaRPr>
          </a:p>
          <a:p>
            <a:pPr eaLnBrk="0" fontAlgn="base" hangingPunct="0">
              <a:spcBef>
                <a:spcPct val="0"/>
              </a:spcBef>
              <a:spcAft>
                <a:spcPct val="0"/>
              </a:spcAft>
              <a:tabLst>
                <a:tab pos="457200" algn="l"/>
              </a:tabLst>
            </a:pPr>
            <a:r>
              <a:rPr lang="en-US" altLang="en-US" sz="1600" smtClean="0">
                <a:solidFill>
                  <a:prstClr val="black"/>
                </a:solidFill>
                <a:latin typeface="Times New Roman" pitchFamily="18" charset="0"/>
                <a:cs typeface="Times New Roman" pitchFamily="18" charset="0"/>
              </a:rPr>
              <a:t>K	:  h</a:t>
            </a:r>
            <a:r>
              <a:rPr lang="vi-VN" altLang="en-US" sz="1600" smtClean="0">
                <a:solidFill>
                  <a:prstClr val="black"/>
                </a:solidFill>
                <a:latin typeface="Times New Roman" pitchFamily="18" charset="0"/>
                <a:cs typeface="Times New Roman" pitchFamily="18" charset="0"/>
              </a:rPr>
              <a:t>ợp chất không tan </a:t>
            </a:r>
            <a:endParaRPr lang="en-US" altLang="en-US" sz="1600" smtClean="0">
              <a:solidFill>
                <a:prstClr val="black"/>
              </a:solidFill>
              <a:latin typeface="Times New Roman" pitchFamily="18" charset="0"/>
              <a:cs typeface="Arial" pitchFamily="34" charset="0"/>
            </a:endParaRPr>
          </a:p>
          <a:p>
            <a:pPr eaLnBrk="0" fontAlgn="base" hangingPunct="0">
              <a:spcBef>
                <a:spcPct val="0"/>
              </a:spcBef>
              <a:spcAft>
                <a:spcPct val="0"/>
              </a:spcAft>
              <a:tabLst>
                <a:tab pos="457200" algn="l"/>
              </a:tabLst>
            </a:pPr>
            <a:r>
              <a:rPr lang="en-US" altLang="en-US" sz="1600" smtClean="0">
                <a:solidFill>
                  <a:prstClr val="black"/>
                </a:solidFill>
                <a:latin typeface="Times New Roman" pitchFamily="18" charset="0"/>
                <a:cs typeface="Times New Roman" pitchFamily="18" charset="0"/>
              </a:rPr>
              <a:t>I   	:  h</a:t>
            </a:r>
            <a:r>
              <a:rPr lang="vi-VN" altLang="en-US" sz="1600" smtClean="0">
                <a:solidFill>
                  <a:prstClr val="black"/>
                </a:solidFill>
                <a:latin typeface="Times New Roman" pitchFamily="18" charset="0"/>
                <a:cs typeface="Times New Roman" pitchFamily="18" charset="0"/>
              </a:rPr>
              <a:t>ợp</a:t>
            </a:r>
            <a:r>
              <a:rPr lang="en-US" altLang="en-US" sz="1600" smtClean="0">
                <a:solidFill>
                  <a:prstClr val="black"/>
                </a:solidFill>
                <a:latin typeface="Times New Roman" pitchFamily="18" charset="0"/>
                <a:cs typeface="Times New Roman" pitchFamily="18" charset="0"/>
              </a:rPr>
              <a:t> chất ít tan</a:t>
            </a:r>
            <a:endParaRPr lang="en-US" altLang="en-US" sz="1600" smtClean="0">
              <a:solidFill>
                <a:prstClr val="black"/>
              </a:solidFill>
              <a:latin typeface="Times New Roman" pitchFamily="18" charset="0"/>
              <a:cs typeface="Arial" pitchFamily="34" charset="0"/>
            </a:endParaRPr>
          </a:p>
          <a:p>
            <a:pPr eaLnBrk="0" fontAlgn="base" hangingPunct="0">
              <a:spcBef>
                <a:spcPct val="0"/>
              </a:spcBef>
              <a:spcAft>
                <a:spcPct val="0"/>
              </a:spcAft>
              <a:tabLst>
                <a:tab pos="457200" algn="l"/>
              </a:tabLst>
            </a:pPr>
            <a:r>
              <a:rPr lang="en-US" altLang="en-US" sz="1600" smtClean="0">
                <a:solidFill>
                  <a:prstClr val="black"/>
                </a:solidFill>
                <a:latin typeface="Times New Roman" pitchFamily="18" charset="0"/>
                <a:cs typeface="Times New Roman" pitchFamily="18" charset="0"/>
              </a:rPr>
              <a:t>B	:  h</a:t>
            </a:r>
            <a:r>
              <a:rPr lang="vi-VN" altLang="en-US" sz="1600" smtClean="0">
                <a:solidFill>
                  <a:prstClr val="black"/>
                </a:solidFill>
                <a:latin typeface="Times New Roman" pitchFamily="18" charset="0"/>
                <a:cs typeface="Times New Roman" pitchFamily="18" charset="0"/>
              </a:rPr>
              <a:t>ợp chất dễ bay hơi</a:t>
            </a:r>
            <a:r>
              <a:rPr lang="en-US" altLang="en-US" sz="1600" smtClean="0">
                <a:solidFill>
                  <a:prstClr val="black"/>
                </a:solidFill>
                <a:latin typeface="Times New Roman" pitchFamily="18" charset="0"/>
                <a:cs typeface="Times New Roman" pitchFamily="18" charset="0"/>
              </a:rPr>
              <a:t>/</a:t>
            </a:r>
            <a:r>
              <a:rPr lang="vi-VN" altLang="en-US" sz="1600" smtClean="0">
                <a:solidFill>
                  <a:prstClr val="black"/>
                </a:solidFill>
                <a:latin typeface="Times New Roman" pitchFamily="18" charset="0"/>
                <a:cs typeface="Times New Roman" pitchFamily="18" charset="0"/>
              </a:rPr>
              <a:t>dễ bị phân hủy thành khí bay lên</a:t>
            </a:r>
            <a:endParaRPr lang="en-US" altLang="en-US" sz="1600" smtClean="0">
              <a:solidFill>
                <a:prstClr val="black"/>
              </a:solidFill>
              <a:latin typeface="Times New Roman" pitchFamily="18" charset="0"/>
              <a:cs typeface="Arial" pitchFamily="34" charset="0"/>
            </a:endParaRPr>
          </a:p>
          <a:p>
            <a:pPr eaLnBrk="0" fontAlgn="base" hangingPunct="0">
              <a:spcBef>
                <a:spcPct val="0"/>
              </a:spcBef>
              <a:spcAft>
                <a:spcPct val="0"/>
              </a:spcAft>
              <a:tabLst>
                <a:tab pos="457200" algn="l"/>
              </a:tabLst>
            </a:pPr>
            <a:r>
              <a:rPr lang="en-US" altLang="en-US" sz="1600" smtClean="0">
                <a:solidFill>
                  <a:prstClr val="black"/>
                </a:solidFill>
                <a:latin typeface="Times New Roman" pitchFamily="18" charset="0"/>
                <a:cs typeface="Times New Roman" pitchFamily="18" charset="0"/>
              </a:rPr>
              <a:t>KB 	:  h</a:t>
            </a:r>
            <a:r>
              <a:rPr lang="vi-VN" altLang="en-US" sz="1600" smtClean="0">
                <a:solidFill>
                  <a:prstClr val="black"/>
                </a:solidFill>
                <a:latin typeface="Times New Roman" pitchFamily="18" charset="0"/>
                <a:cs typeface="Times New Roman" pitchFamily="18" charset="0"/>
              </a:rPr>
              <a:t>ợp chất không bay hơi</a:t>
            </a:r>
            <a:endParaRPr lang="en-US" altLang="en-US" sz="1600" smtClean="0">
              <a:solidFill>
                <a:prstClr val="black"/>
              </a:solidFill>
              <a:latin typeface="Times New Roman" pitchFamily="18" charset="0"/>
              <a:cs typeface="Arial" pitchFamily="34" charset="0"/>
            </a:endParaRPr>
          </a:p>
          <a:p>
            <a:pPr eaLnBrk="0" fontAlgn="base" hangingPunct="0">
              <a:spcBef>
                <a:spcPct val="0"/>
              </a:spcBef>
              <a:spcAft>
                <a:spcPct val="0"/>
              </a:spcAft>
              <a:tabLst>
                <a:tab pos="457200" algn="l"/>
              </a:tabLst>
            </a:pPr>
            <a:r>
              <a:rPr lang="en-US" altLang="en-US" sz="1600" smtClean="0">
                <a:solidFill>
                  <a:prstClr val="black"/>
                </a:solidFill>
                <a:latin typeface="Times New Roman" pitchFamily="18" charset="0"/>
                <a:cs typeface="Times New Roman" pitchFamily="18" charset="0"/>
              </a:rPr>
              <a:t>“–”	:  hợp chất không tồn tại hoặc bị phân hủy trong nước .</a:t>
            </a:r>
            <a:endParaRPr lang="en-US" altLang="en-US" sz="1600" smtClean="0">
              <a:solidFill>
                <a:prstClr val="black"/>
              </a:solidFill>
              <a:latin typeface="Times New Roman" pitchFamily="18" charset="0"/>
              <a:cs typeface="Arial" pitchFamily="34" charset="0"/>
            </a:endParaRPr>
          </a:p>
        </p:txBody>
      </p:sp>
      <p:sp>
        <p:nvSpPr>
          <p:cNvPr id="85204" name="Line 212"/>
          <p:cNvSpPr>
            <a:spLocks noChangeShapeType="1"/>
          </p:cNvSpPr>
          <p:nvPr/>
        </p:nvSpPr>
        <p:spPr bwMode="auto">
          <a:xfrm>
            <a:off x="1219200" y="2590800"/>
            <a:ext cx="4191000" cy="0"/>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85205" name="Line 213"/>
          <p:cNvSpPr>
            <a:spLocks noChangeShapeType="1"/>
          </p:cNvSpPr>
          <p:nvPr/>
        </p:nvSpPr>
        <p:spPr bwMode="auto">
          <a:xfrm flipH="1">
            <a:off x="5562600" y="1600200"/>
            <a:ext cx="0" cy="914400"/>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27862" name="Rectangle 214"/>
          <p:cNvSpPr>
            <a:spLocks noChangeArrowheads="1"/>
          </p:cNvSpPr>
          <p:nvPr/>
        </p:nvSpPr>
        <p:spPr bwMode="auto">
          <a:xfrm>
            <a:off x="5214938" y="3729038"/>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600" smtClean="0">
                <a:solidFill>
                  <a:srgbClr val="0000FF"/>
                </a:solidFill>
                <a:latin typeface="Times New Roman" pitchFamily="18" charset="0"/>
                <a:cs typeface="Arial" pitchFamily="34" charset="0"/>
              </a:rPr>
              <a:t>K</a:t>
            </a:r>
          </a:p>
        </p:txBody>
      </p:sp>
      <p:sp>
        <p:nvSpPr>
          <p:cNvPr id="85208" name="Rectangle 216"/>
          <p:cNvSpPr>
            <a:spLocks noChangeArrowheads="1"/>
          </p:cNvSpPr>
          <p:nvPr/>
        </p:nvSpPr>
        <p:spPr bwMode="auto">
          <a:xfrm>
            <a:off x="5257800" y="2286000"/>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smtClean="0">
              <a:solidFill>
                <a:prstClr val="black"/>
              </a:solidFill>
              <a:latin typeface="Arial" pitchFamily="34" charset="0"/>
            </a:endParaRPr>
          </a:p>
        </p:txBody>
      </p:sp>
      <p:sp>
        <p:nvSpPr>
          <p:cNvPr id="27864" name="Text Box 217"/>
          <p:cNvSpPr txBox="1">
            <a:spLocks noChangeArrowheads="1"/>
          </p:cNvSpPr>
          <p:nvPr/>
        </p:nvSpPr>
        <p:spPr bwMode="auto">
          <a:xfrm>
            <a:off x="8229600" y="563880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50000"/>
              </a:spcBef>
              <a:spcAft>
                <a:spcPct val="0"/>
              </a:spcAft>
            </a:pPr>
            <a:endParaRPr lang="en-US" altLang="en-US" sz="2800" smtClean="0">
              <a:solidFill>
                <a:prstClr val="black"/>
              </a:solidFill>
              <a:latin typeface=".VnTime" pitchFamily="34" charset="0"/>
            </a:endParaRPr>
          </a:p>
        </p:txBody>
      </p:sp>
      <p:sp>
        <p:nvSpPr>
          <p:cNvPr id="27865" name="Text Box 219"/>
          <p:cNvSpPr txBox="1">
            <a:spLocks noChangeArrowheads="1"/>
          </p:cNvSpPr>
          <p:nvPr/>
        </p:nvSpPr>
        <p:spPr bwMode="auto">
          <a:xfrm>
            <a:off x="6400800" y="55626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50000"/>
              </a:spcBef>
              <a:spcAft>
                <a:spcPct val="0"/>
              </a:spcAft>
            </a:pPr>
            <a:endParaRPr lang="en-US" altLang="en-US" sz="2800" smtClean="0">
              <a:solidFill>
                <a:prstClr val="black"/>
              </a:solidFill>
              <a:latin typeface=".VnTime" pitchFamily="34" charset="0"/>
            </a:endParaRPr>
          </a:p>
        </p:txBody>
      </p:sp>
      <p:sp>
        <p:nvSpPr>
          <p:cNvPr id="85212" name="Text Box 220"/>
          <p:cNvSpPr txBox="1">
            <a:spLocks noChangeArrowheads="1"/>
          </p:cNvSpPr>
          <p:nvPr/>
        </p:nvSpPr>
        <p:spPr bwMode="auto">
          <a:xfrm>
            <a:off x="5334000" y="230028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50000"/>
              </a:spcBef>
              <a:spcAft>
                <a:spcPct val="0"/>
              </a:spcAft>
            </a:pPr>
            <a:r>
              <a:rPr lang="en-US" altLang="en-US" sz="1800" b="1" smtClean="0">
                <a:solidFill>
                  <a:srgbClr val="FF0000"/>
                </a:solidFill>
                <a:latin typeface=".VnTime" pitchFamily="34" charset="0"/>
              </a:rPr>
              <a:t>T</a:t>
            </a:r>
          </a:p>
        </p:txBody>
      </p:sp>
    </p:spTree>
    <p:extLst>
      <p:ext uri="{BB962C8B-B14F-4D97-AF65-F5344CB8AC3E}">
        <p14:creationId xmlns:p14="http://schemas.microsoft.com/office/powerpoint/2010/main" val="1351472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5205"/>
                                        </p:tgtEl>
                                        <p:attrNameLst>
                                          <p:attrName>style.visibility</p:attrName>
                                        </p:attrNameLst>
                                      </p:cBhvr>
                                      <p:to>
                                        <p:strVal val="visible"/>
                                      </p:to>
                                    </p:set>
                                    <p:anim calcmode="lin" valueType="num">
                                      <p:cBhvr additive="base">
                                        <p:cTn id="7" dur="500" fill="hold"/>
                                        <p:tgtEl>
                                          <p:spTgt spid="85205"/>
                                        </p:tgtEl>
                                        <p:attrNameLst>
                                          <p:attrName>ppt_x</p:attrName>
                                        </p:attrNameLst>
                                      </p:cBhvr>
                                      <p:tavLst>
                                        <p:tav tm="0">
                                          <p:val>
                                            <p:strVal val="#ppt_x"/>
                                          </p:val>
                                        </p:tav>
                                        <p:tav tm="100000">
                                          <p:val>
                                            <p:strVal val="#ppt_x"/>
                                          </p:val>
                                        </p:tav>
                                      </p:tavLst>
                                    </p:anim>
                                    <p:anim calcmode="lin" valueType="num">
                                      <p:cBhvr additive="base">
                                        <p:cTn id="8" dur="500" fill="hold"/>
                                        <p:tgtEl>
                                          <p:spTgt spid="8520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5204"/>
                                        </p:tgtEl>
                                        <p:attrNameLst>
                                          <p:attrName>style.visibility</p:attrName>
                                        </p:attrNameLst>
                                      </p:cBhvr>
                                      <p:to>
                                        <p:strVal val="visible"/>
                                      </p:to>
                                    </p:set>
                                    <p:anim calcmode="lin" valueType="num">
                                      <p:cBhvr additive="base">
                                        <p:cTn id="13" dur="500" fill="hold"/>
                                        <p:tgtEl>
                                          <p:spTgt spid="85204"/>
                                        </p:tgtEl>
                                        <p:attrNameLst>
                                          <p:attrName>ppt_x</p:attrName>
                                        </p:attrNameLst>
                                      </p:cBhvr>
                                      <p:tavLst>
                                        <p:tav tm="0">
                                          <p:val>
                                            <p:strVal val="0-#ppt_w/2"/>
                                          </p:val>
                                        </p:tav>
                                        <p:tav tm="100000">
                                          <p:val>
                                            <p:strVal val="#ppt_x"/>
                                          </p:val>
                                        </p:tav>
                                      </p:tavLst>
                                    </p:anim>
                                    <p:anim calcmode="lin" valueType="num">
                                      <p:cBhvr additive="base">
                                        <p:cTn id="14" dur="500" fill="hold"/>
                                        <p:tgtEl>
                                          <p:spTgt spid="85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5212"/>
                                        </p:tgtEl>
                                        <p:attrNameLst>
                                          <p:attrName>style.visibility</p:attrName>
                                        </p:attrNameLst>
                                      </p:cBhvr>
                                      <p:to>
                                        <p:strVal val="visible"/>
                                      </p:to>
                                    </p:set>
                                    <p:animEffect transition="in" filter="diamond(in)">
                                      <p:cBhvr>
                                        <p:cTn id="19" dur="2000"/>
                                        <p:tgtEl>
                                          <p:spTgt spid="85212"/>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5208"/>
                                        </p:tgtEl>
                                        <p:attrNameLst>
                                          <p:attrName>style.visibility</p:attrName>
                                        </p:attrNameLst>
                                      </p:cBhvr>
                                      <p:to>
                                        <p:strVal val="visible"/>
                                      </p:to>
                                    </p:set>
                                    <p:animEffect transition="in" filter="diamond(in)">
                                      <p:cBhvr>
                                        <p:cTn id="22" dur="500"/>
                                        <p:tgtEl>
                                          <p:spTgt spid="85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04" grpId="0" animBg="1"/>
      <p:bldP spid="85205" grpId="0" animBg="1"/>
      <p:bldP spid="85208" grpId="0" animBg="1"/>
      <p:bldP spid="852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8077200" cy="762000"/>
          </a:xfrm>
        </p:spPr>
        <p:txBody>
          <a:bodyPr/>
          <a:lstStyle/>
          <a:p>
            <a:pPr algn="l" eaLnBrk="1" hangingPunct="1"/>
            <a:r>
              <a:rPr lang="en-US" altLang="en-US" sz="3600" smtClean="0">
                <a:latin typeface="Times New Roman" pitchFamily="18" charset="0"/>
                <a:cs typeface="Times New Roman" pitchFamily="18" charset="0"/>
              </a:rPr>
              <a:t>Chọn câu trả lời đúng trong các câu sau:</a:t>
            </a:r>
          </a:p>
        </p:txBody>
      </p:sp>
      <p:sp>
        <p:nvSpPr>
          <p:cNvPr id="47107" name="Rectangle 3"/>
          <p:cNvSpPr>
            <a:spLocks noGrp="1" noChangeArrowheads="1"/>
          </p:cNvSpPr>
          <p:nvPr>
            <p:ph type="body" sz="half" idx="1"/>
          </p:nvPr>
        </p:nvSpPr>
        <p:spPr>
          <a:xfrm>
            <a:off x="609600" y="762000"/>
            <a:ext cx="7924800" cy="762000"/>
          </a:xfrm>
        </p:spPr>
        <p:txBody>
          <a:bodyPr/>
          <a:lstStyle/>
          <a:p>
            <a:pPr eaLnBrk="1" hangingPunct="1">
              <a:lnSpc>
                <a:spcPct val="80000"/>
              </a:lnSpc>
              <a:buFontTx/>
              <a:buNone/>
            </a:pPr>
            <a:r>
              <a:rPr lang="en-US" altLang="en-US" sz="2400" b="1" dirty="0" err="1" smtClean="0">
                <a:solidFill>
                  <a:srgbClr val="FF0000"/>
                </a:solidFill>
                <a:latin typeface="Times New Roman" pitchFamily="18" charset="0"/>
                <a:cs typeface="Times New Roman" pitchFamily="18" charset="0"/>
              </a:rPr>
              <a:t>Ngâm</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một</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đinh</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sắt</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trong</a:t>
            </a:r>
            <a:r>
              <a:rPr lang="en-US" altLang="en-US" sz="2400" b="1" dirty="0" smtClean="0">
                <a:solidFill>
                  <a:srgbClr val="FF0000"/>
                </a:solidFill>
                <a:latin typeface="Times New Roman" pitchFamily="18" charset="0"/>
                <a:cs typeface="Times New Roman" pitchFamily="18" charset="0"/>
              </a:rPr>
              <a:t> dung </a:t>
            </a:r>
            <a:r>
              <a:rPr lang="en-US" altLang="en-US" sz="2400" b="1" dirty="0" err="1" smtClean="0">
                <a:solidFill>
                  <a:srgbClr val="FF0000"/>
                </a:solidFill>
                <a:latin typeface="Times New Roman" pitchFamily="18" charset="0"/>
                <a:cs typeface="Times New Roman" pitchFamily="18" charset="0"/>
              </a:rPr>
              <a:t>dịch</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đồng</a:t>
            </a:r>
            <a:r>
              <a:rPr lang="en-US" altLang="en-US" sz="2400" b="1" dirty="0" smtClean="0">
                <a:solidFill>
                  <a:srgbClr val="FF0000"/>
                </a:solidFill>
                <a:latin typeface="Times New Roman" pitchFamily="18" charset="0"/>
                <a:cs typeface="Times New Roman" pitchFamily="18" charset="0"/>
              </a:rPr>
              <a:t> (II) </a:t>
            </a:r>
            <a:r>
              <a:rPr lang="en-US" altLang="en-US" sz="2400" b="1" dirty="0" err="1" smtClean="0">
                <a:solidFill>
                  <a:srgbClr val="FF0000"/>
                </a:solidFill>
                <a:latin typeface="Times New Roman" pitchFamily="18" charset="0"/>
                <a:cs typeface="Times New Roman" pitchFamily="18" charset="0"/>
              </a:rPr>
              <a:t>sunfat</a:t>
            </a:r>
            <a:r>
              <a:rPr lang="en-US" altLang="en-US" sz="2400" b="1" dirty="0" smtClean="0">
                <a:solidFill>
                  <a:srgbClr val="FF0000"/>
                </a:solidFill>
                <a:latin typeface="Times New Roman" pitchFamily="18" charset="0"/>
                <a:cs typeface="Times New Roman" pitchFamily="18" charset="0"/>
              </a:rPr>
              <a:t> . </a:t>
            </a:r>
          </a:p>
        </p:txBody>
      </p:sp>
      <p:sp>
        <p:nvSpPr>
          <p:cNvPr id="47109" name="AutoShape 5">
            <a:hlinkClick r:id="" action="ppaction://noaction" highlightClick="1"/>
          </p:cNvPr>
          <p:cNvSpPr>
            <a:spLocks noChangeArrowheads="1"/>
          </p:cNvSpPr>
          <p:nvPr/>
        </p:nvSpPr>
        <p:spPr bwMode="auto">
          <a:xfrm>
            <a:off x="228600" y="1371600"/>
            <a:ext cx="762000" cy="685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600" b="1" smtClean="0">
                <a:solidFill>
                  <a:prstClr val="black"/>
                </a:solidFill>
                <a:latin typeface="Arial" pitchFamily="34" charset="0"/>
              </a:rPr>
              <a:t>A</a:t>
            </a:r>
          </a:p>
        </p:txBody>
      </p:sp>
      <p:sp>
        <p:nvSpPr>
          <p:cNvPr id="47110" name="Rectangle 6"/>
          <p:cNvSpPr>
            <a:spLocks noChangeArrowheads="1"/>
          </p:cNvSpPr>
          <p:nvPr/>
        </p:nvSpPr>
        <p:spPr bwMode="auto">
          <a:xfrm>
            <a:off x="1143000" y="1447800"/>
            <a:ext cx="7086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20000"/>
              </a:spcBef>
              <a:spcAft>
                <a:spcPct val="0"/>
              </a:spcAft>
              <a:buClr>
                <a:srgbClr val="1F497D"/>
              </a:buClr>
            </a:pPr>
            <a:r>
              <a:rPr lang="en-US" altLang="en-US" sz="2400" smtClean="0">
                <a:solidFill>
                  <a:prstClr val="black"/>
                </a:solidFill>
                <a:latin typeface="Times New Roman" pitchFamily="18" charset="0"/>
                <a:cs typeface="Times New Roman" pitchFamily="18" charset="0"/>
              </a:rPr>
              <a:t>Không có hiện t­ựng gì xẩy ra</a:t>
            </a:r>
          </a:p>
        </p:txBody>
      </p:sp>
      <p:sp>
        <p:nvSpPr>
          <p:cNvPr id="47111" name="Rectangle 7"/>
          <p:cNvSpPr>
            <a:spLocks noChangeArrowheads="1"/>
          </p:cNvSpPr>
          <p:nvPr/>
        </p:nvSpPr>
        <p:spPr bwMode="auto">
          <a:xfrm>
            <a:off x="1066800" y="2438400"/>
            <a:ext cx="7086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20000"/>
              </a:spcBef>
              <a:spcAft>
                <a:spcPct val="0"/>
              </a:spcAft>
              <a:buClr>
                <a:srgbClr val="1F497D"/>
              </a:buClr>
            </a:pPr>
            <a:r>
              <a:rPr lang="en-US" altLang="en-US" sz="2400" dirty="0" smtClean="0">
                <a:solidFill>
                  <a:prstClr val="black"/>
                </a:solidFill>
                <a:latin typeface="Times New Roman" pitchFamily="18" charset="0"/>
                <a:cs typeface="Times New Roman" pitchFamily="18" charset="0"/>
              </a:rPr>
              <a:t>Kim </a:t>
            </a:r>
            <a:r>
              <a:rPr lang="en-US" altLang="en-US" sz="2400" dirty="0" err="1" smtClean="0">
                <a:solidFill>
                  <a:prstClr val="black"/>
                </a:solidFill>
                <a:latin typeface="Times New Roman" pitchFamily="18" charset="0"/>
                <a:cs typeface="Times New Roman" pitchFamily="18" charset="0"/>
              </a:rPr>
              <a:t>loại</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mầu</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đỏ</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bám</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ngoài</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đinh</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sắt</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đinh</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sắt</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không</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có</a:t>
            </a:r>
            <a:endParaRPr lang="en-US" altLang="en-US" sz="2400" dirty="0" smtClean="0">
              <a:solidFill>
                <a:prstClr val="black"/>
              </a:solidFill>
              <a:latin typeface="Times New Roman" pitchFamily="18" charset="0"/>
              <a:cs typeface="Times New Roman" pitchFamily="18" charset="0"/>
            </a:endParaRPr>
          </a:p>
          <a:p>
            <a:pPr fontAlgn="base">
              <a:lnSpc>
                <a:spcPct val="90000"/>
              </a:lnSpc>
              <a:spcBef>
                <a:spcPct val="20000"/>
              </a:spcBef>
              <a:spcAft>
                <a:spcPct val="0"/>
              </a:spcAft>
              <a:buClr>
                <a:srgbClr val="1F497D"/>
              </a:buClr>
            </a:pPr>
            <a:r>
              <a:rPr lang="en-US" altLang="en-US" sz="2400" dirty="0" err="1" smtClean="0">
                <a:solidFill>
                  <a:prstClr val="black"/>
                </a:solidFill>
                <a:latin typeface="Times New Roman" pitchFamily="18" charset="0"/>
                <a:cs typeface="Times New Roman" pitchFamily="18" charset="0"/>
              </a:rPr>
              <a:t>Sự</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thay</a:t>
            </a:r>
            <a:r>
              <a:rPr lang="en-US" altLang="en-US" sz="2400" dirty="0" smtClean="0">
                <a:solidFill>
                  <a:prstClr val="black"/>
                </a:solidFill>
                <a:latin typeface="Times New Roman" pitchFamily="18" charset="0"/>
                <a:cs typeface="Times New Roman" pitchFamily="18" charset="0"/>
              </a:rPr>
              <a:t> </a:t>
            </a:r>
            <a:r>
              <a:rPr lang="en-US" altLang="en-US" sz="2400" dirty="0" err="1" smtClean="0">
                <a:solidFill>
                  <a:prstClr val="black"/>
                </a:solidFill>
                <a:latin typeface="Times New Roman" pitchFamily="18" charset="0"/>
                <a:cs typeface="Times New Roman" pitchFamily="18" charset="0"/>
              </a:rPr>
              <a:t>đổi</a:t>
            </a:r>
            <a:r>
              <a:rPr lang="en-US" altLang="en-US" sz="2400" dirty="0" smtClean="0">
                <a:solidFill>
                  <a:prstClr val="black"/>
                </a:solidFill>
                <a:latin typeface="Times New Roman" pitchFamily="18" charset="0"/>
                <a:cs typeface="Times New Roman" pitchFamily="18" charset="0"/>
              </a:rPr>
              <a:t>.</a:t>
            </a:r>
          </a:p>
        </p:txBody>
      </p:sp>
      <p:sp>
        <p:nvSpPr>
          <p:cNvPr id="47112" name="Rectangle 8"/>
          <p:cNvSpPr>
            <a:spLocks noChangeArrowheads="1"/>
          </p:cNvSpPr>
          <p:nvPr/>
        </p:nvSpPr>
        <p:spPr bwMode="auto">
          <a:xfrm>
            <a:off x="1066800" y="3505200"/>
            <a:ext cx="7086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20000"/>
              </a:spcBef>
              <a:spcAft>
                <a:spcPct val="0"/>
              </a:spcAft>
              <a:buClr>
                <a:srgbClr val="1F497D"/>
              </a:buClr>
            </a:pPr>
            <a:r>
              <a:rPr lang="en-US" altLang="en-US" sz="2400" smtClean="0">
                <a:solidFill>
                  <a:prstClr val="black"/>
                </a:solidFill>
                <a:latin typeface="Times New Roman" pitchFamily="18" charset="0"/>
                <a:cs typeface="Times New Roman" pitchFamily="18" charset="0"/>
              </a:rPr>
              <a:t>Không có chất mới nào được sinh ra, chỉ có một phần đinh sắt bị hoà tan.</a:t>
            </a:r>
          </a:p>
        </p:txBody>
      </p:sp>
      <p:sp>
        <p:nvSpPr>
          <p:cNvPr id="47113" name="Rectangle 9"/>
          <p:cNvSpPr>
            <a:spLocks noChangeArrowheads="1"/>
          </p:cNvSpPr>
          <p:nvPr/>
        </p:nvSpPr>
        <p:spPr bwMode="auto">
          <a:xfrm>
            <a:off x="1066800" y="4572000"/>
            <a:ext cx="701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90000"/>
              </a:lnSpc>
              <a:spcBef>
                <a:spcPct val="20000"/>
              </a:spcBef>
              <a:spcAft>
                <a:spcPct val="0"/>
              </a:spcAft>
              <a:buClr>
                <a:srgbClr val="1F497D"/>
              </a:buClr>
            </a:pPr>
            <a:r>
              <a:rPr lang="en-US" altLang="en-US" sz="2400" smtClean="0">
                <a:solidFill>
                  <a:prstClr val="black"/>
                </a:solidFill>
                <a:latin typeface="Times New Roman" pitchFamily="18" charset="0"/>
                <a:cs typeface="Times New Roman" pitchFamily="18" charset="0"/>
              </a:rPr>
              <a:t>Một phần đinh sắt bị hoà tan, kim loại đồng bám ngoài đinh sắt và mầu xanh lam của dung dịch nhạt dần.</a:t>
            </a:r>
          </a:p>
        </p:txBody>
      </p:sp>
      <p:sp>
        <p:nvSpPr>
          <p:cNvPr id="47114" name="AutoShape 10">
            <a:hlinkClick r:id="" action="ppaction://noaction" highlightClick="1"/>
          </p:cNvPr>
          <p:cNvSpPr>
            <a:spLocks noChangeArrowheads="1"/>
          </p:cNvSpPr>
          <p:nvPr/>
        </p:nvSpPr>
        <p:spPr bwMode="auto">
          <a:xfrm>
            <a:off x="228600" y="4648200"/>
            <a:ext cx="762000" cy="685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600" b="1" smtClean="0">
                <a:solidFill>
                  <a:prstClr val="black"/>
                </a:solidFill>
                <a:latin typeface="Arial" pitchFamily="34" charset="0"/>
              </a:rPr>
              <a:t>D</a:t>
            </a:r>
          </a:p>
        </p:txBody>
      </p:sp>
      <p:sp>
        <p:nvSpPr>
          <p:cNvPr id="47115" name="AutoShape 11">
            <a:hlinkClick r:id="" action="ppaction://noaction" highlightClick="1"/>
          </p:cNvPr>
          <p:cNvSpPr>
            <a:spLocks noChangeArrowheads="1"/>
          </p:cNvSpPr>
          <p:nvPr/>
        </p:nvSpPr>
        <p:spPr bwMode="auto">
          <a:xfrm>
            <a:off x="228600" y="3581400"/>
            <a:ext cx="762000" cy="685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600" b="1" smtClean="0">
                <a:solidFill>
                  <a:prstClr val="black"/>
                </a:solidFill>
                <a:latin typeface="Arial" pitchFamily="34" charset="0"/>
              </a:rPr>
              <a:t>C</a:t>
            </a:r>
          </a:p>
        </p:txBody>
      </p:sp>
      <p:sp>
        <p:nvSpPr>
          <p:cNvPr id="47116" name="AutoShape 12">
            <a:hlinkClick r:id="" action="ppaction://noaction" highlightClick="1"/>
          </p:cNvPr>
          <p:cNvSpPr>
            <a:spLocks noChangeArrowheads="1"/>
          </p:cNvSpPr>
          <p:nvPr/>
        </p:nvSpPr>
        <p:spPr bwMode="auto">
          <a:xfrm>
            <a:off x="228600" y="2438400"/>
            <a:ext cx="762000" cy="685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600" b="1" smtClean="0">
                <a:solidFill>
                  <a:prstClr val="black"/>
                </a:solidFill>
                <a:latin typeface="Arial" pitchFamily="34" charset="0"/>
              </a:rPr>
              <a:t>B</a:t>
            </a:r>
          </a:p>
        </p:txBody>
      </p:sp>
      <p:pic>
        <p:nvPicPr>
          <p:cNvPr id="30732" name="Picture 16"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625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5" name="AutoShape 21">
            <a:hlinkClick r:id="" action="ppaction://noaction" highlightClick="1"/>
          </p:cNvPr>
          <p:cNvSpPr>
            <a:spLocks noChangeArrowheads="1"/>
          </p:cNvSpPr>
          <p:nvPr/>
        </p:nvSpPr>
        <p:spPr bwMode="auto">
          <a:xfrm>
            <a:off x="228600" y="4648200"/>
            <a:ext cx="762000" cy="685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600" b="1" smtClean="0">
                <a:solidFill>
                  <a:srgbClr val="FF0000"/>
                </a:solidFill>
                <a:latin typeface="Arial" pitchFamily="34" charset="0"/>
              </a:rPr>
              <a:t>D</a:t>
            </a:r>
          </a:p>
        </p:txBody>
      </p:sp>
    </p:spTree>
    <p:extLst>
      <p:ext uri="{BB962C8B-B14F-4D97-AF65-F5344CB8AC3E}">
        <p14:creationId xmlns:p14="http://schemas.microsoft.com/office/powerpoint/2010/main" val="2699953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amond(in)">
                                      <p:cBhvr>
                                        <p:cTn id="7" dur="2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box(in)">
                                      <p:cBhvr>
                                        <p:cTn id="12" dur="5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checkerboard(across)">
                                      <p:cBhvr>
                                        <p:cTn id="17" dur="500"/>
                                        <p:tgtEl>
                                          <p:spTgt spid="47109"/>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7110"/>
                                        </p:tgtEl>
                                        <p:attrNameLst>
                                          <p:attrName>style.visibility</p:attrName>
                                        </p:attrNameLst>
                                      </p:cBhvr>
                                      <p:to>
                                        <p:strVal val="visible"/>
                                      </p:to>
                                    </p:set>
                                    <p:animEffect transition="in" filter="checkerboard(across)">
                                      <p:cBhvr>
                                        <p:cTn id="20" dur="500"/>
                                        <p:tgtEl>
                                          <p:spTgt spid="47110"/>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7116"/>
                                        </p:tgtEl>
                                        <p:attrNameLst>
                                          <p:attrName>style.visibility</p:attrName>
                                        </p:attrNameLst>
                                      </p:cBhvr>
                                      <p:to>
                                        <p:strVal val="visible"/>
                                      </p:to>
                                    </p:set>
                                    <p:animEffect transition="in" filter="checkerboard(across)">
                                      <p:cBhvr>
                                        <p:cTn id="23" dur="500"/>
                                        <p:tgtEl>
                                          <p:spTgt spid="4711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7111"/>
                                        </p:tgtEl>
                                        <p:attrNameLst>
                                          <p:attrName>style.visibility</p:attrName>
                                        </p:attrNameLst>
                                      </p:cBhvr>
                                      <p:to>
                                        <p:strVal val="visible"/>
                                      </p:to>
                                    </p:set>
                                    <p:animEffect transition="in" filter="checkerboard(across)">
                                      <p:cBhvr>
                                        <p:cTn id="26" dur="500"/>
                                        <p:tgtEl>
                                          <p:spTgt spid="4711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47115"/>
                                        </p:tgtEl>
                                        <p:attrNameLst>
                                          <p:attrName>style.visibility</p:attrName>
                                        </p:attrNameLst>
                                      </p:cBhvr>
                                      <p:to>
                                        <p:strVal val="visible"/>
                                      </p:to>
                                    </p:set>
                                    <p:animEffect transition="in" filter="checkerboard(across)">
                                      <p:cBhvr>
                                        <p:cTn id="29" dur="500"/>
                                        <p:tgtEl>
                                          <p:spTgt spid="4711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7112"/>
                                        </p:tgtEl>
                                        <p:attrNameLst>
                                          <p:attrName>style.visibility</p:attrName>
                                        </p:attrNameLst>
                                      </p:cBhvr>
                                      <p:to>
                                        <p:strVal val="visible"/>
                                      </p:to>
                                    </p:set>
                                    <p:animEffect transition="in" filter="checkerboard(across)">
                                      <p:cBhvr>
                                        <p:cTn id="32" dur="500"/>
                                        <p:tgtEl>
                                          <p:spTgt spid="4711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7114"/>
                                        </p:tgtEl>
                                        <p:attrNameLst>
                                          <p:attrName>style.visibility</p:attrName>
                                        </p:attrNameLst>
                                      </p:cBhvr>
                                      <p:to>
                                        <p:strVal val="visible"/>
                                      </p:to>
                                    </p:set>
                                    <p:animEffect transition="in" filter="checkerboard(across)">
                                      <p:cBhvr>
                                        <p:cTn id="35" dur="500"/>
                                        <p:tgtEl>
                                          <p:spTgt spid="4711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7113"/>
                                        </p:tgtEl>
                                        <p:attrNameLst>
                                          <p:attrName>style.visibility</p:attrName>
                                        </p:attrNameLst>
                                      </p:cBhvr>
                                      <p:to>
                                        <p:strVal val="visible"/>
                                      </p:to>
                                    </p:set>
                                    <p:animEffect transition="in" filter="checkerboard(across)">
                                      <p:cBhvr>
                                        <p:cTn id="38" dur="500"/>
                                        <p:tgtEl>
                                          <p:spTgt spid="471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7125"/>
                                        </p:tgtEl>
                                        <p:attrNameLst>
                                          <p:attrName>style.visibility</p:attrName>
                                        </p:attrNameLst>
                                      </p:cBhvr>
                                      <p:to>
                                        <p:strVal val="visible"/>
                                      </p:to>
                                    </p:set>
                                    <p:anim calcmode="lin" valueType="num">
                                      <p:cBhvr additive="base">
                                        <p:cTn id="43" dur="500" fill="hold"/>
                                        <p:tgtEl>
                                          <p:spTgt spid="47125"/>
                                        </p:tgtEl>
                                        <p:attrNameLst>
                                          <p:attrName>ppt_x</p:attrName>
                                        </p:attrNameLst>
                                      </p:cBhvr>
                                      <p:tavLst>
                                        <p:tav tm="0">
                                          <p:val>
                                            <p:strVal val="#ppt_x"/>
                                          </p:val>
                                        </p:tav>
                                        <p:tav tm="100000">
                                          <p:val>
                                            <p:strVal val="#ppt_x"/>
                                          </p:val>
                                        </p:tav>
                                      </p:tavLst>
                                    </p:anim>
                                    <p:anim calcmode="lin" valueType="num">
                                      <p:cBhvr additive="base">
                                        <p:cTn id="44" dur="500" fill="hold"/>
                                        <p:tgtEl>
                                          <p:spTgt spid="47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P spid="47109" grpId="0" animBg="1"/>
      <p:bldP spid="47110" grpId="0"/>
      <p:bldP spid="47111" grpId="0"/>
      <p:bldP spid="47112" grpId="0"/>
      <p:bldP spid="47113" grpId="0"/>
      <p:bldP spid="47114" grpId="0" animBg="1"/>
      <p:bldP spid="47115" grpId="0" animBg="1"/>
      <p:bldP spid="47116" grpId="0" animBg="1"/>
      <p:bldP spid="471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066800" y="944563"/>
            <a:ext cx="186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CaCO</a:t>
            </a:r>
            <a:r>
              <a:rPr lang="en-US" altLang="en-US" sz="2400" b="1" baseline="-25000" smtClean="0">
                <a:solidFill>
                  <a:srgbClr val="0000CC"/>
                </a:solidFill>
                <a:latin typeface="Times New Roman" pitchFamily="18" charset="0"/>
              </a:rPr>
              <a:t>3</a:t>
            </a:r>
            <a:r>
              <a:rPr lang="en-US" altLang="en-US" sz="2400" b="1" i="1" baseline="-25000" smtClean="0">
                <a:solidFill>
                  <a:srgbClr val="0000CC"/>
                </a:solidFill>
                <a:latin typeface="Times New Roman" pitchFamily="18" charset="0"/>
              </a:rPr>
              <a:t>(r)</a:t>
            </a:r>
          </a:p>
        </p:txBody>
      </p:sp>
      <p:sp>
        <p:nvSpPr>
          <p:cNvPr id="122883" name="Text Box 3"/>
          <p:cNvSpPr txBox="1">
            <a:spLocks noChangeArrowheads="1"/>
          </p:cNvSpPr>
          <p:nvPr/>
        </p:nvSpPr>
        <p:spPr bwMode="auto">
          <a:xfrm>
            <a:off x="5295900" y="90805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CaCl</a:t>
            </a:r>
            <a:r>
              <a:rPr lang="en-US" altLang="en-US" sz="2400" b="1" baseline="-25000" smtClean="0">
                <a:solidFill>
                  <a:srgbClr val="0000CC"/>
                </a:solidFill>
                <a:latin typeface="Times New Roman" pitchFamily="18" charset="0"/>
              </a:rPr>
              <a:t>2</a:t>
            </a:r>
            <a:r>
              <a:rPr lang="en-US" altLang="en-US" sz="2400" b="1" i="1" baseline="-25000" smtClean="0">
                <a:solidFill>
                  <a:srgbClr val="0000CC"/>
                </a:solidFill>
                <a:latin typeface="Times New Roman" pitchFamily="18" charset="0"/>
              </a:rPr>
              <a:t>(dd)</a:t>
            </a:r>
            <a:endParaRPr lang="en-US" altLang="en-US" sz="2400" i="1" smtClean="0">
              <a:solidFill>
                <a:srgbClr val="0000CC"/>
              </a:solidFill>
              <a:latin typeface="Times New Roman" pitchFamily="18" charset="0"/>
            </a:endParaRPr>
          </a:p>
        </p:txBody>
      </p:sp>
      <p:sp>
        <p:nvSpPr>
          <p:cNvPr id="122884" name="Text Box 4"/>
          <p:cNvSpPr txBox="1">
            <a:spLocks noChangeArrowheads="1"/>
          </p:cNvSpPr>
          <p:nvPr/>
        </p:nvSpPr>
        <p:spPr bwMode="auto">
          <a:xfrm>
            <a:off x="5486400" y="2098675"/>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FF3399"/>
                </a:solidFill>
                <a:latin typeface="Times New Roman" pitchFamily="18" charset="0"/>
              </a:rPr>
              <a:t>Không xảy ra phản ứng</a:t>
            </a:r>
          </a:p>
        </p:txBody>
      </p:sp>
      <p:sp>
        <p:nvSpPr>
          <p:cNvPr id="122885" name="Text Box 5"/>
          <p:cNvSpPr txBox="1">
            <a:spLocks noChangeArrowheads="1"/>
          </p:cNvSpPr>
          <p:nvPr/>
        </p:nvSpPr>
        <p:spPr bwMode="auto">
          <a:xfrm>
            <a:off x="5429250" y="3306763"/>
            <a:ext cx="150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CC3300"/>
                </a:solidFill>
                <a:latin typeface="Times New Roman" pitchFamily="18" charset="0"/>
              </a:rPr>
              <a:t>CaCO</a:t>
            </a:r>
            <a:r>
              <a:rPr lang="en-US" altLang="en-US" sz="2400" b="1" baseline="-25000" smtClean="0">
                <a:solidFill>
                  <a:srgbClr val="CC3300"/>
                </a:solidFill>
                <a:latin typeface="Times New Roman" pitchFamily="18" charset="0"/>
              </a:rPr>
              <a:t>3 </a:t>
            </a:r>
            <a:r>
              <a:rPr lang="en-US" altLang="en-US" sz="2400" b="1" i="1" baseline="-25000" smtClean="0">
                <a:solidFill>
                  <a:srgbClr val="CC3300"/>
                </a:solidFill>
                <a:latin typeface="Times New Roman" pitchFamily="18" charset="0"/>
              </a:rPr>
              <a:t>(r)</a:t>
            </a:r>
            <a:endParaRPr lang="en-US" altLang="en-US" sz="2400" i="1" smtClean="0">
              <a:solidFill>
                <a:srgbClr val="CC3300"/>
              </a:solidFill>
              <a:latin typeface="Times New Roman" pitchFamily="18" charset="0"/>
            </a:endParaRPr>
          </a:p>
        </p:txBody>
      </p:sp>
      <p:sp>
        <p:nvSpPr>
          <p:cNvPr id="122886" name="Text Box 6"/>
          <p:cNvSpPr txBox="1">
            <a:spLocks noChangeArrowheads="1"/>
          </p:cNvSpPr>
          <p:nvPr/>
        </p:nvSpPr>
        <p:spPr bwMode="auto">
          <a:xfrm>
            <a:off x="5508625" y="4365625"/>
            <a:ext cx="363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FF3399"/>
                </a:solidFill>
                <a:latin typeface="Times New Roman" pitchFamily="18" charset="0"/>
              </a:rPr>
              <a:t>Không xảy ra phản ứng</a:t>
            </a:r>
          </a:p>
        </p:txBody>
      </p:sp>
      <p:sp>
        <p:nvSpPr>
          <p:cNvPr id="122887" name="Text Box 7"/>
          <p:cNvSpPr txBox="1">
            <a:spLocks noChangeArrowheads="1"/>
          </p:cNvSpPr>
          <p:nvPr/>
        </p:nvSpPr>
        <p:spPr bwMode="auto">
          <a:xfrm>
            <a:off x="5486400" y="5611813"/>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Ca(NO</a:t>
            </a:r>
            <a:r>
              <a:rPr lang="en-US" altLang="en-US" sz="2400" b="1" baseline="-25000" smtClean="0">
                <a:solidFill>
                  <a:srgbClr val="0000CC"/>
                </a:solidFill>
                <a:latin typeface="Times New Roman" pitchFamily="18" charset="0"/>
              </a:rPr>
              <a:t>3</a:t>
            </a:r>
            <a:r>
              <a:rPr lang="en-US" altLang="en-US" sz="2400" b="1" smtClean="0">
                <a:solidFill>
                  <a:srgbClr val="0000CC"/>
                </a:solidFill>
                <a:latin typeface="Times New Roman" pitchFamily="18" charset="0"/>
              </a:rPr>
              <a:t>)</a:t>
            </a:r>
            <a:r>
              <a:rPr lang="en-US" altLang="en-US" sz="2400" b="1" baseline="-25000" smtClean="0">
                <a:solidFill>
                  <a:srgbClr val="0000CC"/>
                </a:solidFill>
                <a:latin typeface="Times New Roman" pitchFamily="18" charset="0"/>
              </a:rPr>
              <a:t>2 </a:t>
            </a:r>
            <a:r>
              <a:rPr lang="en-US" altLang="en-US" sz="2400" b="1" i="1" baseline="-25000" smtClean="0">
                <a:solidFill>
                  <a:srgbClr val="0000CC"/>
                </a:solidFill>
                <a:latin typeface="Times New Roman" pitchFamily="18" charset="0"/>
              </a:rPr>
              <a:t>(dd)</a:t>
            </a:r>
          </a:p>
        </p:txBody>
      </p:sp>
      <p:sp>
        <p:nvSpPr>
          <p:cNvPr id="31752" name="Line 8"/>
          <p:cNvSpPr>
            <a:spLocks noChangeShapeType="1"/>
          </p:cNvSpPr>
          <p:nvPr/>
        </p:nvSpPr>
        <p:spPr bwMode="auto">
          <a:xfrm>
            <a:off x="4432300" y="1143000"/>
            <a:ext cx="901700" cy="158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31753" name="Oval 9"/>
          <p:cNvSpPr>
            <a:spLocks noChangeArrowheads="1"/>
          </p:cNvSpPr>
          <p:nvPr/>
        </p:nvSpPr>
        <p:spPr bwMode="auto">
          <a:xfrm>
            <a:off x="190500" y="857250"/>
            <a:ext cx="685800" cy="6858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800" b="1" smtClean="0">
                <a:solidFill>
                  <a:srgbClr val="FF0000"/>
                </a:solidFill>
                <a:latin typeface="Arial" pitchFamily="34" charset="0"/>
              </a:rPr>
              <a:t>1</a:t>
            </a:r>
            <a:endParaRPr lang="en-US" altLang="en-US" sz="3200" smtClean="0">
              <a:solidFill>
                <a:prstClr val="black"/>
              </a:solidFill>
              <a:latin typeface="Arial" pitchFamily="34" charset="0"/>
            </a:endParaRPr>
          </a:p>
        </p:txBody>
      </p:sp>
      <p:sp>
        <p:nvSpPr>
          <p:cNvPr id="31754" name="Oval 10"/>
          <p:cNvSpPr>
            <a:spLocks noChangeArrowheads="1"/>
          </p:cNvSpPr>
          <p:nvPr/>
        </p:nvSpPr>
        <p:spPr bwMode="auto">
          <a:xfrm>
            <a:off x="190500" y="2057400"/>
            <a:ext cx="685800" cy="6858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smtClean="0">
                <a:solidFill>
                  <a:srgbClr val="FF0000"/>
                </a:solidFill>
                <a:latin typeface="Arial" pitchFamily="34" charset="0"/>
              </a:rPr>
              <a:t>2</a:t>
            </a:r>
            <a:endParaRPr lang="en-US" altLang="en-US" sz="2000" smtClean="0">
              <a:solidFill>
                <a:prstClr val="black"/>
              </a:solidFill>
              <a:latin typeface="Arial" pitchFamily="34" charset="0"/>
            </a:endParaRPr>
          </a:p>
        </p:txBody>
      </p:sp>
      <p:sp>
        <p:nvSpPr>
          <p:cNvPr id="31755" name="Oval 11"/>
          <p:cNvSpPr>
            <a:spLocks noChangeArrowheads="1"/>
          </p:cNvSpPr>
          <p:nvPr/>
        </p:nvSpPr>
        <p:spPr bwMode="auto">
          <a:xfrm>
            <a:off x="179388" y="3213100"/>
            <a:ext cx="685800" cy="6858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800" b="1" smtClean="0">
                <a:solidFill>
                  <a:srgbClr val="FF0000"/>
                </a:solidFill>
                <a:latin typeface="Arial" pitchFamily="34" charset="0"/>
              </a:rPr>
              <a:t>3</a:t>
            </a:r>
            <a:endParaRPr lang="en-US" altLang="en-US" sz="3200" smtClean="0">
              <a:solidFill>
                <a:prstClr val="black"/>
              </a:solidFill>
              <a:latin typeface="Arial" pitchFamily="34" charset="0"/>
            </a:endParaRPr>
          </a:p>
        </p:txBody>
      </p:sp>
      <p:sp>
        <p:nvSpPr>
          <p:cNvPr id="31756" name="Oval 12"/>
          <p:cNvSpPr>
            <a:spLocks noChangeArrowheads="1"/>
          </p:cNvSpPr>
          <p:nvPr/>
        </p:nvSpPr>
        <p:spPr bwMode="auto">
          <a:xfrm>
            <a:off x="190500" y="4381500"/>
            <a:ext cx="685800" cy="6858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smtClean="0">
                <a:solidFill>
                  <a:srgbClr val="FF0000"/>
                </a:solidFill>
                <a:latin typeface="Arial" pitchFamily="34" charset="0"/>
              </a:rPr>
              <a:t>4</a:t>
            </a:r>
            <a:endParaRPr lang="en-US" altLang="en-US" sz="2000" smtClean="0">
              <a:solidFill>
                <a:prstClr val="black"/>
              </a:solidFill>
              <a:latin typeface="Arial" pitchFamily="34" charset="0"/>
            </a:endParaRPr>
          </a:p>
        </p:txBody>
      </p:sp>
      <p:sp>
        <p:nvSpPr>
          <p:cNvPr id="31757" name="Oval 13"/>
          <p:cNvSpPr>
            <a:spLocks noChangeArrowheads="1"/>
          </p:cNvSpPr>
          <p:nvPr/>
        </p:nvSpPr>
        <p:spPr bwMode="auto">
          <a:xfrm>
            <a:off x="209550" y="5524500"/>
            <a:ext cx="685800" cy="6858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66FF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800" b="1" smtClean="0">
                <a:solidFill>
                  <a:srgbClr val="FF0000"/>
                </a:solidFill>
                <a:latin typeface="Arial" pitchFamily="34" charset="0"/>
              </a:rPr>
              <a:t>5</a:t>
            </a:r>
            <a:endParaRPr lang="en-US" altLang="en-US" sz="3200" smtClean="0">
              <a:solidFill>
                <a:prstClr val="black"/>
              </a:solidFill>
              <a:latin typeface="Arial" pitchFamily="34" charset="0"/>
            </a:endParaRPr>
          </a:p>
        </p:txBody>
      </p:sp>
      <p:sp>
        <p:nvSpPr>
          <p:cNvPr id="122894" name="Text Box 14"/>
          <p:cNvSpPr txBox="1">
            <a:spLocks noChangeArrowheads="1"/>
          </p:cNvSpPr>
          <p:nvPr/>
        </p:nvSpPr>
        <p:spPr bwMode="auto">
          <a:xfrm>
            <a:off x="6477000" y="85725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31759" name="Text Box 15"/>
          <p:cNvSpPr txBox="1">
            <a:spLocks noChangeArrowheads="1"/>
          </p:cNvSpPr>
          <p:nvPr/>
        </p:nvSpPr>
        <p:spPr bwMode="auto">
          <a:xfrm>
            <a:off x="2387600" y="209867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31760" name="Text Box 16"/>
          <p:cNvSpPr txBox="1">
            <a:spLocks noChangeArrowheads="1"/>
          </p:cNvSpPr>
          <p:nvPr/>
        </p:nvSpPr>
        <p:spPr bwMode="auto">
          <a:xfrm>
            <a:off x="968375" y="2125663"/>
            <a:ext cx="1516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33CC"/>
                </a:solidFill>
                <a:latin typeface="Times New Roman" pitchFamily="18" charset="0"/>
              </a:rPr>
              <a:t>MgCl</a:t>
            </a:r>
            <a:r>
              <a:rPr lang="en-US" altLang="en-US" sz="2400" b="1" baseline="-25000" smtClean="0">
                <a:solidFill>
                  <a:srgbClr val="0033CC"/>
                </a:solidFill>
                <a:latin typeface="Times New Roman" pitchFamily="18" charset="0"/>
              </a:rPr>
              <a:t>2 </a:t>
            </a:r>
            <a:r>
              <a:rPr lang="en-US" altLang="en-US" sz="2400" b="1" i="1" baseline="-25000" smtClean="0">
                <a:solidFill>
                  <a:srgbClr val="0033CC"/>
                </a:solidFill>
                <a:latin typeface="Times New Roman" pitchFamily="18" charset="0"/>
              </a:rPr>
              <a:t>(dd)</a:t>
            </a:r>
            <a:endParaRPr lang="en-US" altLang="en-US" sz="2400" i="1" smtClean="0">
              <a:solidFill>
                <a:srgbClr val="0033CC"/>
              </a:solidFill>
              <a:latin typeface="Times New Roman" pitchFamily="18" charset="0"/>
            </a:endParaRPr>
          </a:p>
        </p:txBody>
      </p:sp>
      <p:sp>
        <p:nvSpPr>
          <p:cNvPr id="31761" name="Text Box 17"/>
          <p:cNvSpPr txBox="1">
            <a:spLocks noChangeArrowheads="1"/>
          </p:cNvSpPr>
          <p:nvPr/>
        </p:nvSpPr>
        <p:spPr bwMode="auto">
          <a:xfrm>
            <a:off x="914400" y="3306763"/>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Ca(OH)</a:t>
            </a:r>
            <a:r>
              <a:rPr lang="en-US" altLang="en-US" sz="2400" b="1" baseline="-25000" smtClean="0">
                <a:solidFill>
                  <a:srgbClr val="0000CC"/>
                </a:solidFill>
                <a:latin typeface="Times New Roman" pitchFamily="18" charset="0"/>
              </a:rPr>
              <a:t>2 </a:t>
            </a:r>
            <a:r>
              <a:rPr lang="en-US" altLang="en-US" sz="2400" b="1" i="1" baseline="-25000" smtClean="0">
                <a:solidFill>
                  <a:srgbClr val="0000CC"/>
                </a:solidFill>
                <a:latin typeface="Times New Roman" pitchFamily="18" charset="0"/>
              </a:rPr>
              <a:t>(dd)</a:t>
            </a:r>
            <a:endParaRPr lang="en-US" altLang="en-US" sz="2400" i="1" smtClean="0">
              <a:solidFill>
                <a:srgbClr val="0000CC"/>
              </a:solidFill>
              <a:latin typeface="Times New Roman" pitchFamily="18" charset="0"/>
            </a:endParaRPr>
          </a:p>
        </p:txBody>
      </p:sp>
      <p:sp>
        <p:nvSpPr>
          <p:cNvPr id="31762" name="Text Box 18"/>
          <p:cNvSpPr txBox="1">
            <a:spLocks noChangeArrowheads="1"/>
          </p:cNvSpPr>
          <p:nvPr/>
        </p:nvSpPr>
        <p:spPr bwMode="auto">
          <a:xfrm>
            <a:off x="990600" y="44577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Na</a:t>
            </a:r>
            <a:r>
              <a:rPr lang="en-US" altLang="en-US" sz="2400" b="1" baseline="-25000" smtClean="0">
                <a:solidFill>
                  <a:srgbClr val="0000CC"/>
                </a:solidFill>
                <a:latin typeface="Times New Roman" pitchFamily="18" charset="0"/>
              </a:rPr>
              <a:t>2</a:t>
            </a:r>
            <a:r>
              <a:rPr lang="en-US" altLang="en-US" sz="2400" b="1" smtClean="0">
                <a:solidFill>
                  <a:srgbClr val="0000CC"/>
                </a:solidFill>
                <a:latin typeface="Times New Roman" pitchFamily="18" charset="0"/>
              </a:rPr>
              <a:t>SO</a:t>
            </a:r>
            <a:r>
              <a:rPr lang="en-US" altLang="en-US" sz="2400" b="1" baseline="-25000" smtClean="0">
                <a:solidFill>
                  <a:srgbClr val="0000CC"/>
                </a:solidFill>
                <a:latin typeface="Times New Roman" pitchFamily="18" charset="0"/>
              </a:rPr>
              <a:t>4</a:t>
            </a:r>
            <a:r>
              <a:rPr lang="en-US" altLang="en-US" sz="2400" b="1" i="1" baseline="-25000" smtClean="0">
                <a:solidFill>
                  <a:srgbClr val="0000CC"/>
                </a:solidFill>
                <a:latin typeface="Times New Roman" pitchFamily="18" charset="0"/>
              </a:rPr>
              <a:t>(dd)</a:t>
            </a:r>
            <a:endParaRPr lang="en-US" altLang="en-US" sz="2400" i="1" smtClean="0">
              <a:solidFill>
                <a:srgbClr val="0000CC"/>
              </a:solidFill>
              <a:latin typeface="Times New Roman" pitchFamily="18" charset="0"/>
            </a:endParaRPr>
          </a:p>
        </p:txBody>
      </p:sp>
      <p:sp>
        <p:nvSpPr>
          <p:cNvPr id="31763" name="Text Box 19"/>
          <p:cNvSpPr txBox="1">
            <a:spLocks noChangeArrowheads="1"/>
          </p:cNvSpPr>
          <p:nvPr/>
        </p:nvSpPr>
        <p:spPr bwMode="auto">
          <a:xfrm>
            <a:off x="914400" y="5581650"/>
            <a:ext cx="180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Ca(OH)</a:t>
            </a:r>
            <a:r>
              <a:rPr lang="en-US" altLang="en-US" sz="2400" b="1" baseline="-25000" smtClean="0">
                <a:solidFill>
                  <a:srgbClr val="0000CC"/>
                </a:solidFill>
                <a:latin typeface="Times New Roman" pitchFamily="18" charset="0"/>
              </a:rPr>
              <a:t>2 </a:t>
            </a:r>
            <a:r>
              <a:rPr lang="en-US" altLang="en-US" sz="2400" b="1" i="1" baseline="-25000" smtClean="0">
                <a:solidFill>
                  <a:srgbClr val="0000CC"/>
                </a:solidFill>
                <a:latin typeface="Times New Roman" pitchFamily="18" charset="0"/>
              </a:rPr>
              <a:t>(dd)</a:t>
            </a:r>
            <a:endParaRPr lang="en-US" altLang="en-US" sz="2400" i="1" smtClean="0">
              <a:solidFill>
                <a:srgbClr val="0000CC"/>
              </a:solidFill>
              <a:latin typeface="Times New Roman" pitchFamily="18" charset="0"/>
            </a:endParaRPr>
          </a:p>
        </p:txBody>
      </p:sp>
      <p:sp>
        <p:nvSpPr>
          <p:cNvPr id="122900" name="Text Box 20"/>
          <p:cNvSpPr txBox="1">
            <a:spLocks noChangeArrowheads="1"/>
          </p:cNvSpPr>
          <p:nvPr/>
        </p:nvSpPr>
        <p:spPr bwMode="auto">
          <a:xfrm>
            <a:off x="6705600" y="8763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CC3300"/>
                </a:solidFill>
                <a:latin typeface="Times New Roman" pitchFamily="18" charset="0"/>
              </a:rPr>
              <a:t>CO</a:t>
            </a:r>
            <a:r>
              <a:rPr lang="en-US" altLang="en-US" sz="2400" b="1" baseline="-25000" smtClean="0">
                <a:solidFill>
                  <a:srgbClr val="CC3300"/>
                </a:solidFill>
                <a:latin typeface="Times New Roman" pitchFamily="18" charset="0"/>
              </a:rPr>
              <a:t>2</a:t>
            </a:r>
            <a:r>
              <a:rPr lang="en-US" altLang="en-US" sz="2400" b="1" i="1" baseline="-25000" smtClean="0">
                <a:solidFill>
                  <a:srgbClr val="CC3300"/>
                </a:solidFill>
                <a:latin typeface="Times New Roman" pitchFamily="18" charset="0"/>
              </a:rPr>
              <a:t>(k)</a:t>
            </a:r>
            <a:endParaRPr lang="en-US" altLang="en-US" sz="2400" i="1" smtClean="0">
              <a:solidFill>
                <a:srgbClr val="CC3300"/>
              </a:solidFill>
              <a:latin typeface="Times New Roman" pitchFamily="18" charset="0"/>
            </a:endParaRPr>
          </a:p>
        </p:txBody>
      </p:sp>
      <p:sp>
        <p:nvSpPr>
          <p:cNvPr id="31765" name="Line 21"/>
          <p:cNvSpPr>
            <a:spLocks noChangeShapeType="1"/>
          </p:cNvSpPr>
          <p:nvPr/>
        </p:nvSpPr>
        <p:spPr bwMode="auto">
          <a:xfrm>
            <a:off x="4394200" y="3581400"/>
            <a:ext cx="9461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31766" name="Line 22"/>
          <p:cNvSpPr>
            <a:spLocks noChangeShapeType="1"/>
          </p:cNvSpPr>
          <p:nvPr/>
        </p:nvSpPr>
        <p:spPr bwMode="auto">
          <a:xfrm flipV="1">
            <a:off x="4481513" y="4648200"/>
            <a:ext cx="852487" cy="12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31767" name="Line 23"/>
          <p:cNvSpPr>
            <a:spLocks noChangeShapeType="1"/>
          </p:cNvSpPr>
          <p:nvPr/>
        </p:nvSpPr>
        <p:spPr bwMode="auto">
          <a:xfrm>
            <a:off x="4533900" y="5867400"/>
            <a:ext cx="86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31768" name="Text Box 24"/>
          <p:cNvSpPr txBox="1">
            <a:spLocks noChangeArrowheads="1"/>
          </p:cNvSpPr>
          <p:nvPr/>
        </p:nvSpPr>
        <p:spPr bwMode="auto">
          <a:xfrm>
            <a:off x="2495550" y="325755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31769" name="Text Box 25"/>
          <p:cNvSpPr txBox="1">
            <a:spLocks noChangeArrowheads="1"/>
          </p:cNvSpPr>
          <p:nvPr/>
        </p:nvSpPr>
        <p:spPr bwMode="auto">
          <a:xfrm>
            <a:off x="2486025" y="555307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31770" name="Text Box 26"/>
          <p:cNvSpPr txBox="1">
            <a:spLocks noChangeArrowheads="1"/>
          </p:cNvSpPr>
          <p:nvPr/>
        </p:nvSpPr>
        <p:spPr bwMode="auto">
          <a:xfrm>
            <a:off x="2743200" y="2133600"/>
            <a:ext cx="1522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33CC"/>
                </a:solidFill>
                <a:latin typeface="Times New Roman" pitchFamily="18" charset="0"/>
              </a:rPr>
              <a:t>NaNO</a:t>
            </a:r>
            <a:r>
              <a:rPr lang="en-US" altLang="en-US" sz="2400" b="1" baseline="-25000" smtClean="0">
                <a:solidFill>
                  <a:srgbClr val="0033CC"/>
                </a:solidFill>
                <a:latin typeface="Times New Roman" pitchFamily="18" charset="0"/>
              </a:rPr>
              <a:t>3 </a:t>
            </a:r>
            <a:r>
              <a:rPr lang="en-US" altLang="en-US" sz="2400" b="1" i="1" baseline="-25000" smtClean="0">
                <a:solidFill>
                  <a:srgbClr val="0033CC"/>
                </a:solidFill>
                <a:latin typeface="Times New Roman" pitchFamily="18" charset="0"/>
              </a:rPr>
              <a:t>(dd)</a:t>
            </a:r>
            <a:endParaRPr lang="en-US" altLang="en-US" sz="2400" b="1" i="1" smtClean="0">
              <a:solidFill>
                <a:srgbClr val="0033CC"/>
              </a:solidFill>
              <a:latin typeface="Times New Roman" pitchFamily="18" charset="0"/>
            </a:endParaRPr>
          </a:p>
        </p:txBody>
      </p:sp>
      <p:sp>
        <p:nvSpPr>
          <p:cNvPr id="31771" name="Text Box 27"/>
          <p:cNvSpPr txBox="1">
            <a:spLocks noChangeArrowheads="1"/>
          </p:cNvSpPr>
          <p:nvPr/>
        </p:nvSpPr>
        <p:spPr bwMode="auto">
          <a:xfrm>
            <a:off x="2819400" y="329565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K</a:t>
            </a:r>
            <a:r>
              <a:rPr lang="en-US" altLang="en-US" sz="2400" b="1" baseline="-25000" smtClean="0">
                <a:solidFill>
                  <a:srgbClr val="0000CC"/>
                </a:solidFill>
                <a:latin typeface="Times New Roman" pitchFamily="18" charset="0"/>
              </a:rPr>
              <a:t>2</a:t>
            </a:r>
            <a:r>
              <a:rPr lang="en-US" altLang="en-US" sz="2400" b="1" smtClean="0">
                <a:solidFill>
                  <a:srgbClr val="0000CC"/>
                </a:solidFill>
                <a:latin typeface="Times New Roman" pitchFamily="18" charset="0"/>
              </a:rPr>
              <a:t>CO</a:t>
            </a:r>
            <a:r>
              <a:rPr lang="en-US" altLang="en-US" sz="2400" b="1" baseline="-25000" smtClean="0">
                <a:solidFill>
                  <a:srgbClr val="0000CC"/>
                </a:solidFill>
                <a:latin typeface="Times New Roman" pitchFamily="18" charset="0"/>
              </a:rPr>
              <a:t>3 </a:t>
            </a:r>
            <a:r>
              <a:rPr lang="en-US" altLang="en-US" sz="2400" b="1" i="1" baseline="-25000" smtClean="0">
                <a:solidFill>
                  <a:srgbClr val="0000CC"/>
                </a:solidFill>
                <a:latin typeface="Times New Roman" pitchFamily="18" charset="0"/>
              </a:rPr>
              <a:t>(dd)</a:t>
            </a:r>
            <a:endParaRPr lang="en-US" altLang="en-US" sz="2400" i="1" smtClean="0">
              <a:solidFill>
                <a:srgbClr val="0000CC"/>
              </a:solidFill>
              <a:latin typeface="Times New Roman" pitchFamily="18" charset="0"/>
            </a:endParaRPr>
          </a:p>
        </p:txBody>
      </p:sp>
      <p:sp>
        <p:nvSpPr>
          <p:cNvPr id="31772" name="Text Box 28"/>
          <p:cNvSpPr txBox="1">
            <a:spLocks noChangeArrowheads="1"/>
          </p:cNvSpPr>
          <p:nvPr/>
        </p:nvSpPr>
        <p:spPr bwMode="auto">
          <a:xfrm>
            <a:off x="3105150" y="558165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HNO</a:t>
            </a:r>
            <a:r>
              <a:rPr lang="en-US" altLang="en-US" sz="2400" b="1" baseline="-25000" smtClean="0">
                <a:solidFill>
                  <a:srgbClr val="0000CC"/>
                </a:solidFill>
                <a:latin typeface="Times New Roman" pitchFamily="18" charset="0"/>
              </a:rPr>
              <a:t>3 </a:t>
            </a:r>
            <a:r>
              <a:rPr lang="en-US" altLang="en-US" sz="2400" b="1" i="1" baseline="-25000" smtClean="0">
                <a:solidFill>
                  <a:srgbClr val="0000CC"/>
                </a:solidFill>
                <a:latin typeface="Times New Roman" pitchFamily="18" charset="0"/>
              </a:rPr>
              <a:t>(dd)</a:t>
            </a:r>
            <a:endParaRPr lang="en-US" altLang="en-US" sz="2400" i="1" smtClean="0">
              <a:solidFill>
                <a:srgbClr val="0000CC"/>
              </a:solidFill>
              <a:latin typeface="Times New Roman" pitchFamily="18" charset="0"/>
            </a:endParaRPr>
          </a:p>
        </p:txBody>
      </p:sp>
      <p:sp>
        <p:nvSpPr>
          <p:cNvPr id="122909" name="Text Box 29"/>
          <p:cNvSpPr txBox="1">
            <a:spLocks noChangeArrowheads="1"/>
          </p:cNvSpPr>
          <p:nvPr/>
        </p:nvSpPr>
        <p:spPr bwMode="auto">
          <a:xfrm>
            <a:off x="7366000" y="3314700"/>
            <a:ext cx="134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KOH</a:t>
            </a:r>
            <a:r>
              <a:rPr lang="en-US" altLang="en-US" sz="2400" b="1" baseline="-25000" smtClean="0">
                <a:solidFill>
                  <a:srgbClr val="0000CC"/>
                </a:solidFill>
                <a:latin typeface="Times New Roman" pitchFamily="18" charset="0"/>
              </a:rPr>
              <a:t> </a:t>
            </a:r>
            <a:r>
              <a:rPr lang="en-US" altLang="en-US" sz="2400" b="1" i="1" baseline="-25000" smtClean="0">
                <a:solidFill>
                  <a:srgbClr val="0000CC"/>
                </a:solidFill>
                <a:latin typeface="Times New Roman" pitchFamily="18" charset="0"/>
              </a:rPr>
              <a:t>(dd)</a:t>
            </a:r>
          </a:p>
        </p:txBody>
      </p:sp>
      <p:sp>
        <p:nvSpPr>
          <p:cNvPr id="122910" name="Text Box 30"/>
          <p:cNvSpPr txBox="1">
            <a:spLocks noChangeArrowheads="1"/>
          </p:cNvSpPr>
          <p:nvPr/>
        </p:nvSpPr>
        <p:spPr bwMode="auto">
          <a:xfrm>
            <a:off x="7797800" y="56451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H</a:t>
            </a:r>
            <a:r>
              <a:rPr lang="en-US" altLang="en-US" sz="2400" b="1" baseline="-25000" smtClean="0">
                <a:solidFill>
                  <a:srgbClr val="0000CC"/>
                </a:solidFill>
                <a:latin typeface="Times New Roman" pitchFamily="18" charset="0"/>
              </a:rPr>
              <a:t>2</a:t>
            </a:r>
            <a:r>
              <a:rPr lang="en-US" altLang="en-US" sz="2400" b="1" smtClean="0">
                <a:solidFill>
                  <a:srgbClr val="0000CC"/>
                </a:solidFill>
                <a:latin typeface="Times New Roman" pitchFamily="18" charset="0"/>
              </a:rPr>
              <a:t>O </a:t>
            </a:r>
            <a:r>
              <a:rPr lang="en-US" altLang="en-US" sz="2400" b="1" i="1" baseline="-25000" smtClean="0">
                <a:solidFill>
                  <a:srgbClr val="0000CC"/>
                </a:solidFill>
                <a:latin typeface="Times New Roman" pitchFamily="18" charset="0"/>
              </a:rPr>
              <a:t>(l)</a:t>
            </a:r>
            <a:endParaRPr lang="en-US" altLang="en-US" sz="2400" i="1" smtClean="0">
              <a:solidFill>
                <a:srgbClr val="0000CC"/>
              </a:solidFill>
              <a:latin typeface="Times New Roman" pitchFamily="18" charset="0"/>
            </a:endParaRPr>
          </a:p>
        </p:txBody>
      </p:sp>
      <p:sp>
        <p:nvSpPr>
          <p:cNvPr id="31775" name="Text Box 31"/>
          <p:cNvSpPr txBox="1">
            <a:spLocks noChangeArrowheads="1"/>
          </p:cNvSpPr>
          <p:nvPr/>
        </p:nvSpPr>
        <p:spPr bwMode="auto">
          <a:xfrm>
            <a:off x="2540000" y="44323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31776" name="Text Box 32"/>
          <p:cNvSpPr txBox="1">
            <a:spLocks noChangeArrowheads="1"/>
          </p:cNvSpPr>
          <p:nvPr/>
        </p:nvSpPr>
        <p:spPr bwMode="auto">
          <a:xfrm>
            <a:off x="3076575" y="4429125"/>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HCl</a:t>
            </a:r>
            <a:r>
              <a:rPr lang="en-US" altLang="en-US" sz="2400" b="1" i="1" baseline="-25000" smtClean="0">
                <a:solidFill>
                  <a:srgbClr val="0000CC"/>
                </a:solidFill>
                <a:latin typeface="Times New Roman" pitchFamily="18" charset="0"/>
              </a:rPr>
              <a:t>(dd)</a:t>
            </a:r>
            <a:endParaRPr lang="en-US" altLang="en-US" sz="2400" i="1" smtClean="0">
              <a:solidFill>
                <a:srgbClr val="0000CC"/>
              </a:solidFill>
              <a:latin typeface="Times New Roman" pitchFamily="18" charset="0"/>
            </a:endParaRPr>
          </a:p>
        </p:txBody>
      </p:sp>
      <p:sp>
        <p:nvSpPr>
          <p:cNvPr id="122913" name="Text Box 33"/>
          <p:cNvSpPr txBox="1">
            <a:spLocks noChangeArrowheads="1"/>
          </p:cNvSpPr>
          <p:nvPr/>
        </p:nvSpPr>
        <p:spPr bwMode="auto">
          <a:xfrm>
            <a:off x="6840538" y="328453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122914" name="Text Box 34"/>
          <p:cNvSpPr txBox="1">
            <a:spLocks noChangeArrowheads="1"/>
          </p:cNvSpPr>
          <p:nvPr/>
        </p:nvSpPr>
        <p:spPr bwMode="auto">
          <a:xfrm>
            <a:off x="7620000" y="564515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2</a:t>
            </a:r>
            <a:endParaRPr lang="en-US" altLang="en-US" sz="2400" smtClean="0">
              <a:solidFill>
                <a:srgbClr val="0000CC"/>
              </a:solidFill>
              <a:latin typeface="Times New Roman" pitchFamily="18" charset="0"/>
            </a:endParaRPr>
          </a:p>
        </p:txBody>
      </p:sp>
      <p:sp>
        <p:nvSpPr>
          <p:cNvPr id="122915" name="Text Box 35"/>
          <p:cNvSpPr txBox="1">
            <a:spLocks noChangeArrowheads="1"/>
          </p:cNvSpPr>
          <p:nvPr/>
        </p:nvSpPr>
        <p:spPr bwMode="auto">
          <a:xfrm>
            <a:off x="2879725" y="5589588"/>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2</a:t>
            </a:r>
            <a:endParaRPr lang="en-US" altLang="en-US" sz="2400" smtClean="0">
              <a:solidFill>
                <a:srgbClr val="0000CC"/>
              </a:solidFill>
              <a:latin typeface="Times New Roman" pitchFamily="18" charset="0"/>
            </a:endParaRPr>
          </a:p>
        </p:txBody>
      </p:sp>
      <p:sp>
        <p:nvSpPr>
          <p:cNvPr id="122916" name="Text Box 36"/>
          <p:cNvSpPr txBox="1">
            <a:spLocks noChangeArrowheads="1"/>
          </p:cNvSpPr>
          <p:nvPr/>
        </p:nvSpPr>
        <p:spPr bwMode="auto">
          <a:xfrm>
            <a:off x="7308850" y="56610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122917" name="Rectangle 37"/>
          <p:cNvSpPr>
            <a:spLocks noChangeArrowheads="1"/>
          </p:cNvSpPr>
          <p:nvPr/>
        </p:nvSpPr>
        <p:spPr bwMode="auto">
          <a:xfrm>
            <a:off x="292100" y="0"/>
            <a:ext cx="89281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VnTime" pitchFamily="34" charset="0"/>
              </a:defRPr>
            </a:lvl1pPr>
            <a:lvl2pPr algn="ctr">
              <a:defRPr sz="4400">
                <a:solidFill>
                  <a:schemeClr val="tx2"/>
                </a:solidFill>
                <a:effectLst>
                  <a:outerShdw blurRad="38100" dist="38100" dir="2700000" algn="tl">
                    <a:srgbClr val="000000"/>
                  </a:outerShdw>
                </a:effectLst>
                <a:latin typeface=".VnTime" pitchFamily="34" charset="0"/>
              </a:defRPr>
            </a:lvl2pPr>
            <a:lvl3pPr algn="ctr">
              <a:defRPr sz="4400">
                <a:solidFill>
                  <a:schemeClr val="tx2"/>
                </a:solidFill>
                <a:effectLst>
                  <a:outerShdw blurRad="38100" dist="38100" dir="2700000" algn="tl">
                    <a:srgbClr val="000000"/>
                  </a:outerShdw>
                </a:effectLst>
                <a:latin typeface=".VnTime" pitchFamily="34" charset="0"/>
              </a:defRPr>
            </a:lvl3pPr>
            <a:lvl4pPr algn="ctr">
              <a:defRPr sz="4400">
                <a:solidFill>
                  <a:schemeClr val="tx2"/>
                </a:solidFill>
                <a:effectLst>
                  <a:outerShdw blurRad="38100" dist="38100" dir="2700000" algn="tl">
                    <a:srgbClr val="000000"/>
                  </a:outerShdw>
                </a:effectLst>
                <a:latin typeface=".VnTime" pitchFamily="34" charset="0"/>
              </a:defRPr>
            </a:lvl4pPr>
            <a:lvl5pPr algn="ctr">
              <a:defRPr sz="4400">
                <a:solidFill>
                  <a:schemeClr val="tx2"/>
                </a:solidFill>
                <a:effectLst>
                  <a:outerShdw blurRad="38100" dist="38100" dir="2700000" algn="tl">
                    <a:srgbClr val="000000"/>
                  </a:outerShdw>
                </a:effectLst>
                <a:latin typeface=".VnTime"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VnTime"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VnTime"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VnTime"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VnTime" pitchFamily="34" charset="0"/>
              </a:defRPr>
            </a:lvl9pPr>
          </a:lstStyle>
          <a:p>
            <a:pPr fontAlgn="base">
              <a:spcBef>
                <a:spcPct val="0"/>
              </a:spcBef>
              <a:spcAft>
                <a:spcPct val="0"/>
              </a:spcAft>
              <a:defRPr/>
            </a:pPr>
            <a:r>
              <a:rPr lang="en-US" altLang="en-US" sz="2400" b="1" u="sng">
                <a:solidFill>
                  <a:srgbClr val="000099"/>
                </a:solidFill>
                <a:latin typeface="Times New Roman" pitchFamily="18" charset="0"/>
              </a:rPr>
              <a:t>BT2</a:t>
            </a:r>
            <a:r>
              <a:rPr lang="en-US" altLang="en-US" sz="2400" b="1">
                <a:solidFill>
                  <a:srgbClr val="000099"/>
                </a:solidFill>
                <a:latin typeface="Times New Roman" pitchFamily="18" charset="0"/>
              </a:rPr>
              <a:t>: </a:t>
            </a:r>
            <a:r>
              <a:rPr lang="en-US" altLang="en-US" sz="2400" b="1">
                <a:solidFill>
                  <a:srgbClr val="1F497D"/>
                </a:solidFill>
                <a:latin typeface="Times New Roman" pitchFamily="18" charset="0"/>
              </a:rPr>
              <a:t>Hãy hoàn thành các phản ứng hóa học sau (nếu xảy ra) và cho biết phản ứng nào thuộc loại phản ứng trao đổi</a:t>
            </a:r>
          </a:p>
        </p:txBody>
      </p:sp>
      <p:sp>
        <p:nvSpPr>
          <p:cNvPr id="122918" name="Text Box 38"/>
          <p:cNvSpPr txBox="1">
            <a:spLocks noChangeArrowheads="1"/>
          </p:cNvSpPr>
          <p:nvPr/>
        </p:nvSpPr>
        <p:spPr bwMode="auto">
          <a:xfrm>
            <a:off x="7543800" y="87312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122919" name="Text Box 39"/>
          <p:cNvSpPr txBox="1">
            <a:spLocks noChangeArrowheads="1"/>
          </p:cNvSpPr>
          <p:nvPr/>
        </p:nvSpPr>
        <p:spPr bwMode="auto">
          <a:xfrm>
            <a:off x="7772400" y="873125"/>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H</a:t>
            </a:r>
            <a:r>
              <a:rPr lang="en-US" altLang="en-US" sz="2400" b="1" baseline="-25000" smtClean="0">
                <a:solidFill>
                  <a:srgbClr val="0000CC"/>
                </a:solidFill>
                <a:latin typeface="Times New Roman" pitchFamily="18" charset="0"/>
              </a:rPr>
              <a:t>2</a:t>
            </a:r>
            <a:r>
              <a:rPr lang="en-US" altLang="en-US" sz="2400" b="1" smtClean="0">
                <a:solidFill>
                  <a:srgbClr val="0000CC"/>
                </a:solidFill>
                <a:latin typeface="Times New Roman" pitchFamily="18" charset="0"/>
              </a:rPr>
              <a:t>O</a:t>
            </a:r>
            <a:r>
              <a:rPr lang="en-US" altLang="en-US" sz="2400" b="1" i="1" baseline="-25000" smtClean="0">
                <a:solidFill>
                  <a:srgbClr val="0000CC"/>
                </a:solidFill>
                <a:latin typeface="Times New Roman" pitchFamily="18" charset="0"/>
              </a:rPr>
              <a:t>(l)</a:t>
            </a:r>
          </a:p>
        </p:txBody>
      </p:sp>
      <p:sp>
        <p:nvSpPr>
          <p:cNvPr id="31784" name="Text Box 40"/>
          <p:cNvSpPr txBox="1">
            <a:spLocks noChangeArrowheads="1"/>
          </p:cNvSpPr>
          <p:nvPr/>
        </p:nvSpPr>
        <p:spPr bwMode="auto">
          <a:xfrm>
            <a:off x="3157538" y="944563"/>
            <a:ext cx="1185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HCl</a:t>
            </a:r>
            <a:r>
              <a:rPr lang="en-US" altLang="en-US" sz="2400" b="1" i="1" baseline="-25000" smtClean="0">
                <a:solidFill>
                  <a:srgbClr val="0000CC"/>
                </a:solidFill>
                <a:latin typeface="Times New Roman" pitchFamily="18" charset="0"/>
              </a:rPr>
              <a:t>(dd)</a:t>
            </a:r>
            <a:endParaRPr lang="en-US" altLang="en-US" sz="2400" i="1" smtClean="0">
              <a:solidFill>
                <a:srgbClr val="0000CC"/>
              </a:solidFill>
              <a:latin typeface="Times New Roman" pitchFamily="18" charset="0"/>
            </a:endParaRPr>
          </a:p>
        </p:txBody>
      </p:sp>
      <p:sp>
        <p:nvSpPr>
          <p:cNvPr id="31785" name="Text Box 41"/>
          <p:cNvSpPr txBox="1">
            <a:spLocks noChangeArrowheads="1"/>
          </p:cNvSpPr>
          <p:nvPr/>
        </p:nvSpPr>
        <p:spPr bwMode="auto">
          <a:xfrm>
            <a:off x="2514600" y="92075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prstClr val="black"/>
                </a:solidFill>
                <a:latin typeface="Times New Roman" pitchFamily="18" charset="0"/>
              </a:rPr>
              <a:t>+</a:t>
            </a:r>
            <a:endParaRPr lang="en-US" altLang="en-US" sz="2400" smtClean="0">
              <a:solidFill>
                <a:prstClr val="black"/>
              </a:solidFill>
              <a:latin typeface="Times New Roman" pitchFamily="18" charset="0"/>
            </a:endParaRPr>
          </a:p>
        </p:txBody>
      </p:sp>
      <p:sp>
        <p:nvSpPr>
          <p:cNvPr id="122922" name="Text Box 42"/>
          <p:cNvSpPr txBox="1">
            <a:spLocks noChangeArrowheads="1"/>
          </p:cNvSpPr>
          <p:nvPr/>
        </p:nvSpPr>
        <p:spPr bwMode="auto">
          <a:xfrm>
            <a:off x="2895600" y="9445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2</a:t>
            </a:r>
            <a:endParaRPr lang="en-US" altLang="en-US" sz="2400" smtClean="0">
              <a:solidFill>
                <a:srgbClr val="0000CC"/>
              </a:solidFill>
              <a:latin typeface="Times New Roman" pitchFamily="18" charset="0"/>
            </a:endParaRPr>
          </a:p>
        </p:txBody>
      </p:sp>
      <p:sp>
        <p:nvSpPr>
          <p:cNvPr id="122923" name="Text Box 43"/>
          <p:cNvSpPr txBox="1">
            <a:spLocks noChangeArrowheads="1"/>
          </p:cNvSpPr>
          <p:nvPr/>
        </p:nvSpPr>
        <p:spPr bwMode="auto">
          <a:xfrm>
            <a:off x="7162800" y="332105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2400" b="1" smtClean="0">
                <a:solidFill>
                  <a:srgbClr val="0000CC"/>
                </a:solidFill>
                <a:latin typeface="Times New Roman" pitchFamily="18" charset="0"/>
              </a:rPr>
              <a:t>2</a:t>
            </a:r>
            <a:endParaRPr lang="en-US" altLang="en-US" sz="2400" smtClean="0">
              <a:solidFill>
                <a:srgbClr val="0000CC"/>
              </a:solidFill>
              <a:latin typeface="Times New Roman" pitchFamily="18" charset="0"/>
            </a:endParaRPr>
          </a:p>
        </p:txBody>
      </p:sp>
      <p:sp>
        <p:nvSpPr>
          <p:cNvPr id="122924" name="Oval 44"/>
          <p:cNvSpPr>
            <a:spLocks noChangeArrowheads="1"/>
          </p:cNvSpPr>
          <p:nvPr/>
        </p:nvSpPr>
        <p:spPr bwMode="auto">
          <a:xfrm>
            <a:off x="179388" y="836613"/>
            <a:ext cx="685800" cy="685800"/>
          </a:xfrm>
          <a:prstGeom prst="ellipse">
            <a:avLst/>
          </a:prstGeom>
          <a:solidFill>
            <a:srgbClr val="00FF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smtClean="0">
                <a:solidFill>
                  <a:srgbClr val="FF0000"/>
                </a:solidFill>
                <a:latin typeface="Arial" pitchFamily="34" charset="0"/>
              </a:rPr>
              <a:t>1</a:t>
            </a:r>
            <a:endParaRPr lang="en-US" altLang="en-US" sz="2000" smtClean="0">
              <a:solidFill>
                <a:prstClr val="black"/>
              </a:solidFill>
              <a:latin typeface="Arial" pitchFamily="34" charset="0"/>
            </a:endParaRPr>
          </a:p>
        </p:txBody>
      </p:sp>
      <p:sp>
        <p:nvSpPr>
          <p:cNvPr id="122925" name="Oval 45"/>
          <p:cNvSpPr>
            <a:spLocks noChangeArrowheads="1"/>
          </p:cNvSpPr>
          <p:nvPr/>
        </p:nvSpPr>
        <p:spPr bwMode="auto">
          <a:xfrm>
            <a:off x="179388" y="3213100"/>
            <a:ext cx="685800" cy="685800"/>
          </a:xfrm>
          <a:prstGeom prst="ellipse">
            <a:avLst/>
          </a:prstGeom>
          <a:solidFill>
            <a:srgbClr val="00FF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smtClean="0">
                <a:solidFill>
                  <a:srgbClr val="FF0000"/>
                </a:solidFill>
                <a:latin typeface="Arial" pitchFamily="34" charset="0"/>
              </a:rPr>
              <a:t>3</a:t>
            </a:r>
            <a:endParaRPr lang="en-US" altLang="en-US" sz="2000" smtClean="0">
              <a:solidFill>
                <a:prstClr val="black"/>
              </a:solidFill>
              <a:latin typeface="Arial" pitchFamily="34" charset="0"/>
            </a:endParaRPr>
          </a:p>
        </p:txBody>
      </p:sp>
      <p:sp>
        <p:nvSpPr>
          <p:cNvPr id="122926" name="Oval 46"/>
          <p:cNvSpPr>
            <a:spLocks noChangeArrowheads="1"/>
          </p:cNvSpPr>
          <p:nvPr/>
        </p:nvSpPr>
        <p:spPr bwMode="auto">
          <a:xfrm>
            <a:off x="179388" y="5516563"/>
            <a:ext cx="685800" cy="685800"/>
          </a:xfrm>
          <a:prstGeom prst="ellipse">
            <a:avLst/>
          </a:prstGeom>
          <a:solidFill>
            <a:srgbClr val="00FF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2000" b="1" smtClean="0">
                <a:solidFill>
                  <a:srgbClr val="FF0000"/>
                </a:solidFill>
                <a:latin typeface="Arial" pitchFamily="34" charset="0"/>
              </a:rPr>
              <a:t>5</a:t>
            </a:r>
            <a:endParaRPr lang="en-US" altLang="en-US" sz="2000" smtClean="0">
              <a:solidFill>
                <a:prstClr val="black"/>
              </a:solidFill>
              <a:latin typeface="Arial" pitchFamily="34" charset="0"/>
            </a:endParaRPr>
          </a:p>
        </p:txBody>
      </p:sp>
      <p:sp>
        <p:nvSpPr>
          <p:cNvPr id="31791" name="Line 47"/>
          <p:cNvSpPr>
            <a:spLocks noChangeShapeType="1"/>
          </p:cNvSpPr>
          <p:nvPr/>
        </p:nvSpPr>
        <p:spPr bwMode="auto">
          <a:xfrm>
            <a:off x="4406900" y="2362200"/>
            <a:ext cx="9461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pic>
        <p:nvPicPr>
          <p:cNvPr id="31792" name="Picture 48" descr="viet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47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775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checkerboard(across)">
                                      <p:cBhvr>
                                        <p:cTn id="7" dur="500"/>
                                        <p:tgtEl>
                                          <p:spTgt spid="12288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2894"/>
                                        </p:tgtEl>
                                        <p:attrNameLst>
                                          <p:attrName>style.visibility</p:attrName>
                                        </p:attrNameLst>
                                      </p:cBhvr>
                                      <p:to>
                                        <p:strVal val="visible"/>
                                      </p:to>
                                    </p:set>
                                    <p:animEffect transition="in" filter="checkerboard(across)">
                                      <p:cBhvr>
                                        <p:cTn id="11" dur="500"/>
                                        <p:tgtEl>
                                          <p:spTgt spid="122894"/>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22900"/>
                                        </p:tgtEl>
                                        <p:attrNameLst>
                                          <p:attrName>style.visibility</p:attrName>
                                        </p:attrNameLst>
                                      </p:cBhvr>
                                      <p:to>
                                        <p:strVal val="visible"/>
                                      </p:to>
                                    </p:set>
                                    <p:animEffect transition="in" filter="checkerboard(across)">
                                      <p:cBhvr>
                                        <p:cTn id="14" dur="500"/>
                                        <p:tgtEl>
                                          <p:spTgt spid="122900"/>
                                        </p:tgtEl>
                                      </p:cBhvr>
                                    </p:animEffect>
                                  </p:childTnLst>
                                </p:cTn>
                              </p:par>
                            </p:childTnLst>
                          </p:cTn>
                        </p:par>
                        <p:par>
                          <p:cTn id="15" fill="hold" nodeType="afterGroup">
                            <p:stCondLst>
                              <p:cond delay="1000"/>
                            </p:stCondLst>
                            <p:childTnLst>
                              <p:par>
                                <p:cTn id="16" presetID="5" presetClass="entr" presetSubtype="10" fill="hold" nodeType="afterEffect">
                                  <p:stCondLst>
                                    <p:cond delay="0"/>
                                  </p:stCondLst>
                                  <p:childTnLst>
                                    <p:set>
                                      <p:cBhvr>
                                        <p:cTn id="17" dur="1" fill="hold">
                                          <p:stCondLst>
                                            <p:cond delay="0"/>
                                          </p:stCondLst>
                                        </p:cTn>
                                        <p:tgtEl>
                                          <p:spTgt spid="122918"/>
                                        </p:tgtEl>
                                        <p:attrNameLst>
                                          <p:attrName>style.visibility</p:attrName>
                                        </p:attrNameLst>
                                      </p:cBhvr>
                                      <p:to>
                                        <p:strVal val="visible"/>
                                      </p:to>
                                    </p:set>
                                    <p:animEffect transition="in" filter="checkerboard(across)">
                                      <p:cBhvr>
                                        <p:cTn id="18" dur="500"/>
                                        <p:tgtEl>
                                          <p:spTgt spid="122918"/>
                                        </p:tgtEl>
                                      </p:cBhvr>
                                    </p:animEffect>
                                  </p:childTnLst>
                                </p:cTn>
                              </p:par>
                              <p:par>
                                <p:cTn id="19" presetID="5" presetClass="entr" presetSubtype="10" fill="hold" nodeType="withEffect">
                                  <p:stCondLst>
                                    <p:cond delay="0"/>
                                  </p:stCondLst>
                                  <p:childTnLst>
                                    <p:set>
                                      <p:cBhvr>
                                        <p:cTn id="20" dur="1" fill="hold">
                                          <p:stCondLst>
                                            <p:cond delay="0"/>
                                          </p:stCondLst>
                                        </p:cTn>
                                        <p:tgtEl>
                                          <p:spTgt spid="122919"/>
                                        </p:tgtEl>
                                        <p:attrNameLst>
                                          <p:attrName>style.visibility</p:attrName>
                                        </p:attrNameLst>
                                      </p:cBhvr>
                                      <p:to>
                                        <p:strVal val="visible"/>
                                      </p:to>
                                    </p:set>
                                    <p:animEffect transition="in" filter="checkerboard(across)">
                                      <p:cBhvr>
                                        <p:cTn id="21" dur="500"/>
                                        <p:tgtEl>
                                          <p:spTgt spid="122919"/>
                                        </p:tgtEl>
                                      </p:cBhvr>
                                    </p:animEffect>
                                  </p:childTnLst>
                                </p:cTn>
                              </p:par>
                            </p:childTnLst>
                          </p:cTn>
                        </p:par>
                        <p:par>
                          <p:cTn id="22" fill="hold" nodeType="afterGroup">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122922"/>
                                        </p:tgtEl>
                                        <p:attrNameLst>
                                          <p:attrName>style.visibility</p:attrName>
                                        </p:attrNameLst>
                                      </p:cBhvr>
                                      <p:to>
                                        <p:strVal val="visible"/>
                                      </p:to>
                                    </p:set>
                                    <p:animEffect transition="in" filter="checkerboard(across)">
                                      <p:cBhvr>
                                        <p:cTn id="25" dur="500"/>
                                        <p:tgtEl>
                                          <p:spTgt spid="1229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22884"/>
                                        </p:tgtEl>
                                        <p:attrNameLst>
                                          <p:attrName>style.visibility</p:attrName>
                                        </p:attrNameLst>
                                      </p:cBhvr>
                                      <p:to>
                                        <p:strVal val="visible"/>
                                      </p:to>
                                    </p:set>
                                    <p:animEffect transition="in" filter="checkerboard(across)">
                                      <p:cBhvr>
                                        <p:cTn id="30" dur="500"/>
                                        <p:tgtEl>
                                          <p:spTgt spid="1228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22885"/>
                                        </p:tgtEl>
                                        <p:attrNameLst>
                                          <p:attrName>style.visibility</p:attrName>
                                        </p:attrNameLst>
                                      </p:cBhvr>
                                      <p:to>
                                        <p:strVal val="visible"/>
                                      </p:to>
                                    </p:set>
                                    <p:animEffect transition="in" filter="checkerboard(across)">
                                      <p:cBhvr>
                                        <p:cTn id="35" dur="500"/>
                                        <p:tgtEl>
                                          <p:spTgt spid="122885"/>
                                        </p:tgtEl>
                                      </p:cBhvr>
                                    </p:animEffect>
                                  </p:childTnLst>
                                </p:cTn>
                              </p:par>
                            </p:childTnLst>
                          </p:cTn>
                        </p:par>
                        <p:par>
                          <p:cTn id="36" fill="hold" nodeType="afterGroup">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122913"/>
                                        </p:tgtEl>
                                        <p:attrNameLst>
                                          <p:attrName>style.visibility</p:attrName>
                                        </p:attrNameLst>
                                      </p:cBhvr>
                                      <p:to>
                                        <p:strVal val="visible"/>
                                      </p:to>
                                    </p:set>
                                    <p:animEffect transition="in" filter="checkerboard(across)">
                                      <p:cBhvr>
                                        <p:cTn id="39" dur="500"/>
                                        <p:tgtEl>
                                          <p:spTgt spid="122913"/>
                                        </p:tgtEl>
                                      </p:cBhvr>
                                    </p:animEffect>
                                  </p:childTnLst>
                                </p:cTn>
                              </p:par>
                            </p:childTnLst>
                          </p:cTn>
                        </p:par>
                        <p:par>
                          <p:cTn id="40" fill="hold" nodeType="afterGroup">
                            <p:stCondLst>
                              <p:cond delay="1000"/>
                            </p:stCondLst>
                            <p:childTnLst>
                              <p:par>
                                <p:cTn id="41" presetID="5" presetClass="entr" presetSubtype="10" fill="hold" grpId="0" nodeType="afterEffect">
                                  <p:stCondLst>
                                    <p:cond delay="0"/>
                                  </p:stCondLst>
                                  <p:childTnLst>
                                    <p:set>
                                      <p:cBhvr>
                                        <p:cTn id="42" dur="1" fill="hold">
                                          <p:stCondLst>
                                            <p:cond delay="0"/>
                                          </p:stCondLst>
                                        </p:cTn>
                                        <p:tgtEl>
                                          <p:spTgt spid="122909"/>
                                        </p:tgtEl>
                                        <p:attrNameLst>
                                          <p:attrName>style.visibility</p:attrName>
                                        </p:attrNameLst>
                                      </p:cBhvr>
                                      <p:to>
                                        <p:strVal val="visible"/>
                                      </p:to>
                                    </p:set>
                                    <p:animEffect transition="in" filter="checkerboard(across)">
                                      <p:cBhvr>
                                        <p:cTn id="43" dur="500"/>
                                        <p:tgtEl>
                                          <p:spTgt spid="122909"/>
                                        </p:tgtEl>
                                      </p:cBhvr>
                                    </p:animEffect>
                                  </p:childTnLst>
                                </p:cTn>
                              </p:par>
                            </p:childTnLst>
                          </p:cTn>
                        </p:par>
                        <p:par>
                          <p:cTn id="44" fill="hold" nodeType="afterGroup">
                            <p:stCondLst>
                              <p:cond delay="1500"/>
                            </p:stCondLst>
                            <p:childTnLst>
                              <p:par>
                                <p:cTn id="45" presetID="5" presetClass="entr" presetSubtype="10" fill="hold" grpId="0" nodeType="afterEffect">
                                  <p:stCondLst>
                                    <p:cond delay="0"/>
                                  </p:stCondLst>
                                  <p:childTnLst>
                                    <p:set>
                                      <p:cBhvr>
                                        <p:cTn id="46" dur="1" fill="hold">
                                          <p:stCondLst>
                                            <p:cond delay="0"/>
                                          </p:stCondLst>
                                        </p:cTn>
                                        <p:tgtEl>
                                          <p:spTgt spid="122923"/>
                                        </p:tgtEl>
                                        <p:attrNameLst>
                                          <p:attrName>style.visibility</p:attrName>
                                        </p:attrNameLst>
                                      </p:cBhvr>
                                      <p:to>
                                        <p:strVal val="visible"/>
                                      </p:to>
                                    </p:set>
                                    <p:animEffect transition="in" filter="checkerboard(across)">
                                      <p:cBhvr>
                                        <p:cTn id="47" dur="500"/>
                                        <p:tgtEl>
                                          <p:spTgt spid="1229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2886"/>
                                        </p:tgtEl>
                                        <p:attrNameLst>
                                          <p:attrName>style.visibility</p:attrName>
                                        </p:attrNameLst>
                                      </p:cBhvr>
                                      <p:to>
                                        <p:strVal val="visible"/>
                                      </p:to>
                                    </p:set>
                                    <p:animEffect transition="in" filter="checkerboard(across)">
                                      <p:cBhvr>
                                        <p:cTn id="52" dur="500"/>
                                        <p:tgtEl>
                                          <p:spTgt spid="1228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22887"/>
                                        </p:tgtEl>
                                        <p:attrNameLst>
                                          <p:attrName>style.visibility</p:attrName>
                                        </p:attrNameLst>
                                      </p:cBhvr>
                                      <p:to>
                                        <p:strVal val="visible"/>
                                      </p:to>
                                    </p:set>
                                    <p:animEffect transition="in" filter="checkerboard(across)">
                                      <p:cBhvr>
                                        <p:cTn id="57" dur="500"/>
                                        <p:tgtEl>
                                          <p:spTgt spid="122887"/>
                                        </p:tgtEl>
                                      </p:cBhvr>
                                    </p:animEffect>
                                  </p:childTnLst>
                                </p:cTn>
                              </p:par>
                            </p:childTnLst>
                          </p:cTn>
                        </p:par>
                        <p:par>
                          <p:cTn id="58" fill="hold" nodeType="afterGroup">
                            <p:stCondLst>
                              <p:cond delay="500"/>
                            </p:stCondLst>
                            <p:childTnLst>
                              <p:par>
                                <p:cTn id="59" presetID="5" presetClass="entr" presetSubtype="10" fill="hold" grpId="0" nodeType="afterEffect">
                                  <p:stCondLst>
                                    <p:cond delay="0"/>
                                  </p:stCondLst>
                                  <p:childTnLst>
                                    <p:set>
                                      <p:cBhvr>
                                        <p:cTn id="60" dur="1" fill="hold">
                                          <p:stCondLst>
                                            <p:cond delay="0"/>
                                          </p:stCondLst>
                                        </p:cTn>
                                        <p:tgtEl>
                                          <p:spTgt spid="122916"/>
                                        </p:tgtEl>
                                        <p:attrNameLst>
                                          <p:attrName>style.visibility</p:attrName>
                                        </p:attrNameLst>
                                      </p:cBhvr>
                                      <p:to>
                                        <p:strVal val="visible"/>
                                      </p:to>
                                    </p:set>
                                    <p:animEffect transition="in" filter="checkerboard(across)">
                                      <p:cBhvr>
                                        <p:cTn id="61" dur="500"/>
                                        <p:tgtEl>
                                          <p:spTgt spid="122916"/>
                                        </p:tgtEl>
                                      </p:cBhvr>
                                    </p:animEffect>
                                  </p:childTnLst>
                                </p:cTn>
                              </p:par>
                            </p:childTnLst>
                          </p:cTn>
                        </p:par>
                        <p:par>
                          <p:cTn id="62" fill="hold" nodeType="afterGroup">
                            <p:stCondLst>
                              <p:cond delay="1000"/>
                            </p:stCondLst>
                            <p:childTnLst>
                              <p:par>
                                <p:cTn id="63" presetID="5" presetClass="entr" presetSubtype="10" fill="hold" grpId="0" nodeType="afterEffect">
                                  <p:stCondLst>
                                    <p:cond delay="0"/>
                                  </p:stCondLst>
                                  <p:childTnLst>
                                    <p:set>
                                      <p:cBhvr>
                                        <p:cTn id="64" dur="1" fill="hold">
                                          <p:stCondLst>
                                            <p:cond delay="0"/>
                                          </p:stCondLst>
                                        </p:cTn>
                                        <p:tgtEl>
                                          <p:spTgt spid="122910"/>
                                        </p:tgtEl>
                                        <p:attrNameLst>
                                          <p:attrName>style.visibility</p:attrName>
                                        </p:attrNameLst>
                                      </p:cBhvr>
                                      <p:to>
                                        <p:strVal val="visible"/>
                                      </p:to>
                                    </p:set>
                                    <p:animEffect transition="in" filter="checkerboard(across)">
                                      <p:cBhvr>
                                        <p:cTn id="65" dur="500"/>
                                        <p:tgtEl>
                                          <p:spTgt spid="122910"/>
                                        </p:tgtEl>
                                      </p:cBhvr>
                                    </p:animEffect>
                                  </p:childTnLst>
                                </p:cTn>
                              </p:par>
                            </p:childTnLst>
                          </p:cTn>
                        </p:par>
                        <p:par>
                          <p:cTn id="66" fill="hold" nodeType="afterGroup">
                            <p:stCondLst>
                              <p:cond delay="1500"/>
                            </p:stCondLst>
                            <p:childTnLst>
                              <p:par>
                                <p:cTn id="67" presetID="5" presetClass="entr" presetSubtype="10" fill="hold" grpId="0" nodeType="afterEffect">
                                  <p:stCondLst>
                                    <p:cond delay="0"/>
                                  </p:stCondLst>
                                  <p:childTnLst>
                                    <p:set>
                                      <p:cBhvr>
                                        <p:cTn id="68" dur="1" fill="hold">
                                          <p:stCondLst>
                                            <p:cond delay="0"/>
                                          </p:stCondLst>
                                        </p:cTn>
                                        <p:tgtEl>
                                          <p:spTgt spid="122915"/>
                                        </p:tgtEl>
                                        <p:attrNameLst>
                                          <p:attrName>style.visibility</p:attrName>
                                        </p:attrNameLst>
                                      </p:cBhvr>
                                      <p:to>
                                        <p:strVal val="visible"/>
                                      </p:to>
                                    </p:set>
                                    <p:animEffect transition="in" filter="checkerboard(across)">
                                      <p:cBhvr>
                                        <p:cTn id="69" dur="500"/>
                                        <p:tgtEl>
                                          <p:spTgt spid="122915"/>
                                        </p:tgtEl>
                                      </p:cBhvr>
                                    </p:animEffect>
                                  </p:childTnLst>
                                </p:cTn>
                              </p:par>
                            </p:childTnLst>
                          </p:cTn>
                        </p:par>
                        <p:par>
                          <p:cTn id="70" fill="hold" nodeType="afterGroup">
                            <p:stCondLst>
                              <p:cond delay="2000"/>
                            </p:stCondLst>
                            <p:childTnLst>
                              <p:par>
                                <p:cTn id="71" presetID="5" presetClass="entr" presetSubtype="10" fill="hold" grpId="0" nodeType="afterEffect">
                                  <p:stCondLst>
                                    <p:cond delay="0"/>
                                  </p:stCondLst>
                                  <p:childTnLst>
                                    <p:set>
                                      <p:cBhvr>
                                        <p:cTn id="72" dur="1" fill="hold">
                                          <p:stCondLst>
                                            <p:cond delay="0"/>
                                          </p:stCondLst>
                                        </p:cTn>
                                        <p:tgtEl>
                                          <p:spTgt spid="122914"/>
                                        </p:tgtEl>
                                        <p:attrNameLst>
                                          <p:attrName>style.visibility</p:attrName>
                                        </p:attrNameLst>
                                      </p:cBhvr>
                                      <p:to>
                                        <p:strVal val="visible"/>
                                      </p:to>
                                    </p:set>
                                    <p:animEffect transition="in" filter="checkerboard(across)">
                                      <p:cBhvr>
                                        <p:cTn id="73" dur="500"/>
                                        <p:tgtEl>
                                          <p:spTgt spid="12291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22924"/>
                                        </p:tgtEl>
                                        <p:attrNameLst>
                                          <p:attrName>style.visibility</p:attrName>
                                        </p:attrNameLst>
                                      </p:cBhvr>
                                      <p:to>
                                        <p:strVal val="visible"/>
                                      </p:to>
                                    </p:set>
                                    <p:animEffect transition="in" filter="blinds(horizontal)">
                                      <p:cBhvr>
                                        <p:cTn id="78" dur="500"/>
                                        <p:tgtEl>
                                          <p:spTgt spid="122924"/>
                                        </p:tgtEl>
                                      </p:cBhvr>
                                    </p:animEffect>
                                  </p:childTnLst>
                                </p:cTn>
                              </p:par>
                            </p:childTnLst>
                          </p:cTn>
                        </p:par>
                        <p:par>
                          <p:cTn id="79" fill="hold" nodeType="afterGroup">
                            <p:stCondLst>
                              <p:cond delay="500"/>
                            </p:stCondLst>
                            <p:childTnLst>
                              <p:par>
                                <p:cTn id="80" presetID="5" presetClass="entr" presetSubtype="10" fill="hold" grpId="0" nodeType="afterEffect">
                                  <p:stCondLst>
                                    <p:cond delay="0"/>
                                  </p:stCondLst>
                                  <p:childTnLst>
                                    <p:set>
                                      <p:cBhvr>
                                        <p:cTn id="81" dur="1" fill="hold">
                                          <p:stCondLst>
                                            <p:cond delay="0"/>
                                          </p:stCondLst>
                                        </p:cTn>
                                        <p:tgtEl>
                                          <p:spTgt spid="122925"/>
                                        </p:tgtEl>
                                        <p:attrNameLst>
                                          <p:attrName>style.visibility</p:attrName>
                                        </p:attrNameLst>
                                      </p:cBhvr>
                                      <p:to>
                                        <p:strVal val="visible"/>
                                      </p:to>
                                    </p:set>
                                    <p:animEffect transition="in" filter="checkerboard(across)">
                                      <p:cBhvr>
                                        <p:cTn id="82" dur="500"/>
                                        <p:tgtEl>
                                          <p:spTgt spid="122925"/>
                                        </p:tgtEl>
                                      </p:cBhvr>
                                    </p:animEffect>
                                  </p:childTnLst>
                                </p:cTn>
                              </p:par>
                            </p:childTnLst>
                          </p:cTn>
                        </p:par>
                        <p:par>
                          <p:cTn id="83" fill="hold" nodeType="afterGroup">
                            <p:stCondLst>
                              <p:cond delay="1000"/>
                            </p:stCondLst>
                            <p:childTnLst>
                              <p:par>
                                <p:cTn id="84" presetID="5" presetClass="entr" presetSubtype="10" fill="hold" grpId="0" nodeType="afterEffect">
                                  <p:stCondLst>
                                    <p:cond delay="0"/>
                                  </p:stCondLst>
                                  <p:childTnLst>
                                    <p:set>
                                      <p:cBhvr>
                                        <p:cTn id="85" dur="1" fill="hold">
                                          <p:stCondLst>
                                            <p:cond delay="0"/>
                                          </p:stCondLst>
                                        </p:cTn>
                                        <p:tgtEl>
                                          <p:spTgt spid="122926"/>
                                        </p:tgtEl>
                                        <p:attrNameLst>
                                          <p:attrName>style.visibility</p:attrName>
                                        </p:attrNameLst>
                                      </p:cBhvr>
                                      <p:to>
                                        <p:strVal val="visible"/>
                                      </p:to>
                                    </p:set>
                                    <p:animEffect transition="in" filter="checkerboard(across)">
                                      <p:cBhvr>
                                        <p:cTn id="86" dur="500"/>
                                        <p:tgtEl>
                                          <p:spTgt spid="122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p:bldP spid="122884" grpId="0"/>
      <p:bldP spid="122885" grpId="0"/>
      <p:bldP spid="122886" grpId="0"/>
      <p:bldP spid="122887" grpId="0"/>
      <p:bldP spid="122894" grpId="0"/>
      <p:bldP spid="122900" grpId="0"/>
      <p:bldP spid="122909" grpId="0"/>
      <p:bldP spid="122910" grpId="0"/>
      <p:bldP spid="122913" grpId="0"/>
      <p:bldP spid="122914" grpId="0"/>
      <p:bldP spid="122915" grpId="0"/>
      <p:bldP spid="122916" grpId="0"/>
      <p:bldP spid="122922" grpId="0"/>
      <p:bldP spid="122923" grpId="0"/>
      <p:bldP spid="122924" grpId="0" animBg="1"/>
      <p:bldP spid="122925" grpId="0" animBg="1"/>
      <p:bldP spid="1229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5863627" y="2564904"/>
            <a:ext cx="3275856" cy="1938992"/>
          </a:xfrm>
          <a:prstGeom prst="rect">
            <a:avLst/>
          </a:prstGeom>
          <a:noFill/>
        </p:spPr>
        <p:txBody>
          <a:bodyPr wrap="square" rtlCol="0">
            <a:spAutoFit/>
          </a:bodyPr>
          <a:lstStyle/>
          <a:p>
            <a:pPr algn="ctr"/>
            <a:r>
              <a:rPr lang="en-GB" sz="4000" b="1" dirty="0" smtClean="0">
                <a:solidFill>
                  <a:srgbClr val="FF0000"/>
                </a:solidFill>
                <a:latin typeface="Times New Roman" pitchFamily="18" charset="0"/>
                <a:cs typeface="Times New Roman" pitchFamily="18" charset="0"/>
              </a:rPr>
              <a:t>HƯỚNG  DẪN VỀ NHÀ</a:t>
            </a:r>
            <a:endParaRPr lang="en-US" sz="4000" b="1" dirty="0">
              <a:solidFill>
                <a:srgbClr val="FF0000"/>
              </a:solidFill>
              <a:latin typeface="Times New Roman" pitchFamily="18" charset="0"/>
              <a:cs typeface="Times New Roman" pitchFamily="18" charset="0"/>
            </a:endParaRPr>
          </a:p>
        </p:txBody>
      </p:sp>
      <p:sp>
        <p:nvSpPr>
          <p:cNvPr id="5" name="TextBox 4"/>
          <p:cNvSpPr txBox="1"/>
          <p:nvPr/>
        </p:nvSpPr>
        <p:spPr>
          <a:xfrm>
            <a:off x="107504" y="1772816"/>
            <a:ext cx="5184576" cy="2485745"/>
          </a:xfrm>
          <a:prstGeom prst="rect">
            <a:avLst/>
          </a:prstGeom>
          <a:noFill/>
        </p:spPr>
        <p:txBody>
          <a:bodyPr wrap="square" rtlCol="0">
            <a:spAutoFit/>
          </a:bodyPr>
          <a:lstStyle/>
          <a:p>
            <a:pPr marL="571500" indent="-571500">
              <a:lnSpc>
                <a:spcPct val="150000"/>
              </a:lnSpc>
              <a:buFont typeface="Wingdings" pitchFamily="2" charset="2"/>
              <a:buChar char="v"/>
            </a:pPr>
            <a:r>
              <a:rPr lang="en-GB" sz="3600" dirty="0" err="1" smtClean="0">
                <a:latin typeface="Times New Roman" pitchFamily="18" charset="0"/>
                <a:cs typeface="Times New Roman" pitchFamily="18" charset="0"/>
              </a:rPr>
              <a:t>Làm</a:t>
            </a:r>
            <a:r>
              <a:rPr lang="en-GB" sz="3600" dirty="0" smtClean="0">
                <a:latin typeface="Times New Roman" pitchFamily="18" charset="0"/>
                <a:cs typeface="Times New Roman" pitchFamily="18" charset="0"/>
              </a:rPr>
              <a:t> </a:t>
            </a:r>
            <a:r>
              <a:rPr lang="en-GB" sz="3600" dirty="0" err="1" smtClean="0">
                <a:latin typeface="Times New Roman" pitchFamily="18" charset="0"/>
                <a:cs typeface="Times New Roman" pitchFamily="18" charset="0"/>
              </a:rPr>
              <a:t>bài</a:t>
            </a:r>
            <a:r>
              <a:rPr lang="en-GB" sz="3600" dirty="0" smtClean="0">
                <a:latin typeface="Times New Roman" pitchFamily="18" charset="0"/>
                <a:cs typeface="Times New Roman" pitchFamily="18" charset="0"/>
              </a:rPr>
              <a:t> </a:t>
            </a:r>
            <a:r>
              <a:rPr lang="en-GB" sz="3600" dirty="0" err="1" smtClean="0">
                <a:latin typeface="Times New Roman" pitchFamily="18" charset="0"/>
                <a:cs typeface="Times New Roman" pitchFamily="18" charset="0"/>
              </a:rPr>
              <a:t>tập</a:t>
            </a:r>
            <a:endParaRPr lang="en-GB" sz="3600" dirty="0" smtClean="0">
              <a:latin typeface="Times New Roman" pitchFamily="18" charset="0"/>
              <a:cs typeface="Times New Roman" pitchFamily="18" charset="0"/>
            </a:endParaRPr>
          </a:p>
          <a:p>
            <a:pPr marL="571500" indent="-571500">
              <a:lnSpc>
                <a:spcPct val="150000"/>
              </a:lnSpc>
              <a:buFont typeface="Wingdings" pitchFamily="2" charset="2"/>
              <a:buChar char="v"/>
            </a:pPr>
            <a:r>
              <a:rPr lang="en-GB" sz="3600" dirty="0" err="1" smtClean="0">
                <a:latin typeface="Times New Roman" pitchFamily="18" charset="0"/>
                <a:cs typeface="Times New Roman" pitchFamily="18" charset="0"/>
              </a:rPr>
              <a:t>Học</a:t>
            </a:r>
            <a:r>
              <a:rPr lang="en-GB" sz="3600" dirty="0" smtClean="0">
                <a:latin typeface="Times New Roman" pitchFamily="18" charset="0"/>
                <a:cs typeface="Times New Roman" pitchFamily="18" charset="0"/>
              </a:rPr>
              <a:t> </a:t>
            </a:r>
            <a:r>
              <a:rPr lang="en-GB" sz="3600" dirty="0" err="1" smtClean="0">
                <a:latin typeface="Times New Roman" pitchFamily="18" charset="0"/>
                <a:cs typeface="Times New Roman" pitchFamily="18" charset="0"/>
              </a:rPr>
              <a:t>bài</a:t>
            </a:r>
            <a:endParaRPr lang="en-GB" sz="3600" dirty="0" smtClean="0">
              <a:latin typeface="Times New Roman" pitchFamily="18" charset="0"/>
              <a:cs typeface="Times New Roman" pitchFamily="18" charset="0"/>
            </a:endParaRPr>
          </a:p>
          <a:p>
            <a:pPr marL="571500" indent="-571500">
              <a:lnSpc>
                <a:spcPct val="150000"/>
              </a:lnSpc>
              <a:buFont typeface="Wingdings" pitchFamily="2" charset="2"/>
              <a:buChar char="v"/>
            </a:pPr>
            <a:r>
              <a:rPr lang="en-GB" sz="3600" dirty="0" err="1" smtClean="0">
                <a:latin typeface="Times New Roman" pitchFamily="18" charset="0"/>
                <a:cs typeface="Times New Roman" pitchFamily="18" charset="0"/>
              </a:rPr>
              <a:t>Xem</a:t>
            </a:r>
            <a:r>
              <a:rPr lang="en-GB" sz="3600" dirty="0" smtClean="0">
                <a:latin typeface="Times New Roman" pitchFamily="18" charset="0"/>
                <a:cs typeface="Times New Roman" pitchFamily="18" charset="0"/>
              </a:rPr>
              <a:t> </a:t>
            </a:r>
            <a:r>
              <a:rPr lang="en-GB" sz="3600" dirty="0" err="1" smtClean="0">
                <a:latin typeface="Times New Roman" pitchFamily="18" charset="0"/>
                <a:cs typeface="Times New Roman" pitchFamily="18" charset="0"/>
              </a:rPr>
              <a:t>trước</a:t>
            </a:r>
            <a:r>
              <a:rPr lang="en-GB" sz="3600" dirty="0" smtClean="0">
                <a:latin typeface="Times New Roman" pitchFamily="18" charset="0"/>
                <a:cs typeface="Times New Roman" pitchFamily="18" charset="0"/>
              </a:rPr>
              <a:t> </a:t>
            </a:r>
            <a:r>
              <a:rPr lang="en-GB" sz="3600" dirty="0" err="1" smtClean="0">
                <a:latin typeface="Times New Roman" pitchFamily="18" charset="0"/>
                <a:cs typeface="Times New Roman" pitchFamily="18" charset="0"/>
              </a:rPr>
              <a:t>phần</a:t>
            </a:r>
            <a:r>
              <a:rPr lang="en-GB" sz="3600" dirty="0" smtClean="0">
                <a:latin typeface="Times New Roman" pitchFamily="18" charset="0"/>
                <a:cs typeface="Times New Roman" pitchFamily="18" charset="0"/>
              </a:rPr>
              <a:t> </a:t>
            </a:r>
            <a:r>
              <a:rPr lang="en-GB" sz="3600" dirty="0" err="1" smtClean="0">
                <a:latin typeface="Times New Roman" pitchFamily="18" charset="0"/>
                <a:cs typeface="Times New Roman" pitchFamily="18" charset="0"/>
              </a:rPr>
              <a:t>còn</a:t>
            </a:r>
            <a:r>
              <a:rPr lang="en-GB" sz="3600" dirty="0" smtClean="0">
                <a:latin typeface="Times New Roman" pitchFamily="18" charset="0"/>
                <a:cs typeface="Times New Roman" pitchFamily="18" charset="0"/>
              </a:rPr>
              <a:t> </a:t>
            </a:r>
            <a:r>
              <a:rPr lang="en-GB" sz="3600" dirty="0" err="1" smtClean="0">
                <a:latin typeface="Times New Roman" pitchFamily="18" charset="0"/>
                <a:cs typeface="Times New Roman" pitchFamily="18" charset="0"/>
              </a:rPr>
              <a:t>lại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43081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476375" y="6400800"/>
            <a:ext cx="6191250" cy="4572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a:solidFill>
                  <a:srgbClr val="FFFF00"/>
                </a:solidFill>
                <a:latin typeface=".TMC-Ong Do" pitchFamily="2" charset="0"/>
              </a:rPr>
              <a:t>Celinne Dion – And so this is Xmax</a:t>
            </a:r>
          </a:p>
        </p:txBody>
      </p:sp>
      <p:pic>
        <p:nvPicPr>
          <p:cNvPr id="63491" name="Picture 3" descr="hinh n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71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2" name="Text Box 4"/>
          <p:cNvSpPr txBox="1">
            <a:spLocks noChangeArrowheads="1"/>
          </p:cNvSpPr>
          <p:nvPr/>
        </p:nvSpPr>
        <p:spPr bwMode="auto">
          <a:xfrm>
            <a:off x="0" y="23622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vi-VN">
              <a:solidFill>
                <a:prstClr val="black"/>
              </a:solidFill>
              <a:latin typeface="Verdana" pitchFamily="34" charset="0"/>
            </a:endParaRPr>
          </a:p>
        </p:txBody>
      </p:sp>
      <p:pic>
        <p:nvPicPr>
          <p:cNvPr id="63493" name="Picture 5" descr="button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31242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descr="button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183924"/>
            <a:ext cx="3048000" cy="698500"/>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descr="button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013200"/>
            <a:ext cx="30480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63496" name="Picture 8" descr="button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889500"/>
            <a:ext cx="2438400" cy="673100"/>
          </a:xfrm>
          <a:prstGeom prst="rect">
            <a:avLst/>
          </a:prstGeom>
          <a:noFill/>
          <a:extLst>
            <a:ext uri="{909E8E84-426E-40DD-AFC4-6F175D3DCCD1}">
              <a14:hiddenFill xmlns:a14="http://schemas.microsoft.com/office/drawing/2010/main">
                <a:solidFill>
                  <a:srgbClr val="FFFFFF"/>
                </a:solidFill>
              </a14:hiddenFill>
            </a:ext>
          </a:extLst>
        </p:spPr>
      </p:pic>
      <p:sp>
        <p:nvSpPr>
          <p:cNvPr id="63497" name="Rectangle 9"/>
          <p:cNvSpPr>
            <a:spLocks noChangeArrowheads="1"/>
          </p:cNvSpPr>
          <p:nvPr/>
        </p:nvSpPr>
        <p:spPr bwMode="auto">
          <a:xfrm>
            <a:off x="304800" y="2438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vi-VN" sz="4400" b="1">
              <a:solidFill>
                <a:srgbClr val="C0504D"/>
              </a:solidFill>
              <a:effectLst>
                <a:outerShdw blurRad="38100" dist="38100" dir="2700000" algn="tl">
                  <a:srgbClr val="C0C0C0"/>
                </a:outerShdw>
              </a:effectLst>
              <a:latin typeface="Times New Roman" pitchFamily="18" charset="0"/>
            </a:endParaRPr>
          </a:p>
        </p:txBody>
      </p:sp>
      <p:sp>
        <p:nvSpPr>
          <p:cNvPr id="63498" name="Rectangle 10"/>
          <p:cNvSpPr>
            <a:spLocks noChangeArrowheads="1"/>
          </p:cNvSpPr>
          <p:nvPr/>
        </p:nvSpPr>
        <p:spPr bwMode="auto">
          <a:xfrm>
            <a:off x="228600" y="3276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vi-VN" sz="3600" b="1">
              <a:solidFill>
                <a:srgbClr val="C0504D"/>
              </a:solidFill>
              <a:effectLst>
                <a:outerShdw blurRad="38100" dist="38100" dir="2700000" algn="tl">
                  <a:srgbClr val="C0C0C0"/>
                </a:outerShdw>
              </a:effectLst>
              <a:latin typeface="Times New Roman" pitchFamily="18" charset="0"/>
            </a:endParaRPr>
          </a:p>
        </p:txBody>
      </p:sp>
      <p:pic>
        <p:nvPicPr>
          <p:cNvPr id="63499" name="Picture 11" descr="tough_guy_drumming_hc"/>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657600"/>
            <a:ext cx="22542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3500" name="Picture 12" descr="gypsy_woman_guitar_si_a_hc"/>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09600" y="2667000"/>
            <a:ext cx="1084263" cy="1943100"/>
          </a:xfrm>
          <a:prstGeom prst="rect">
            <a:avLst/>
          </a:prstGeom>
          <a:noFill/>
          <a:extLst>
            <a:ext uri="{909E8E84-426E-40DD-AFC4-6F175D3DCCD1}">
              <a14:hiddenFill xmlns:a14="http://schemas.microsoft.com/office/drawing/2010/main">
                <a:solidFill>
                  <a:srgbClr val="FFFFFF"/>
                </a:solidFill>
              </a14:hiddenFill>
            </a:ext>
          </a:extLst>
        </p:spPr>
      </p:pic>
      <p:pic>
        <p:nvPicPr>
          <p:cNvPr id="63501" name="Picture 13" descr="bassist_lights_hc"/>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0" y="3657600"/>
            <a:ext cx="1547813" cy="2324100"/>
          </a:xfrm>
          <a:prstGeom prst="rect">
            <a:avLst/>
          </a:prstGeom>
          <a:noFill/>
          <a:extLst>
            <a:ext uri="{909E8E84-426E-40DD-AFC4-6F175D3DCCD1}">
              <a14:hiddenFill xmlns:a14="http://schemas.microsoft.com/office/drawing/2010/main">
                <a:solidFill>
                  <a:srgbClr val="FFFFFF"/>
                </a:solidFill>
              </a14:hiddenFill>
            </a:ext>
          </a:extLst>
        </p:spPr>
      </p:pic>
      <p:sp>
        <p:nvSpPr>
          <p:cNvPr id="63502" name="Rectangle 14"/>
          <p:cNvSpPr>
            <a:spLocks noChangeArrowheads="1"/>
          </p:cNvSpPr>
          <p:nvPr/>
        </p:nvSpPr>
        <p:spPr bwMode="auto">
          <a:xfrm>
            <a:off x="533400" y="381000"/>
            <a:ext cx="743516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0" fontAlgn="base" hangingPunct="0">
              <a:spcBef>
                <a:spcPct val="20000"/>
              </a:spcBef>
              <a:spcAft>
                <a:spcPct val="0"/>
              </a:spcAft>
              <a:buFont typeface="Arial" charset="0"/>
              <a:buNone/>
            </a:pPr>
            <a:r>
              <a:rPr lang="en-US" sz="5100" b="1" dirty="0" err="1">
                <a:solidFill>
                  <a:srgbClr val="0000FF"/>
                </a:solidFill>
                <a:latin typeface="Times New Roman" pitchFamily="18" charset="0"/>
                <a:cs typeface="Times New Roman" pitchFamily="18" charset="0"/>
              </a:rPr>
              <a:t>Chúc</a:t>
            </a:r>
            <a:r>
              <a:rPr lang="en-US" sz="5100" b="1" dirty="0">
                <a:solidFill>
                  <a:srgbClr val="0000FF"/>
                </a:solidFill>
                <a:latin typeface="Times New Roman" pitchFamily="18" charset="0"/>
                <a:cs typeface="Times New Roman" pitchFamily="18" charset="0"/>
              </a:rPr>
              <a:t> </a:t>
            </a:r>
            <a:r>
              <a:rPr lang="en-US" sz="5100" b="1" dirty="0" err="1">
                <a:solidFill>
                  <a:srgbClr val="0000FF"/>
                </a:solidFill>
                <a:latin typeface="Times New Roman" pitchFamily="18" charset="0"/>
                <a:cs typeface="Times New Roman" pitchFamily="18" charset="0"/>
              </a:rPr>
              <a:t>các</a:t>
            </a:r>
            <a:r>
              <a:rPr lang="en-US" sz="5100" b="1" dirty="0">
                <a:solidFill>
                  <a:srgbClr val="0000FF"/>
                </a:solidFill>
                <a:latin typeface="Times New Roman" pitchFamily="18" charset="0"/>
                <a:cs typeface="Times New Roman" pitchFamily="18" charset="0"/>
              </a:rPr>
              <a:t> </a:t>
            </a:r>
            <a:r>
              <a:rPr lang="en-US" sz="5100" b="1" dirty="0" err="1">
                <a:solidFill>
                  <a:srgbClr val="0000FF"/>
                </a:solidFill>
                <a:latin typeface="Times New Roman" pitchFamily="18" charset="0"/>
                <a:cs typeface="Times New Roman" pitchFamily="18" charset="0"/>
              </a:rPr>
              <a:t>em</a:t>
            </a:r>
            <a:r>
              <a:rPr lang="en-US" sz="5100" b="1" dirty="0">
                <a:solidFill>
                  <a:srgbClr val="0000FF"/>
                </a:solidFill>
                <a:latin typeface="Times New Roman" pitchFamily="18" charset="0"/>
                <a:cs typeface="Times New Roman" pitchFamily="18" charset="0"/>
              </a:rPr>
              <a:t> </a:t>
            </a:r>
            <a:r>
              <a:rPr lang="en-US" sz="5100" b="1" dirty="0" err="1">
                <a:solidFill>
                  <a:srgbClr val="0000FF"/>
                </a:solidFill>
                <a:latin typeface="Times New Roman" pitchFamily="18" charset="0"/>
                <a:cs typeface="Times New Roman" pitchFamily="18" charset="0"/>
              </a:rPr>
              <a:t>luôn</a:t>
            </a:r>
            <a:r>
              <a:rPr lang="en-US" sz="5100" b="1" dirty="0">
                <a:solidFill>
                  <a:srgbClr val="0000FF"/>
                </a:solidFill>
                <a:latin typeface="Times New Roman" pitchFamily="18" charset="0"/>
                <a:cs typeface="Times New Roman" pitchFamily="18" charset="0"/>
              </a:rPr>
              <a:t> </a:t>
            </a:r>
            <a:r>
              <a:rPr lang="en-US" sz="5100" b="1" dirty="0" err="1">
                <a:solidFill>
                  <a:srgbClr val="0000FF"/>
                </a:solidFill>
                <a:latin typeface="Times New Roman" pitchFamily="18" charset="0"/>
                <a:cs typeface="Times New Roman" pitchFamily="18" charset="0"/>
              </a:rPr>
              <a:t>khỏe</a:t>
            </a:r>
            <a:r>
              <a:rPr lang="en-US" sz="5100" b="1" dirty="0">
                <a:solidFill>
                  <a:srgbClr val="0000FF"/>
                </a:solidFill>
                <a:latin typeface="Times New Roman" pitchFamily="18" charset="0"/>
                <a:cs typeface="Times New Roman" pitchFamily="18" charset="0"/>
              </a:rPr>
              <a:t> </a:t>
            </a:r>
            <a:r>
              <a:rPr lang="en-US" sz="5100" b="1" dirty="0" err="1">
                <a:solidFill>
                  <a:srgbClr val="0000FF"/>
                </a:solidFill>
                <a:latin typeface="Times New Roman" pitchFamily="18" charset="0"/>
                <a:cs typeface="Times New Roman" pitchFamily="18" charset="0"/>
              </a:rPr>
              <a:t>mạnh</a:t>
            </a:r>
            <a:r>
              <a:rPr lang="en-US" sz="5100" b="1" dirty="0">
                <a:solidFill>
                  <a:srgbClr val="0000FF"/>
                </a:solidFill>
                <a:latin typeface="Times New Roman" pitchFamily="18" charset="0"/>
                <a:cs typeface="Times New Roman" pitchFamily="18" charset="0"/>
              </a:rPr>
              <a:t> </a:t>
            </a:r>
            <a:r>
              <a:rPr lang="en-US" sz="5100" b="1" dirty="0" err="1">
                <a:solidFill>
                  <a:srgbClr val="0000FF"/>
                </a:solidFill>
                <a:latin typeface="Times New Roman" pitchFamily="18" charset="0"/>
                <a:cs typeface="Times New Roman" pitchFamily="18" charset="0"/>
              </a:rPr>
              <a:t>và</a:t>
            </a:r>
            <a:r>
              <a:rPr lang="en-US" sz="5100" b="1" dirty="0">
                <a:solidFill>
                  <a:srgbClr val="0000FF"/>
                </a:solidFill>
                <a:latin typeface="Times New Roman" pitchFamily="18" charset="0"/>
                <a:cs typeface="Times New Roman" pitchFamily="18" charset="0"/>
              </a:rPr>
              <a:t> </a:t>
            </a:r>
            <a:r>
              <a:rPr lang="en-US" sz="5100" b="1" dirty="0" err="1">
                <a:solidFill>
                  <a:srgbClr val="0000FF"/>
                </a:solidFill>
                <a:latin typeface="Times New Roman" pitchFamily="18" charset="0"/>
                <a:cs typeface="Times New Roman" pitchFamily="18" charset="0"/>
              </a:rPr>
              <a:t>học</a:t>
            </a:r>
            <a:r>
              <a:rPr lang="en-US" sz="5100" b="1" dirty="0">
                <a:solidFill>
                  <a:srgbClr val="0000FF"/>
                </a:solidFill>
                <a:latin typeface="Times New Roman" pitchFamily="18" charset="0"/>
                <a:cs typeface="Times New Roman" pitchFamily="18" charset="0"/>
              </a:rPr>
              <a:t> </a:t>
            </a:r>
            <a:r>
              <a:rPr lang="en-US" sz="5100" b="1" dirty="0" err="1" smtClean="0">
                <a:solidFill>
                  <a:srgbClr val="0000FF"/>
                </a:solidFill>
                <a:latin typeface="Times New Roman" pitchFamily="18" charset="0"/>
                <a:cs typeface="Times New Roman" pitchFamily="18" charset="0"/>
              </a:rPr>
              <a:t>thật</a:t>
            </a:r>
            <a:r>
              <a:rPr lang="en-US" sz="5100" b="1" dirty="0" smtClean="0">
                <a:solidFill>
                  <a:srgbClr val="0000FF"/>
                </a:solidFill>
                <a:latin typeface="Times New Roman" pitchFamily="18" charset="0"/>
                <a:cs typeface="Times New Roman" pitchFamily="18" charset="0"/>
              </a:rPr>
              <a:t> </a:t>
            </a:r>
            <a:r>
              <a:rPr lang="en-US" sz="5100" b="1" dirty="0" err="1" smtClean="0">
                <a:solidFill>
                  <a:srgbClr val="0000FF"/>
                </a:solidFill>
                <a:latin typeface="Times New Roman" pitchFamily="18" charset="0"/>
                <a:cs typeface="Times New Roman" pitchFamily="18" charset="0"/>
              </a:rPr>
              <a:t>tốt</a:t>
            </a:r>
            <a:r>
              <a:rPr lang="en-US" sz="5100" b="1" dirty="0">
                <a:solidFill>
                  <a:srgbClr val="0000FF"/>
                </a:solidFill>
                <a:latin typeface="Times New Roman" pitchFamily="18" charset="0"/>
                <a:cs typeface="Times New Roman" pitchFamily="18" charset="0"/>
              </a:rPr>
              <a:t>!!!!!</a:t>
            </a:r>
            <a:endParaRPr lang="en-US" sz="5100" b="1" dirty="0">
              <a:solidFill>
                <a:srgbClr val="FF0000"/>
              </a:solidFill>
              <a:latin typeface="Times New Roman" pitchFamily="18" charset="0"/>
              <a:cs typeface="Times New Roman" pitchFamily="18" charset="0"/>
            </a:endParaRPr>
          </a:p>
        </p:txBody>
      </p:sp>
      <p:pic>
        <p:nvPicPr>
          <p:cNvPr id="63504" name="Picture 16" descr="Bemua"/>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648200"/>
            <a:ext cx="20574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63505" name="Picture 17" descr="Bemua"/>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4648200"/>
            <a:ext cx="20574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63506" name="Picture 18" descr="Orange_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391400" y="4343400"/>
            <a:ext cx="1752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3507" name="Picture 19" descr="A5-"/>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4267200"/>
            <a:ext cx="2427287" cy="2362200"/>
          </a:xfrm>
          <a:prstGeom prst="rect">
            <a:avLst/>
          </a:prstGeom>
          <a:noFill/>
          <a:extLst>
            <a:ext uri="{909E8E84-426E-40DD-AFC4-6F175D3DCCD1}">
              <a14:hiddenFill xmlns:a14="http://schemas.microsoft.com/office/drawing/2010/main">
                <a:solidFill>
                  <a:srgbClr val="FFFFFF"/>
                </a:solidFill>
              </a14:hiddenFill>
            </a:ext>
          </a:extLst>
        </p:spPr>
      </p:pic>
      <p:sp>
        <p:nvSpPr>
          <p:cNvPr id="63509" name="Rectangle 21"/>
          <p:cNvSpPr>
            <a:spLocks/>
          </p:cNvSpPr>
          <p:nvPr/>
        </p:nvSpPr>
        <p:spPr bwMode="auto">
          <a:xfrm>
            <a:off x="6172200" y="2209800"/>
            <a:ext cx="2667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20000"/>
              </a:spcBef>
              <a:spcAft>
                <a:spcPct val="0"/>
              </a:spcAft>
            </a:pPr>
            <a:endParaRPr lang="en-US" b="1" dirty="0">
              <a:solidFill>
                <a:prstClr val="black"/>
              </a:solidFill>
              <a:latin typeface="Times New Roman" pitchFamily="18" charset="0"/>
            </a:endParaRPr>
          </a:p>
        </p:txBody>
      </p:sp>
      <p:sp>
        <p:nvSpPr>
          <p:cNvPr id="63510" name="Rectangle 22"/>
          <p:cNvSpPr>
            <a:spLocks/>
          </p:cNvSpPr>
          <p:nvPr/>
        </p:nvSpPr>
        <p:spPr bwMode="auto">
          <a:xfrm>
            <a:off x="3200400" y="2209800"/>
            <a:ext cx="3124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20000"/>
              </a:spcBef>
              <a:spcAft>
                <a:spcPct val="0"/>
              </a:spcAft>
            </a:pPr>
            <a:endParaRPr lang="en-US" b="1" dirty="0">
              <a:solidFill>
                <a:prstClr val="black"/>
              </a:solidFill>
              <a:latin typeface="Times New Roman" pitchFamily="18" charset="0"/>
            </a:endParaRPr>
          </a:p>
        </p:txBody>
      </p:sp>
      <p:pic>
        <p:nvPicPr>
          <p:cNvPr id="65538" name="Picture 2" descr="E:\ANH TONG HOP\ANH GHEP TRANG TRI\Anh hoa\IMG002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399" y="2342635"/>
            <a:ext cx="3705225" cy="2324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4800" y="3814346"/>
            <a:ext cx="3390900" cy="923330"/>
          </a:xfrm>
          <a:prstGeom prst="rect">
            <a:avLst/>
          </a:prstGeom>
          <a:noFill/>
        </p:spPr>
        <p:txBody>
          <a:bodyPr wrap="square" rtlCol="0">
            <a:spAutoFit/>
          </a:bodyPr>
          <a:lstStyle/>
          <a:p>
            <a:pPr fontAlgn="base">
              <a:spcBef>
                <a:spcPct val="0"/>
              </a:spcBef>
              <a:spcAft>
                <a:spcPct val="0"/>
              </a:spcAft>
            </a:pPr>
            <a:r>
              <a:rPr lang="en-US" sz="4000" dirty="0" err="1">
                <a:solidFill>
                  <a:srgbClr val="FF0000"/>
                </a:solidFill>
                <a:latin typeface="Arial" charset="0"/>
              </a:rPr>
              <a:t>Hoa</a:t>
            </a:r>
            <a:r>
              <a:rPr lang="en-US" sz="4000" dirty="0">
                <a:solidFill>
                  <a:srgbClr val="FF0000"/>
                </a:solidFill>
                <a:latin typeface="Arial" charset="0"/>
              </a:rPr>
              <a:t> </a:t>
            </a:r>
            <a:r>
              <a:rPr lang="en-US" sz="4400" dirty="0">
                <a:solidFill>
                  <a:srgbClr val="FF0000"/>
                </a:solidFill>
                <a:latin typeface="Arial" charset="0"/>
              </a:rPr>
              <a:t>điểm</a:t>
            </a:r>
            <a:r>
              <a:rPr lang="en-US" sz="5400" dirty="0">
                <a:solidFill>
                  <a:srgbClr val="FF0000"/>
                </a:solidFill>
                <a:latin typeface="Arial" charset="0"/>
              </a:rPr>
              <a:t>10</a:t>
            </a:r>
            <a:endParaRPr lang="vi-VN" sz="5400" dirty="0">
              <a:solidFill>
                <a:srgbClr val="FF0000"/>
              </a:solidFill>
            </a:endParaRPr>
          </a:p>
        </p:txBody>
      </p:sp>
    </p:spTree>
    <p:extLst>
      <p:ext uri="{BB962C8B-B14F-4D97-AF65-F5344CB8AC3E}">
        <p14:creationId xmlns:p14="http://schemas.microsoft.com/office/powerpoint/2010/main" val="2575127372"/>
      </p:ext>
    </p:extLst>
  </p:cSld>
  <p:clrMapOvr>
    <a:masterClrMapping/>
  </p:clrMapOvr>
  <p:transition advTm="240000">
    <p:blinds dir="vert"/>
    <p:sndAc>
      <p:stSnd>
        <p:snd r:embed="rId2" name="SEASON IN THE SUN"/>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repeatCount="indefinite" grpId="1" nodeType="withEffect">
                                  <p:stCondLst>
                                    <p:cond delay="0"/>
                                  </p:stCondLst>
                                  <p:iterate type="lt">
                                    <p:tmPct val="50000"/>
                                  </p:iterate>
                                  <p:childTnLst>
                                    <p:set>
                                      <p:cBhvr>
                                        <p:cTn id="6" dur="1" fill="hold">
                                          <p:stCondLst>
                                            <p:cond delay="0"/>
                                          </p:stCondLst>
                                        </p:cTn>
                                        <p:tgtEl>
                                          <p:spTgt spid="63502">
                                            <p:txEl>
                                              <p:pRg st="0" end="0"/>
                                            </p:txEl>
                                          </p:spTgt>
                                        </p:tgtEl>
                                        <p:attrNameLst>
                                          <p:attrName>style.visibility</p:attrName>
                                        </p:attrNameLst>
                                      </p:cBhvr>
                                      <p:to>
                                        <p:strVal val="visible"/>
                                      </p:to>
                                    </p:set>
                                    <p:anim calcmode="discrete" valueType="clr">
                                      <p:cBhvr override="childStyle">
                                        <p:cTn id="7" dur="1000"/>
                                        <p:tgtEl>
                                          <p:spTgt spid="635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63502">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63502">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63502">
                                            <p:txEl>
                                              <p:pRg st="0" end="0"/>
                                            </p:txEl>
                                          </p:spTgt>
                                        </p:tgtEl>
                                        <p:attrNameLst>
                                          <p:attrName>ppt_c</p:attrName>
                                        </p:attrNameLst>
                                      </p:cBhvr>
                                      <p:to>
                                        <a:srgbClr val="FFFF00"/>
                                      </p:to>
                                    </p:animClr>
                                  </p:subTnLst>
                                </p:cTn>
                              </p:par>
                            </p:childTnLst>
                          </p:cTn>
                        </p:par>
                        <p:par>
                          <p:cTn id="10" fill="hold">
                            <p:stCondLst>
                              <p:cond delay="19500"/>
                            </p:stCondLst>
                            <p:childTnLst>
                              <p:par>
                                <p:cTn id="11" presetID="5" presetClass="exit" presetSubtype="10" fill="hold" grpId="0" nodeType="afterEffect">
                                  <p:stCondLst>
                                    <p:cond delay="15000"/>
                                  </p:stCondLst>
                                  <p:iterate type="lt">
                                    <p:tmPct val="0"/>
                                  </p:iterate>
                                  <p:childTnLst>
                                    <p:animEffect transition="out" filter="checkerboard(across)">
                                      <p:cBhvr>
                                        <p:cTn id="12" dur="500"/>
                                        <p:tgtEl>
                                          <p:spTgt spid="63502">
                                            <p:txEl>
                                              <p:pRg st="0" end="0"/>
                                            </p:txEl>
                                          </p:spTgt>
                                        </p:tgtEl>
                                      </p:cBhvr>
                                    </p:animEffect>
                                    <p:set>
                                      <p:cBhvr>
                                        <p:cTn id="13" dur="1" fill="hold">
                                          <p:stCondLst>
                                            <p:cond delay="499"/>
                                          </p:stCondLst>
                                        </p:cTn>
                                        <p:tgtEl>
                                          <p:spTgt spid="6350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2" grpId="0" build="allAtOnce"/>
      <p:bldP spid="63502"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997200"/>
            <a:ext cx="8610600" cy="3581400"/>
          </a:xfrm>
        </p:spPr>
        <p:txBody>
          <a:bodyPr/>
          <a:lstStyle/>
          <a:p>
            <a:pPr algn="l" eaLnBrk="1" hangingPunct="1">
              <a:lnSpc>
                <a:spcPct val="130000"/>
              </a:lnSpc>
            </a:pPr>
            <a:r>
              <a:rPr lang="en-US" altLang="en-US" sz="2800" b="1" baseline="-25000" smtClean="0">
                <a:latin typeface="Times New Roman" pitchFamily="18" charset="0"/>
              </a:rPr>
              <a:t> 	</a:t>
            </a:r>
            <a:r>
              <a:rPr lang="en-US" altLang="en-US" sz="2800" b="1" smtClean="0">
                <a:latin typeface="Times New Roman" pitchFamily="18" charset="0"/>
              </a:rPr>
              <a:t>1. CaCO</a:t>
            </a:r>
            <a:r>
              <a:rPr lang="en-US" altLang="en-US" sz="2800" b="1" baseline="-25000" smtClean="0">
                <a:latin typeface="Times New Roman" pitchFamily="18" charset="0"/>
              </a:rPr>
              <a:t>3                   </a:t>
            </a:r>
            <a:r>
              <a:rPr lang="en-US" altLang="en-US" sz="2800" b="1" smtClean="0">
                <a:latin typeface="Times New Roman" pitchFamily="18" charset="0"/>
              </a:rPr>
              <a:t>CaO  + CO</a:t>
            </a:r>
            <a:r>
              <a:rPr lang="en-US" altLang="en-US" sz="2800" b="1" baseline="-25000" smtClean="0">
                <a:latin typeface="Times New Roman" pitchFamily="18" charset="0"/>
              </a:rPr>
              <a:t>2</a:t>
            </a:r>
            <a:r>
              <a:rPr lang="en-US" altLang="en-US" sz="2800" b="1" smtClean="0">
                <a:latin typeface="Times New Roman" pitchFamily="18" charset="0"/>
              </a:rPr>
              <a:t> 	</a:t>
            </a:r>
            <a:br>
              <a:rPr lang="en-US" altLang="en-US" sz="2800" b="1" smtClean="0">
                <a:latin typeface="Times New Roman" pitchFamily="18" charset="0"/>
              </a:rPr>
            </a:br>
            <a:r>
              <a:rPr lang="en-US" altLang="en-US" sz="2800" b="1" smtClean="0">
                <a:latin typeface="Times New Roman" pitchFamily="18" charset="0"/>
              </a:rPr>
              <a:t>	2. CaO</a:t>
            </a:r>
            <a:r>
              <a:rPr lang="en-US" altLang="en-US" sz="2800" b="1" baseline="-25000" smtClean="0">
                <a:latin typeface="Times New Roman" pitchFamily="18" charset="0"/>
              </a:rPr>
              <a:t>            </a:t>
            </a:r>
            <a:r>
              <a:rPr lang="en-US" altLang="en-US" sz="2800" b="1" smtClean="0">
                <a:latin typeface="Times New Roman" pitchFamily="18" charset="0"/>
              </a:rPr>
              <a:t>+   H</a:t>
            </a:r>
            <a:r>
              <a:rPr lang="en-US" altLang="en-US" sz="2800" b="1" baseline="-25000" smtClean="0">
                <a:latin typeface="Times New Roman" pitchFamily="18" charset="0"/>
              </a:rPr>
              <a:t>2</a:t>
            </a:r>
            <a:r>
              <a:rPr lang="en-US" altLang="en-US" sz="2800" b="1" smtClean="0">
                <a:latin typeface="Times New Roman" pitchFamily="18" charset="0"/>
              </a:rPr>
              <a:t>O   </a:t>
            </a:r>
            <a:r>
              <a:rPr lang="en-US" altLang="en-US" sz="2800" b="1" smtClean="0">
                <a:latin typeface="Times New Roman" pitchFamily="18" charset="0"/>
                <a:cs typeface="Times New Roman" pitchFamily="18" charset="0"/>
              </a:rPr>
              <a:t>→</a:t>
            </a:r>
            <a:r>
              <a:rPr lang="en-US" altLang="en-US" sz="2800" b="1" smtClean="0">
                <a:latin typeface="Times New Roman" pitchFamily="18" charset="0"/>
              </a:rPr>
              <a:t>  Ca(OH)</a:t>
            </a:r>
            <a:r>
              <a:rPr lang="en-US" altLang="en-US" sz="2800" b="1" baseline="-25000" smtClean="0">
                <a:latin typeface="Times New Roman" pitchFamily="18" charset="0"/>
              </a:rPr>
              <a:t>2</a:t>
            </a:r>
            <a:br>
              <a:rPr lang="en-US" altLang="en-US" sz="2800" b="1" baseline="-25000" smtClean="0">
                <a:latin typeface="Times New Roman" pitchFamily="18" charset="0"/>
              </a:rPr>
            </a:br>
            <a:r>
              <a:rPr lang="en-US" altLang="en-US" sz="2800" b="1" baseline="-25000" smtClean="0">
                <a:latin typeface="Times New Roman" pitchFamily="18" charset="0"/>
              </a:rPr>
              <a:t>              </a:t>
            </a:r>
            <a:r>
              <a:rPr lang="en-US" altLang="en-US" sz="2800" b="1" smtClean="0">
                <a:latin typeface="Times New Roman" pitchFamily="18" charset="0"/>
              </a:rPr>
              <a:t>3.</a:t>
            </a:r>
            <a:r>
              <a:rPr lang="en-US" altLang="en-US" sz="2800" b="1" baseline="-25000" smtClean="0">
                <a:latin typeface="Times New Roman" pitchFamily="18" charset="0"/>
              </a:rPr>
              <a:t> </a:t>
            </a:r>
            <a:r>
              <a:rPr lang="en-US" altLang="en-US" sz="2800" b="1" smtClean="0">
                <a:latin typeface="Times New Roman" pitchFamily="18" charset="0"/>
              </a:rPr>
              <a:t>Ca(OH)</a:t>
            </a:r>
            <a:r>
              <a:rPr lang="en-US" altLang="en-US" sz="2800" b="1" baseline="-25000" smtClean="0">
                <a:latin typeface="Times New Roman" pitchFamily="18" charset="0"/>
              </a:rPr>
              <a:t>2  </a:t>
            </a:r>
            <a:r>
              <a:rPr lang="en-US" altLang="en-US" sz="2800" b="1" smtClean="0">
                <a:latin typeface="Times New Roman" pitchFamily="18" charset="0"/>
              </a:rPr>
              <a:t>+</a:t>
            </a:r>
            <a:r>
              <a:rPr lang="en-US" altLang="en-US" sz="2800" b="1" baseline="-25000" smtClean="0">
                <a:latin typeface="Times New Roman" pitchFamily="18" charset="0"/>
              </a:rPr>
              <a:t>   </a:t>
            </a:r>
            <a:r>
              <a:rPr lang="en-US" altLang="en-US" sz="2800" b="1" smtClean="0">
                <a:latin typeface="Times New Roman" pitchFamily="18" charset="0"/>
              </a:rPr>
              <a:t>CO</a:t>
            </a:r>
            <a:r>
              <a:rPr lang="en-US" altLang="en-US" sz="2800" b="1" baseline="-25000" smtClean="0">
                <a:latin typeface="Times New Roman" pitchFamily="18" charset="0"/>
              </a:rPr>
              <a:t>2       </a:t>
            </a:r>
            <a:r>
              <a:rPr lang="en-US" altLang="en-US" sz="2800" b="1" smtClean="0">
                <a:latin typeface="Times New Roman" pitchFamily="18" charset="0"/>
                <a:cs typeface="Times New Roman" pitchFamily="18" charset="0"/>
              </a:rPr>
              <a:t>→</a:t>
            </a:r>
            <a:r>
              <a:rPr lang="en-US" altLang="en-US" sz="2800" b="1" baseline="-25000" smtClean="0">
                <a:latin typeface="Times New Roman" pitchFamily="18" charset="0"/>
              </a:rPr>
              <a:t>   </a:t>
            </a:r>
            <a:r>
              <a:rPr lang="en-US" altLang="en-US" sz="2800" b="1" smtClean="0">
                <a:latin typeface="Times New Roman" pitchFamily="18" charset="0"/>
              </a:rPr>
              <a:t>CaCO</a:t>
            </a:r>
            <a:r>
              <a:rPr lang="en-US" altLang="en-US" sz="2800" b="1" baseline="-25000" smtClean="0">
                <a:latin typeface="Times New Roman" pitchFamily="18" charset="0"/>
              </a:rPr>
              <a:t>3      </a:t>
            </a:r>
            <a:r>
              <a:rPr lang="en-US" altLang="en-US" sz="2800" b="1" smtClean="0">
                <a:latin typeface="Times New Roman" pitchFamily="18" charset="0"/>
              </a:rPr>
              <a:t>+   H</a:t>
            </a:r>
            <a:r>
              <a:rPr lang="en-US" altLang="en-US" sz="2800" b="1" baseline="-25000" smtClean="0">
                <a:latin typeface="Times New Roman" pitchFamily="18" charset="0"/>
              </a:rPr>
              <a:t>2</a:t>
            </a:r>
            <a:r>
              <a:rPr lang="en-US" altLang="en-US" sz="2800" b="1" smtClean="0">
                <a:latin typeface="Times New Roman" pitchFamily="18" charset="0"/>
              </a:rPr>
              <a:t>O</a:t>
            </a:r>
            <a:br>
              <a:rPr lang="en-US" altLang="en-US" sz="2800" b="1" smtClean="0">
                <a:latin typeface="Times New Roman" pitchFamily="18" charset="0"/>
              </a:rPr>
            </a:br>
            <a:r>
              <a:rPr lang="en-US" altLang="en-US" sz="2800" b="1" smtClean="0">
                <a:latin typeface="Times New Roman" pitchFamily="18" charset="0"/>
              </a:rPr>
              <a:t>          4. CaO</a:t>
            </a:r>
            <a:r>
              <a:rPr lang="en-US" altLang="en-US" sz="2800" b="1" baseline="-25000" smtClean="0">
                <a:latin typeface="Times New Roman" pitchFamily="18" charset="0"/>
              </a:rPr>
              <a:t>            </a:t>
            </a:r>
            <a:r>
              <a:rPr lang="en-US" altLang="en-US" sz="2800" b="1" smtClean="0">
                <a:latin typeface="Times New Roman" pitchFamily="18" charset="0"/>
              </a:rPr>
              <a:t>+ 2HCl</a:t>
            </a:r>
            <a:r>
              <a:rPr lang="en-US" altLang="en-US" sz="2800" b="1" baseline="-25000" smtClean="0">
                <a:latin typeface="Times New Roman" pitchFamily="18" charset="0"/>
              </a:rPr>
              <a:t>      </a:t>
            </a:r>
            <a:r>
              <a:rPr lang="en-US" altLang="en-US" sz="2800" b="1" smtClean="0">
                <a:latin typeface="Times New Roman" pitchFamily="18" charset="0"/>
                <a:cs typeface="Times New Roman" pitchFamily="18" charset="0"/>
              </a:rPr>
              <a:t>→</a:t>
            </a:r>
            <a:r>
              <a:rPr lang="en-US" altLang="en-US" sz="2800" b="1" baseline="-25000" smtClean="0">
                <a:latin typeface="Times New Roman" pitchFamily="18" charset="0"/>
              </a:rPr>
              <a:t>  </a:t>
            </a:r>
            <a:r>
              <a:rPr lang="en-US" altLang="en-US" sz="2800" b="1" smtClean="0">
                <a:latin typeface="Times New Roman" pitchFamily="18" charset="0"/>
              </a:rPr>
              <a:t>CaCl</a:t>
            </a:r>
            <a:r>
              <a:rPr lang="en-US" altLang="en-US" sz="2800" b="1" baseline="-25000" smtClean="0">
                <a:latin typeface="Times New Roman" pitchFamily="18" charset="0"/>
              </a:rPr>
              <a:t>2          </a:t>
            </a:r>
            <a:r>
              <a:rPr lang="en-US" altLang="en-US" sz="2800" b="1" smtClean="0">
                <a:latin typeface="Times New Roman" pitchFamily="18" charset="0"/>
              </a:rPr>
              <a:t>+   H</a:t>
            </a:r>
            <a:r>
              <a:rPr lang="en-US" altLang="en-US" sz="2800" b="1" baseline="-25000" smtClean="0">
                <a:latin typeface="Times New Roman" pitchFamily="18" charset="0"/>
              </a:rPr>
              <a:t>2</a:t>
            </a:r>
            <a:r>
              <a:rPr lang="en-US" altLang="en-US" sz="2800" b="1" smtClean="0">
                <a:latin typeface="Times New Roman" pitchFamily="18" charset="0"/>
              </a:rPr>
              <a:t>O</a:t>
            </a:r>
            <a:r>
              <a:rPr lang="en-US" altLang="en-US" sz="2800" b="1" baseline="-25000" smtClean="0">
                <a:latin typeface="Times New Roman" pitchFamily="18" charset="0"/>
              </a:rPr>
              <a:t/>
            </a:r>
            <a:br>
              <a:rPr lang="en-US" altLang="en-US" sz="2800" b="1" baseline="-25000" smtClean="0">
                <a:latin typeface="Times New Roman" pitchFamily="18" charset="0"/>
              </a:rPr>
            </a:br>
            <a:r>
              <a:rPr lang="en-US" altLang="en-US" sz="2800" b="1" baseline="-25000" smtClean="0">
                <a:latin typeface="Times New Roman" pitchFamily="18" charset="0"/>
              </a:rPr>
              <a:t>               </a:t>
            </a:r>
            <a:r>
              <a:rPr lang="en-US" altLang="en-US" sz="2800" b="1" smtClean="0">
                <a:latin typeface="Times New Roman" pitchFamily="18" charset="0"/>
              </a:rPr>
              <a:t>5.</a:t>
            </a:r>
            <a:r>
              <a:rPr lang="en-US" altLang="en-US" sz="2800" b="1" baseline="-25000" smtClean="0">
                <a:latin typeface="Times New Roman" pitchFamily="18" charset="0"/>
              </a:rPr>
              <a:t> </a:t>
            </a:r>
            <a:r>
              <a:rPr lang="en-US" altLang="en-US" sz="2800" b="1" smtClean="0">
                <a:latin typeface="Times New Roman" pitchFamily="18" charset="0"/>
              </a:rPr>
              <a:t>Ca(OH)</a:t>
            </a:r>
            <a:r>
              <a:rPr lang="en-US" altLang="en-US" sz="2800" b="1" baseline="-25000" smtClean="0">
                <a:latin typeface="Times New Roman" pitchFamily="18" charset="0"/>
              </a:rPr>
              <a:t>2  </a:t>
            </a:r>
            <a:r>
              <a:rPr lang="en-US" altLang="en-US" sz="2800" b="1" smtClean="0">
                <a:latin typeface="Times New Roman" pitchFamily="18" charset="0"/>
              </a:rPr>
              <a:t>+ 2HNO</a:t>
            </a:r>
            <a:r>
              <a:rPr lang="en-US" altLang="en-US" sz="2800" b="1" baseline="-25000" smtClean="0">
                <a:latin typeface="Times New Roman" pitchFamily="18" charset="0"/>
              </a:rPr>
              <a:t>3 </a:t>
            </a:r>
            <a:r>
              <a:rPr lang="en-US" altLang="en-US" sz="2800" b="1" smtClean="0">
                <a:latin typeface="Times New Roman" pitchFamily="18" charset="0"/>
                <a:cs typeface="Times New Roman" pitchFamily="18" charset="0"/>
              </a:rPr>
              <a:t>→</a:t>
            </a:r>
            <a:r>
              <a:rPr lang="en-US" altLang="en-US" sz="2800" b="1" baseline="-25000" smtClean="0">
                <a:latin typeface="Times New Roman" pitchFamily="18" charset="0"/>
              </a:rPr>
              <a:t>  </a:t>
            </a:r>
            <a:r>
              <a:rPr lang="en-US" altLang="en-US" sz="2800" b="1" smtClean="0">
                <a:latin typeface="Times New Roman" pitchFamily="18" charset="0"/>
              </a:rPr>
              <a:t>Ca(NO</a:t>
            </a:r>
            <a:r>
              <a:rPr lang="en-US" altLang="en-US" sz="2800" b="1" baseline="-25000" smtClean="0">
                <a:latin typeface="Times New Roman" pitchFamily="18" charset="0"/>
              </a:rPr>
              <a:t>3</a:t>
            </a:r>
            <a:r>
              <a:rPr lang="en-US" altLang="en-US" sz="2800" b="1" smtClean="0">
                <a:latin typeface="Times New Roman" pitchFamily="18" charset="0"/>
              </a:rPr>
              <a:t>)</a:t>
            </a:r>
            <a:r>
              <a:rPr lang="en-US" altLang="en-US" sz="2800" b="1" baseline="-25000" smtClean="0">
                <a:latin typeface="Times New Roman" pitchFamily="18" charset="0"/>
              </a:rPr>
              <a:t>2</a:t>
            </a:r>
            <a:r>
              <a:rPr lang="en-US" altLang="en-US" sz="2800" b="1" smtClean="0">
                <a:latin typeface="Times New Roman" pitchFamily="18" charset="0"/>
              </a:rPr>
              <a:t> +  2H</a:t>
            </a:r>
            <a:r>
              <a:rPr lang="en-US" altLang="en-US" sz="2800" b="1" baseline="-25000" smtClean="0">
                <a:latin typeface="Times New Roman" pitchFamily="18" charset="0"/>
              </a:rPr>
              <a:t>2</a:t>
            </a:r>
            <a:r>
              <a:rPr lang="en-US" altLang="en-US" sz="2800" b="1" smtClean="0">
                <a:latin typeface="Times New Roman" pitchFamily="18" charset="0"/>
              </a:rPr>
              <a:t>O</a:t>
            </a:r>
          </a:p>
        </p:txBody>
      </p:sp>
      <p:sp>
        <p:nvSpPr>
          <p:cNvPr id="5123" name="Rectangle 3"/>
          <p:cNvSpPr>
            <a:spLocks noGrp="1" noChangeArrowheads="1"/>
          </p:cNvSpPr>
          <p:nvPr>
            <p:ph type="body" sz="half" idx="1"/>
          </p:nvPr>
        </p:nvSpPr>
        <p:spPr>
          <a:xfrm>
            <a:off x="609600" y="0"/>
            <a:ext cx="8229600" cy="1524000"/>
          </a:xfrm>
        </p:spPr>
        <p:txBody>
          <a:bodyPr/>
          <a:lstStyle/>
          <a:p>
            <a:pPr eaLnBrk="1" hangingPunct="1">
              <a:lnSpc>
                <a:spcPct val="110000"/>
              </a:lnSpc>
              <a:buClr>
                <a:srgbClr val="FF0000"/>
              </a:buClr>
              <a:buFont typeface="Wingdings" pitchFamily="2" charset="2"/>
              <a:buNone/>
            </a:pPr>
            <a:r>
              <a:rPr lang="en-US" altLang="en-US" b="1" smtClean="0">
                <a:solidFill>
                  <a:srgbClr val="FF0000"/>
                </a:solidFill>
                <a:latin typeface="Times New Roman" pitchFamily="18" charset="0"/>
              </a:rPr>
              <a:t>        </a:t>
            </a:r>
            <a:r>
              <a:rPr lang="en-US" altLang="en-US" b="1" u="sng" smtClean="0">
                <a:solidFill>
                  <a:srgbClr val="FF0000"/>
                </a:solidFill>
                <a:latin typeface="Times New Roman" pitchFamily="18" charset="0"/>
              </a:rPr>
              <a:t>BÀI TẬP</a:t>
            </a:r>
            <a:endParaRPr lang="en-US" altLang="en-US" smtClean="0">
              <a:solidFill>
                <a:srgbClr val="0000FF"/>
              </a:solidFill>
              <a:latin typeface="Times New Roman" pitchFamily="18" charset="0"/>
            </a:endParaRPr>
          </a:p>
          <a:p>
            <a:pPr eaLnBrk="1" hangingPunct="1">
              <a:lnSpc>
                <a:spcPct val="110000"/>
              </a:lnSpc>
              <a:buClr>
                <a:srgbClr val="FF3300"/>
              </a:buClr>
              <a:buFont typeface="Wingdings" pitchFamily="2" charset="2"/>
              <a:buNone/>
            </a:pPr>
            <a:r>
              <a:rPr lang="en-US" altLang="en-US" sz="2400" b="1" smtClean="0">
                <a:solidFill>
                  <a:srgbClr val="0000FF"/>
                </a:solidFill>
                <a:latin typeface="Times New Roman" pitchFamily="18" charset="0"/>
              </a:rPr>
              <a:t> Viết các phương trình hóa học thực hiện dãy chuyển đổi hóa học sau: </a:t>
            </a:r>
          </a:p>
        </p:txBody>
      </p:sp>
      <p:graphicFrame>
        <p:nvGraphicFramePr>
          <p:cNvPr id="7172" name="Object 4"/>
          <p:cNvGraphicFramePr>
            <a:graphicFrameLocks noGrp="1" noChangeAspect="1"/>
          </p:cNvGraphicFramePr>
          <p:nvPr>
            <p:ph sz="quarter" idx="2"/>
          </p:nvPr>
        </p:nvGraphicFramePr>
        <p:xfrm>
          <a:off x="6613525" y="2584450"/>
          <a:ext cx="111125" cy="217488"/>
        </p:xfrm>
        <a:graphic>
          <a:graphicData uri="http://schemas.openxmlformats.org/presentationml/2006/ole">
            <mc:AlternateContent xmlns:mc="http://schemas.openxmlformats.org/markup-compatibility/2006">
              <mc:Choice xmlns:v="urn:schemas-microsoft-com:vml" Requires="v">
                <p:oleObj spid="_x0000_s7189" name="Equation" r:id="rId3" imgW="114151" imgH="215619" progId="Equation.3">
                  <p:embed/>
                </p:oleObj>
              </mc:Choice>
              <mc:Fallback>
                <p:oleObj name="Equation" r:id="rId3" imgW="114151" imgH="215619"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525" y="2584450"/>
                        <a:ext cx="111125" cy="21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Line 12"/>
          <p:cNvSpPr>
            <a:spLocks noChangeShapeType="1"/>
          </p:cNvSpPr>
          <p:nvPr/>
        </p:nvSpPr>
        <p:spPr bwMode="auto">
          <a:xfrm>
            <a:off x="3276600" y="51816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7174" name="Text Box 14"/>
          <p:cNvSpPr txBox="1">
            <a:spLocks noChangeArrowheads="1"/>
          </p:cNvSpPr>
          <p:nvPr/>
        </p:nvSpPr>
        <p:spPr bwMode="auto">
          <a:xfrm>
            <a:off x="3962400" y="4648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50000"/>
              </a:spcBef>
              <a:spcAft>
                <a:spcPct val="0"/>
              </a:spcAft>
            </a:pPr>
            <a:endParaRPr lang="en-US" altLang="en-US" sz="1800" smtClean="0">
              <a:solidFill>
                <a:prstClr val="black"/>
              </a:solidFill>
              <a:latin typeface=".VnTimeH" pitchFamily="34" charset="0"/>
            </a:endParaRPr>
          </a:p>
        </p:txBody>
      </p:sp>
      <p:pic>
        <p:nvPicPr>
          <p:cNvPr id="7175" name="Picture 8" descr="Cau hoi"/>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52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Line 43"/>
          <p:cNvSpPr>
            <a:spLocks noChangeShapeType="1"/>
          </p:cNvSpPr>
          <p:nvPr/>
        </p:nvSpPr>
        <p:spPr bwMode="auto">
          <a:xfrm>
            <a:off x="2590800" y="3733800"/>
            <a:ext cx="838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5168" name="Rectangle 48"/>
          <p:cNvSpPr>
            <a:spLocks noChangeArrowheads="1"/>
          </p:cNvSpPr>
          <p:nvPr/>
        </p:nvSpPr>
        <p:spPr bwMode="auto">
          <a:xfrm>
            <a:off x="2913063" y="3284538"/>
            <a:ext cx="423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mtClean="0">
                <a:solidFill>
                  <a:prstClr val="black"/>
                </a:solidFill>
                <a:latin typeface="Times New Roman" pitchFamily="18" charset="0"/>
              </a:rPr>
              <a:t>t</a:t>
            </a:r>
            <a:r>
              <a:rPr lang="en-US" altLang="en-US" baseline="30000" smtClean="0">
                <a:solidFill>
                  <a:prstClr val="black"/>
                </a:solidFill>
                <a:latin typeface="Times New Roman" pitchFamily="18" charset="0"/>
              </a:rPr>
              <a:t>o</a:t>
            </a:r>
            <a:endParaRPr lang="en-US" altLang="en-US" smtClean="0">
              <a:solidFill>
                <a:prstClr val="black"/>
              </a:solidFill>
              <a:latin typeface="Times New Roman" pitchFamily="18" charset="0"/>
            </a:endParaRPr>
          </a:p>
        </p:txBody>
      </p:sp>
      <p:sp>
        <p:nvSpPr>
          <p:cNvPr id="5171" name="Rectangle 51"/>
          <p:cNvSpPr>
            <a:spLocks noChangeArrowheads="1"/>
          </p:cNvSpPr>
          <p:nvPr/>
        </p:nvSpPr>
        <p:spPr bwMode="auto">
          <a:xfrm>
            <a:off x="457200" y="1676400"/>
            <a:ext cx="822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fontAlgn="base" hangingPunct="0">
              <a:lnSpc>
                <a:spcPct val="110000"/>
              </a:lnSpc>
              <a:spcBef>
                <a:spcPct val="20000"/>
              </a:spcBef>
              <a:spcAft>
                <a:spcPct val="0"/>
              </a:spcAft>
              <a:buClr>
                <a:srgbClr val="FF0000"/>
              </a:buClr>
              <a:buFont typeface="Wingdings" pitchFamily="2" charset="2"/>
              <a:buNone/>
            </a:pPr>
            <a:r>
              <a:rPr lang="en-US" altLang="en-US" sz="2800" smtClean="0">
                <a:solidFill>
                  <a:prstClr val="black"/>
                </a:solidFill>
                <a:latin typeface="Times New Roman" pitchFamily="18" charset="0"/>
              </a:rPr>
              <a:t>CaCO</a:t>
            </a:r>
            <a:r>
              <a:rPr lang="en-US" altLang="en-US" sz="2800" baseline="-25000" smtClean="0">
                <a:solidFill>
                  <a:prstClr val="black"/>
                </a:solidFill>
                <a:latin typeface="Times New Roman" pitchFamily="18" charset="0"/>
              </a:rPr>
              <a:t>3 </a:t>
            </a:r>
            <a:r>
              <a:rPr lang="en-US" altLang="en-US" sz="2800" smtClean="0">
                <a:solidFill>
                  <a:prstClr val="black"/>
                </a:solidFill>
                <a:latin typeface="Times New Roman" pitchFamily="18" charset="0"/>
              </a:rPr>
              <a:t>           CaO            Ca(OH)</a:t>
            </a:r>
            <a:r>
              <a:rPr lang="en-US" altLang="en-US" sz="2800" baseline="-25000" smtClean="0">
                <a:solidFill>
                  <a:prstClr val="black"/>
                </a:solidFill>
                <a:latin typeface="Times New Roman" pitchFamily="18" charset="0"/>
              </a:rPr>
              <a:t>2                </a:t>
            </a:r>
            <a:r>
              <a:rPr lang="en-US" altLang="en-US" sz="2800" smtClean="0">
                <a:solidFill>
                  <a:prstClr val="black"/>
                </a:solidFill>
                <a:latin typeface="Times New Roman" pitchFamily="18" charset="0"/>
              </a:rPr>
              <a:t>CaCO</a:t>
            </a:r>
            <a:r>
              <a:rPr lang="en-US" altLang="en-US" sz="2800" baseline="-25000" smtClean="0">
                <a:solidFill>
                  <a:prstClr val="black"/>
                </a:solidFill>
                <a:latin typeface="Times New Roman" pitchFamily="18" charset="0"/>
              </a:rPr>
              <a:t>3 </a:t>
            </a:r>
          </a:p>
          <a:p>
            <a:pPr marL="342900" indent="-342900" eaLnBrk="0" fontAlgn="base" hangingPunct="0">
              <a:lnSpc>
                <a:spcPct val="110000"/>
              </a:lnSpc>
              <a:spcBef>
                <a:spcPct val="20000"/>
              </a:spcBef>
              <a:spcAft>
                <a:spcPct val="0"/>
              </a:spcAft>
              <a:buClr>
                <a:srgbClr val="FF0000"/>
              </a:buClr>
              <a:buFont typeface="Wingdings" pitchFamily="2" charset="2"/>
              <a:buNone/>
            </a:pPr>
            <a:r>
              <a:rPr lang="en-US" altLang="en-US" sz="2800" baseline="-25000" smtClean="0">
                <a:solidFill>
                  <a:prstClr val="black"/>
                </a:solidFill>
                <a:latin typeface="Times New Roman" pitchFamily="18" charset="0"/>
              </a:rPr>
              <a:t>                                 </a:t>
            </a:r>
            <a:r>
              <a:rPr lang="en-US" altLang="en-US" smtClean="0">
                <a:solidFill>
                  <a:prstClr val="black"/>
                </a:solidFill>
                <a:latin typeface="Times New Roman" pitchFamily="18" charset="0"/>
              </a:rPr>
              <a:t>(4)                               (5)</a:t>
            </a:r>
            <a:endParaRPr lang="en-US" altLang="en-US" baseline="-25000" smtClean="0">
              <a:solidFill>
                <a:prstClr val="black"/>
              </a:solidFill>
              <a:latin typeface="Times New Roman" pitchFamily="18" charset="0"/>
            </a:endParaRPr>
          </a:p>
          <a:p>
            <a:pPr marL="342900" indent="-342900" eaLnBrk="0" fontAlgn="base" hangingPunct="0">
              <a:lnSpc>
                <a:spcPct val="110000"/>
              </a:lnSpc>
              <a:spcBef>
                <a:spcPct val="20000"/>
              </a:spcBef>
              <a:spcAft>
                <a:spcPct val="0"/>
              </a:spcAft>
              <a:buClr>
                <a:srgbClr val="FF0000"/>
              </a:buClr>
              <a:buFont typeface="Wingdings" pitchFamily="2" charset="2"/>
              <a:buNone/>
            </a:pPr>
            <a:r>
              <a:rPr lang="en-US" altLang="en-US" sz="2800" baseline="-25000" smtClean="0">
                <a:solidFill>
                  <a:prstClr val="black"/>
                </a:solidFill>
                <a:latin typeface="Times New Roman" pitchFamily="18" charset="0"/>
              </a:rPr>
              <a:t>                              </a:t>
            </a:r>
            <a:r>
              <a:rPr lang="en-US" altLang="en-US" sz="2800" smtClean="0">
                <a:solidFill>
                  <a:prstClr val="black"/>
                </a:solidFill>
                <a:latin typeface="Times New Roman" pitchFamily="18" charset="0"/>
              </a:rPr>
              <a:t>CaCl</a:t>
            </a:r>
            <a:r>
              <a:rPr lang="en-US" altLang="en-US" sz="2800" baseline="-25000" smtClean="0">
                <a:solidFill>
                  <a:prstClr val="black"/>
                </a:solidFill>
                <a:latin typeface="Times New Roman" pitchFamily="18" charset="0"/>
              </a:rPr>
              <a:t>2</a:t>
            </a:r>
            <a:r>
              <a:rPr lang="en-US" altLang="en-US" sz="2800" smtClean="0">
                <a:solidFill>
                  <a:prstClr val="black"/>
                </a:solidFill>
                <a:latin typeface="Times New Roman" pitchFamily="18" charset="0"/>
              </a:rPr>
              <a:t>          Ca(NO</a:t>
            </a:r>
            <a:r>
              <a:rPr lang="en-US" altLang="en-US" sz="2800" baseline="-25000" smtClean="0">
                <a:solidFill>
                  <a:prstClr val="black"/>
                </a:solidFill>
                <a:latin typeface="Times New Roman" pitchFamily="18" charset="0"/>
              </a:rPr>
              <a:t>3</a:t>
            </a:r>
            <a:r>
              <a:rPr lang="en-US" altLang="en-US" sz="2800" smtClean="0">
                <a:solidFill>
                  <a:prstClr val="black"/>
                </a:solidFill>
                <a:latin typeface="Times New Roman" pitchFamily="18" charset="0"/>
              </a:rPr>
              <a:t>)</a:t>
            </a:r>
            <a:r>
              <a:rPr lang="en-US" altLang="en-US" sz="2800" baseline="-25000" smtClean="0">
                <a:solidFill>
                  <a:prstClr val="black"/>
                </a:solidFill>
                <a:latin typeface="Times New Roman" pitchFamily="18" charset="0"/>
              </a:rPr>
              <a:t>2</a:t>
            </a:r>
            <a:endParaRPr lang="en-US" altLang="en-US" sz="2000" smtClean="0">
              <a:solidFill>
                <a:prstClr val="black"/>
              </a:solidFill>
              <a:latin typeface="Times New Roman" pitchFamily="18" charset="0"/>
            </a:endParaRPr>
          </a:p>
        </p:txBody>
      </p:sp>
      <p:sp>
        <p:nvSpPr>
          <p:cNvPr id="5172" name="Line 52"/>
          <p:cNvSpPr>
            <a:spLocks noChangeShapeType="1"/>
          </p:cNvSpPr>
          <p:nvPr/>
        </p:nvSpPr>
        <p:spPr bwMode="auto">
          <a:xfrm>
            <a:off x="1689100" y="19685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5173" name="Line 53"/>
          <p:cNvSpPr>
            <a:spLocks noChangeShapeType="1"/>
          </p:cNvSpPr>
          <p:nvPr/>
        </p:nvSpPr>
        <p:spPr bwMode="auto">
          <a:xfrm>
            <a:off x="3352800" y="1981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5174" name="Line 54"/>
          <p:cNvSpPr>
            <a:spLocks noChangeShapeType="1"/>
          </p:cNvSpPr>
          <p:nvPr/>
        </p:nvSpPr>
        <p:spPr bwMode="auto">
          <a:xfrm>
            <a:off x="5638800" y="1981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5175" name="Line 55"/>
          <p:cNvSpPr>
            <a:spLocks noChangeShapeType="1"/>
          </p:cNvSpPr>
          <p:nvPr/>
        </p:nvSpPr>
        <p:spPr bwMode="auto">
          <a:xfrm>
            <a:off x="2819400" y="2235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5178" name="Line 58"/>
          <p:cNvSpPr>
            <a:spLocks noChangeShapeType="1"/>
          </p:cNvSpPr>
          <p:nvPr/>
        </p:nvSpPr>
        <p:spPr bwMode="auto">
          <a:xfrm>
            <a:off x="4876800" y="2159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5179" name="Rectangle 59"/>
          <p:cNvSpPr>
            <a:spLocks noChangeArrowheads="1"/>
          </p:cNvSpPr>
          <p:nvPr/>
        </p:nvSpPr>
        <p:spPr bwMode="auto">
          <a:xfrm>
            <a:off x="1847850" y="1600200"/>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mtClean="0">
                <a:solidFill>
                  <a:prstClr val="black"/>
                </a:solidFill>
                <a:latin typeface="Times New Roman" pitchFamily="18" charset="0"/>
              </a:rPr>
              <a:t>(1)</a:t>
            </a:r>
          </a:p>
        </p:txBody>
      </p:sp>
      <p:sp>
        <p:nvSpPr>
          <p:cNvPr id="5180" name="Rectangle 60"/>
          <p:cNvSpPr>
            <a:spLocks noChangeArrowheads="1"/>
          </p:cNvSpPr>
          <p:nvPr/>
        </p:nvSpPr>
        <p:spPr bwMode="auto">
          <a:xfrm>
            <a:off x="3414713" y="1676400"/>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mtClean="0">
                <a:solidFill>
                  <a:prstClr val="black"/>
                </a:solidFill>
                <a:latin typeface="Times New Roman" pitchFamily="18" charset="0"/>
              </a:rPr>
              <a:t>(2)</a:t>
            </a:r>
          </a:p>
        </p:txBody>
      </p:sp>
      <p:sp>
        <p:nvSpPr>
          <p:cNvPr id="5181" name="Rectangle 61"/>
          <p:cNvSpPr>
            <a:spLocks noChangeArrowheads="1"/>
          </p:cNvSpPr>
          <p:nvPr/>
        </p:nvSpPr>
        <p:spPr bwMode="auto">
          <a:xfrm>
            <a:off x="5803900" y="1625600"/>
            <a:ext cx="45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mtClean="0">
                <a:solidFill>
                  <a:prstClr val="black"/>
                </a:solidFill>
                <a:latin typeface="Times New Roman" pitchFamily="18" charset="0"/>
              </a:rPr>
              <a:t>(3)</a:t>
            </a:r>
          </a:p>
        </p:txBody>
      </p:sp>
      <p:sp>
        <p:nvSpPr>
          <p:cNvPr id="2" name="Rectangle 1"/>
          <p:cNvSpPr>
            <a:spLocks noChangeArrowheads="1"/>
          </p:cNvSpPr>
          <p:nvPr/>
        </p:nvSpPr>
        <p:spPr bwMode="auto">
          <a:xfrm>
            <a:off x="1257300" y="3429000"/>
            <a:ext cx="1282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2800" b="1" smtClean="0">
                <a:solidFill>
                  <a:srgbClr val="FF0000"/>
                </a:solidFill>
                <a:latin typeface="Times New Roman" pitchFamily="18" charset="0"/>
              </a:rPr>
              <a:t>CaCO</a:t>
            </a:r>
            <a:r>
              <a:rPr lang="en-US" altLang="en-US" sz="2800" b="1" baseline="-25000" smtClean="0">
                <a:solidFill>
                  <a:srgbClr val="FF0000"/>
                </a:solidFill>
                <a:latin typeface="Times New Roman" pitchFamily="18" charset="0"/>
              </a:rPr>
              <a:t>3</a:t>
            </a:r>
            <a:endParaRPr lang="en-US" altLang="en-US" sz="2800" smtClean="0">
              <a:solidFill>
                <a:srgbClr val="FF0000"/>
              </a:solidFill>
              <a:latin typeface="Arial" pitchFamily="34" charset="0"/>
            </a:endParaRPr>
          </a:p>
        </p:txBody>
      </p:sp>
      <p:sp>
        <p:nvSpPr>
          <p:cNvPr id="3" name="Rectangle 2"/>
          <p:cNvSpPr>
            <a:spLocks noChangeArrowheads="1"/>
          </p:cNvSpPr>
          <p:nvPr/>
        </p:nvSpPr>
        <p:spPr bwMode="auto">
          <a:xfrm>
            <a:off x="4572000" y="4545013"/>
            <a:ext cx="1282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2800" b="1" smtClean="0">
                <a:solidFill>
                  <a:srgbClr val="FF0000"/>
                </a:solidFill>
                <a:latin typeface="Times New Roman" pitchFamily="18" charset="0"/>
              </a:rPr>
              <a:t>CaCO</a:t>
            </a:r>
            <a:r>
              <a:rPr lang="en-US" altLang="en-US" sz="2800" b="1" baseline="-25000" smtClean="0">
                <a:solidFill>
                  <a:srgbClr val="FF0000"/>
                </a:solidFill>
                <a:latin typeface="Times New Roman" pitchFamily="18" charset="0"/>
              </a:rPr>
              <a:t>3</a:t>
            </a:r>
            <a:endParaRPr lang="en-US" altLang="en-US" sz="2800" smtClean="0">
              <a:solidFill>
                <a:srgbClr val="FF0000"/>
              </a:solidFill>
              <a:latin typeface="Arial" pitchFamily="34" charset="0"/>
            </a:endParaRPr>
          </a:p>
        </p:txBody>
      </p:sp>
      <p:sp>
        <p:nvSpPr>
          <p:cNvPr id="4" name="Rectangle 3"/>
          <p:cNvSpPr>
            <a:spLocks noChangeArrowheads="1"/>
          </p:cNvSpPr>
          <p:nvPr/>
        </p:nvSpPr>
        <p:spPr bwMode="auto">
          <a:xfrm>
            <a:off x="4572000" y="5105400"/>
            <a:ext cx="116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2800" b="1" smtClean="0">
                <a:solidFill>
                  <a:srgbClr val="FF0000"/>
                </a:solidFill>
                <a:latin typeface="Times New Roman" pitchFamily="18" charset="0"/>
              </a:rPr>
              <a:t>CaCl</a:t>
            </a:r>
            <a:r>
              <a:rPr lang="en-US" altLang="en-US" sz="2800" b="1" baseline="-25000" smtClean="0">
                <a:solidFill>
                  <a:srgbClr val="FF0000"/>
                </a:solidFill>
                <a:latin typeface="Times New Roman" pitchFamily="18" charset="0"/>
              </a:rPr>
              <a:t>2 </a:t>
            </a:r>
            <a:endParaRPr lang="en-US" altLang="en-US" sz="2800" smtClean="0">
              <a:solidFill>
                <a:srgbClr val="FF0000"/>
              </a:solidFill>
              <a:latin typeface="Arial" pitchFamily="34" charset="0"/>
            </a:endParaRPr>
          </a:p>
        </p:txBody>
      </p:sp>
      <p:sp>
        <p:nvSpPr>
          <p:cNvPr id="5" name="Rectangle 4"/>
          <p:cNvSpPr>
            <a:spLocks noChangeArrowheads="1"/>
          </p:cNvSpPr>
          <p:nvPr/>
        </p:nvSpPr>
        <p:spPr bwMode="auto">
          <a:xfrm>
            <a:off x="4584700" y="5651500"/>
            <a:ext cx="1643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2800" b="1" smtClean="0">
                <a:solidFill>
                  <a:srgbClr val="FF0000"/>
                </a:solidFill>
                <a:latin typeface="Times New Roman" pitchFamily="18" charset="0"/>
              </a:rPr>
              <a:t>Ca(NO</a:t>
            </a:r>
            <a:r>
              <a:rPr lang="en-US" altLang="en-US" sz="2800" b="1" baseline="-25000" smtClean="0">
                <a:solidFill>
                  <a:srgbClr val="FF0000"/>
                </a:solidFill>
                <a:latin typeface="Times New Roman" pitchFamily="18" charset="0"/>
              </a:rPr>
              <a:t>3</a:t>
            </a:r>
            <a:r>
              <a:rPr lang="en-US" altLang="en-US" sz="2800" b="1" smtClean="0">
                <a:solidFill>
                  <a:srgbClr val="FF0000"/>
                </a:solidFill>
                <a:latin typeface="Times New Roman" pitchFamily="18" charset="0"/>
              </a:rPr>
              <a:t>)</a:t>
            </a:r>
            <a:r>
              <a:rPr lang="en-US" altLang="en-US" sz="2800" b="1" baseline="-25000" smtClean="0">
                <a:solidFill>
                  <a:srgbClr val="FF0000"/>
                </a:solidFill>
                <a:latin typeface="Times New Roman" pitchFamily="18" charset="0"/>
              </a:rPr>
              <a:t>2</a:t>
            </a:r>
            <a:endParaRPr lang="en-US" altLang="en-US" sz="2800" smtClean="0">
              <a:solidFill>
                <a:srgbClr val="FF0000"/>
              </a:solidFill>
              <a:latin typeface="Arial" pitchFamily="34" charset="0"/>
            </a:endParaRPr>
          </a:p>
        </p:txBody>
      </p:sp>
    </p:spTree>
    <p:extLst>
      <p:ext uri="{BB962C8B-B14F-4D97-AF65-F5344CB8AC3E}">
        <p14:creationId xmlns:p14="http://schemas.microsoft.com/office/powerpoint/2010/main" val="26598602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171"/>
                                        </p:tgtEl>
                                        <p:attrNameLst>
                                          <p:attrName>style.visibility</p:attrName>
                                        </p:attrNameLst>
                                      </p:cBhvr>
                                      <p:to>
                                        <p:strVal val="visible"/>
                                      </p:to>
                                    </p:set>
                                    <p:animEffect transition="in" filter="fade">
                                      <p:cBhvr>
                                        <p:cTn id="21" dur="1000"/>
                                        <p:tgtEl>
                                          <p:spTgt spid="5171"/>
                                        </p:tgtEl>
                                      </p:cBhvr>
                                    </p:animEffect>
                                    <p:anim calcmode="lin" valueType="num">
                                      <p:cBhvr>
                                        <p:cTn id="22" dur="1000" fill="hold"/>
                                        <p:tgtEl>
                                          <p:spTgt spid="5171"/>
                                        </p:tgtEl>
                                        <p:attrNameLst>
                                          <p:attrName>ppt_x</p:attrName>
                                        </p:attrNameLst>
                                      </p:cBhvr>
                                      <p:tavLst>
                                        <p:tav tm="0">
                                          <p:val>
                                            <p:strVal val="#ppt_x"/>
                                          </p:val>
                                        </p:tav>
                                        <p:tav tm="100000">
                                          <p:val>
                                            <p:strVal val="#ppt_x"/>
                                          </p:val>
                                        </p:tav>
                                      </p:tavLst>
                                    </p:anim>
                                    <p:anim calcmode="lin" valueType="num">
                                      <p:cBhvr>
                                        <p:cTn id="23" dur="1000" fill="hold"/>
                                        <p:tgtEl>
                                          <p:spTgt spid="517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179"/>
                                        </p:tgtEl>
                                        <p:attrNameLst>
                                          <p:attrName>style.visibility</p:attrName>
                                        </p:attrNameLst>
                                      </p:cBhvr>
                                      <p:to>
                                        <p:strVal val="visible"/>
                                      </p:to>
                                    </p:set>
                                    <p:animEffect transition="in" filter="fade">
                                      <p:cBhvr>
                                        <p:cTn id="26" dur="1000"/>
                                        <p:tgtEl>
                                          <p:spTgt spid="5179"/>
                                        </p:tgtEl>
                                      </p:cBhvr>
                                    </p:animEffect>
                                    <p:anim calcmode="lin" valueType="num">
                                      <p:cBhvr>
                                        <p:cTn id="27" dur="1000" fill="hold"/>
                                        <p:tgtEl>
                                          <p:spTgt spid="5179"/>
                                        </p:tgtEl>
                                        <p:attrNameLst>
                                          <p:attrName>ppt_x</p:attrName>
                                        </p:attrNameLst>
                                      </p:cBhvr>
                                      <p:tavLst>
                                        <p:tav tm="0">
                                          <p:val>
                                            <p:strVal val="#ppt_x"/>
                                          </p:val>
                                        </p:tav>
                                        <p:tav tm="100000">
                                          <p:val>
                                            <p:strVal val="#ppt_x"/>
                                          </p:val>
                                        </p:tav>
                                      </p:tavLst>
                                    </p:anim>
                                    <p:anim calcmode="lin" valueType="num">
                                      <p:cBhvr>
                                        <p:cTn id="28" dur="1000" fill="hold"/>
                                        <p:tgtEl>
                                          <p:spTgt spid="5179"/>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172"/>
                                        </p:tgtEl>
                                        <p:attrNameLst>
                                          <p:attrName>style.visibility</p:attrName>
                                        </p:attrNameLst>
                                      </p:cBhvr>
                                      <p:to>
                                        <p:strVal val="visible"/>
                                      </p:to>
                                    </p:set>
                                    <p:animEffect transition="in" filter="fade">
                                      <p:cBhvr>
                                        <p:cTn id="31" dur="1000"/>
                                        <p:tgtEl>
                                          <p:spTgt spid="5172"/>
                                        </p:tgtEl>
                                      </p:cBhvr>
                                    </p:animEffect>
                                    <p:anim calcmode="lin" valueType="num">
                                      <p:cBhvr>
                                        <p:cTn id="32" dur="1000" fill="hold"/>
                                        <p:tgtEl>
                                          <p:spTgt spid="5172"/>
                                        </p:tgtEl>
                                        <p:attrNameLst>
                                          <p:attrName>ppt_x</p:attrName>
                                        </p:attrNameLst>
                                      </p:cBhvr>
                                      <p:tavLst>
                                        <p:tav tm="0">
                                          <p:val>
                                            <p:strVal val="#ppt_x"/>
                                          </p:val>
                                        </p:tav>
                                        <p:tav tm="100000">
                                          <p:val>
                                            <p:strVal val="#ppt_x"/>
                                          </p:val>
                                        </p:tav>
                                      </p:tavLst>
                                    </p:anim>
                                    <p:anim calcmode="lin" valueType="num">
                                      <p:cBhvr>
                                        <p:cTn id="33" dur="1000" fill="hold"/>
                                        <p:tgtEl>
                                          <p:spTgt spid="517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5173"/>
                                        </p:tgtEl>
                                        <p:attrNameLst>
                                          <p:attrName>style.visibility</p:attrName>
                                        </p:attrNameLst>
                                      </p:cBhvr>
                                      <p:to>
                                        <p:strVal val="visible"/>
                                      </p:to>
                                    </p:set>
                                    <p:animEffect transition="in" filter="fade">
                                      <p:cBhvr>
                                        <p:cTn id="36" dur="1000"/>
                                        <p:tgtEl>
                                          <p:spTgt spid="5173"/>
                                        </p:tgtEl>
                                      </p:cBhvr>
                                    </p:animEffect>
                                    <p:anim calcmode="lin" valueType="num">
                                      <p:cBhvr>
                                        <p:cTn id="37" dur="1000" fill="hold"/>
                                        <p:tgtEl>
                                          <p:spTgt spid="5173"/>
                                        </p:tgtEl>
                                        <p:attrNameLst>
                                          <p:attrName>ppt_x</p:attrName>
                                        </p:attrNameLst>
                                      </p:cBhvr>
                                      <p:tavLst>
                                        <p:tav tm="0">
                                          <p:val>
                                            <p:strVal val="#ppt_x"/>
                                          </p:val>
                                        </p:tav>
                                        <p:tav tm="100000">
                                          <p:val>
                                            <p:strVal val="#ppt_x"/>
                                          </p:val>
                                        </p:tav>
                                      </p:tavLst>
                                    </p:anim>
                                    <p:anim calcmode="lin" valueType="num">
                                      <p:cBhvr>
                                        <p:cTn id="38" dur="1000" fill="hold"/>
                                        <p:tgtEl>
                                          <p:spTgt spid="517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180"/>
                                        </p:tgtEl>
                                        <p:attrNameLst>
                                          <p:attrName>style.visibility</p:attrName>
                                        </p:attrNameLst>
                                      </p:cBhvr>
                                      <p:to>
                                        <p:strVal val="visible"/>
                                      </p:to>
                                    </p:set>
                                    <p:animEffect transition="in" filter="fade">
                                      <p:cBhvr>
                                        <p:cTn id="41" dur="1000"/>
                                        <p:tgtEl>
                                          <p:spTgt spid="5180"/>
                                        </p:tgtEl>
                                      </p:cBhvr>
                                    </p:animEffect>
                                    <p:anim calcmode="lin" valueType="num">
                                      <p:cBhvr>
                                        <p:cTn id="42" dur="1000" fill="hold"/>
                                        <p:tgtEl>
                                          <p:spTgt spid="5180"/>
                                        </p:tgtEl>
                                        <p:attrNameLst>
                                          <p:attrName>ppt_x</p:attrName>
                                        </p:attrNameLst>
                                      </p:cBhvr>
                                      <p:tavLst>
                                        <p:tav tm="0">
                                          <p:val>
                                            <p:strVal val="#ppt_x"/>
                                          </p:val>
                                        </p:tav>
                                        <p:tav tm="100000">
                                          <p:val>
                                            <p:strVal val="#ppt_x"/>
                                          </p:val>
                                        </p:tav>
                                      </p:tavLst>
                                    </p:anim>
                                    <p:anim calcmode="lin" valueType="num">
                                      <p:cBhvr>
                                        <p:cTn id="43" dur="1000" fill="hold"/>
                                        <p:tgtEl>
                                          <p:spTgt spid="518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5181"/>
                                        </p:tgtEl>
                                        <p:attrNameLst>
                                          <p:attrName>style.visibility</p:attrName>
                                        </p:attrNameLst>
                                      </p:cBhvr>
                                      <p:to>
                                        <p:strVal val="visible"/>
                                      </p:to>
                                    </p:set>
                                    <p:animEffect transition="in" filter="fade">
                                      <p:cBhvr>
                                        <p:cTn id="46" dur="1000"/>
                                        <p:tgtEl>
                                          <p:spTgt spid="5181"/>
                                        </p:tgtEl>
                                      </p:cBhvr>
                                    </p:animEffect>
                                    <p:anim calcmode="lin" valueType="num">
                                      <p:cBhvr>
                                        <p:cTn id="47" dur="1000" fill="hold"/>
                                        <p:tgtEl>
                                          <p:spTgt spid="5181"/>
                                        </p:tgtEl>
                                        <p:attrNameLst>
                                          <p:attrName>ppt_x</p:attrName>
                                        </p:attrNameLst>
                                      </p:cBhvr>
                                      <p:tavLst>
                                        <p:tav tm="0">
                                          <p:val>
                                            <p:strVal val="#ppt_x"/>
                                          </p:val>
                                        </p:tav>
                                        <p:tav tm="100000">
                                          <p:val>
                                            <p:strVal val="#ppt_x"/>
                                          </p:val>
                                        </p:tav>
                                      </p:tavLst>
                                    </p:anim>
                                    <p:anim calcmode="lin" valueType="num">
                                      <p:cBhvr>
                                        <p:cTn id="48" dur="1000" fill="hold"/>
                                        <p:tgtEl>
                                          <p:spTgt spid="5181"/>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5174"/>
                                        </p:tgtEl>
                                        <p:attrNameLst>
                                          <p:attrName>style.visibility</p:attrName>
                                        </p:attrNameLst>
                                      </p:cBhvr>
                                      <p:to>
                                        <p:strVal val="visible"/>
                                      </p:to>
                                    </p:set>
                                    <p:animEffect transition="in" filter="fade">
                                      <p:cBhvr>
                                        <p:cTn id="51" dur="1000"/>
                                        <p:tgtEl>
                                          <p:spTgt spid="5174"/>
                                        </p:tgtEl>
                                      </p:cBhvr>
                                    </p:animEffect>
                                    <p:anim calcmode="lin" valueType="num">
                                      <p:cBhvr>
                                        <p:cTn id="52" dur="1000" fill="hold"/>
                                        <p:tgtEl>
                                          <p:spTgt spid="5174"/>
                                        </p:tgtEl>
                                        <p:attrNameLst>
                                          <p:attrName>ppt_x</p:attrName>
                                        </p:attrNameLst>
                                      </p:cBhvr>
                                      <p:tavLst>
                                        <p:tav tm="0">
                                          <p:val>
                                            <p:strVal val="#ppt_x"/>
                                          </p:val>
                                        </p:tav>
                                        <p:tav tm="100000">
                                          <p:val>
                                            <p:strVal val="#ppt_x"/>
                                          </p:val>
                                        </p:tav>
                                      </p:tavLst>
                                    </p:anim>
                                    <p:anim calcmode="lin" valueType="num">
                                      <p:cBhvr>
                                        <p:cTn id="53" dur="1000" fill="hold"/>
                                        <p:tgtEl>
                                          <p:spTgt spid="5174"/>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178"/>
                                        </p:tgtEl>
                                        <p:attrNameLst>
                                          <p:attrName>style.visibility</p:attrName>
                                        </p:attrNameLst>
                                      </p:cBhvr>
                                      <p:to>
                                        <p:strVal val="visible"/>
                                      </p:to>
                                    </p:set>
                                    <p:animEffect transition="in" filter="fade">
                                      <p:cBhvr>
                                        <p:cTn id="56" dur="1000"/>
                                        <p:tgtEl>
                                          <p:spTgt spid="5178"/>
                                        </p:tgtEl>
                                      </p:cBhvr>
                                    </p:animEffect>
                                    <p:anim calcmode="lin" valueType="num">
                                      <p:cBhvr>
                                        <p:cTn id="57" dur="1000" fill="hold"/>
                                        <p:tgtEl>
                                          <p:spTgt spid="5178"/>
                                        </p:tgtEl>
                                        <p:attrNameLst>
                                          <p:attrName>ppt_x</p:attrName>
                                        </p:attrNameLst>
                                      </p:cBhvr>
                                      <p:tavLst>
                                        <p:tav tm="0">
                                          <p:val>
                                            <p:strVal val="#ppt_x"/>
                                          </p:val>
                                        </p:tav>
                                        <p:tav tm="100000">
                                          <p:val>
                                            <p:strVal val="#ppt_x"/>
                                          </p:val>
                                        </p:tav>
                                      </p:tavLst>
                                    </p:anim>
                                    <p:anim calcmode="lin" valueType="num">
                                      <p:cBhvr>
                                        <p:cTn id="58" dur="1000" fill="hold"/>
                                        <p:tgtEl>
                                          <p:spTgt spid="517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5175"/>
                                        </p:tgtEl>
                                        <p:attrNameLst>
                                          <p:attrName>style.visibility</p:attrName>
                                        </p:attrNameLst>
                                      </p:cBhvr>
                                      <p:to>
                                        <p:strVal val="visible"/>
                                      </p:to>
                                    </p:set>
                                    <p:animEffect transition="in" filter="fade">
                                      <p:cBhvr>
                                        <p:cTn id="61" dur="1000"/>
                                        <p:tgtEl>
                                          <p:spTgt spid="5175"/>
                                        </p:tgtEl>
                                      </p:cBhvr>
                                    </p:animEffect>
                                    <p:anim calcmode="lin" valueType="num">
                                      <p:cBhvr>
                                        <p:cTn id="62" dur="1000" fill="hold"/>
                                        <p:tgtEl>
                                          <p:spTgt spid="5175"/>
                                        </p:tgtEl>
                                        <p:attrNameLst>
                                          <p:attrName>ppt_x</p:attrName>
                                        </p:attrNameLst>
                                      </p:cBhvr>
                                      <p:tavLst>
                                        <p:tav tm="0">
                                          <p:val>
                                            <p:strVal val="#ppt_x"/>
                                          </p:val>
                                        </p:tav>
                                        <p:tav tm="100000">
                                          <p:val>
                                            <p:strVal val="#ppt_x"/>
                                          </p:val>
                                        </p:tav>
                                      </p:tavLst>
                                    </p:anim>
                                    <p:anim calcmode="lin" valueType="num">
                                      <p:cBhvr>
                                        <p:cTn id="63" dur="1000" fill="hold"/>
                                        <p:tgtEl>
                                          <p:spTgt spid="5175"/>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163"/>
                                        </p:tgtEl>
                                        <p:attrNameLst>
                                          <p:attrName>style.visibility</p:attrName>
                                        </p:attrNameLst>
                                      </p:cBhvr>
                                      <p:to>
                                        <p:strVal val="visible"/>
                                      </p:to>
                                    </p:set>
                                    <p:animEffect transition="in" filter="circle(in)">
                                      <p:cBhvr>
                                        <p:cTn id="68" dur="2000"/>
                                        <p:tgtEl>
                                          <p:spTgt spid="5163"/>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5122"/>
                                        </p:tgtEl>
                                        <p:attrNameLst>
                                          <p:attrName>style.visibility</p:attrName>
                                        </p:attrNameLst>
                                      </p:cBhvr>
                                      <p:to>
                                        <p:strVal val="visible"/>
                                      </p:to>
                                    </p:set>
                                    <p:animEffect transition="in" filter="circle(in)">
                                      <p:cBhvr>
                                        <p:cTn id="71" dur="2000"/>
                                        <p:tgtEl>
                                          <p:spTgt spid="5122"/>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5168"/>
                                        </p:tgtEl>
                                        <p:attrNameLst>
                                          <p:attrName>style.visibility</p:attrName>
                                        </p:attrNameLst>
                                      </p:cBhvr>
                                      <p:to>
                                        <p:strVal val="visible"/>
                                      </p:to>
                                    </p:set>
                                    <p:animEffect transition="in" filter="circle(in)">
                                      <p:cBhvr>
                                        <p:cTn id="74" dur="2000"/>
                                        <p:tgtEl>
                                          <p:spTgt spid="516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ppt_x"/>
                                          </p:val>
                                        </p:tav>
                                        <p:tav tm="100000">
                                          <p:val>
                                            <p:strVal val="#ppt_x"/>
                                          </p:val>
                                        </p:tav>
                                      </p:tavLst>
                                    </p:anim>
                                    <p:anim calcmode="lin" valueType="num">
                                      <p:cBhvr additive="base">
                                        <p:cTn id="80" dur="500" fill="hold"/>
                                        <p:tgtEl>
                                          <p:spTgt spid="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ppt_x"/>
                                          </p:val>
                                        </p:tav>
                                        <p:tav tm="100000">
                                          <p:val>
                                            <p:strVal val="#ppt_x"/>
                                          </p:val>
                                        </p:tav>
                                      </p:tavLst>
                                    </p:anim>
                                    <p:anim calcmode="lin" valueType="num">
                                      <p:cBhvr additive="base">
                                        <p:cTn id="84" dur="500" fill="hold"/>
                                        <p:tgtEl>
                                          <p:spTgt spid="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63" grpId="0" animBg="1"/>
      <p:bldP spid="5168" grpId="0"/>
      <p:bldP spid="5171" grpId="0"/>
      <p:bldP spid="5172" grpId="0" animBg="1"/>
      <p:bldP spid="5173" grpId="0" animBg="1"/>
      <p:bldP spid="5174" grpId="0" animBg="1"/>
      <p:bldP spid="5175" grpId="0" animBg="1"/>
      <p:bldP spid="5178" grpId="0" animBg="1"/>
      <p:bldP spid="5179" grpId="0"/>
      <p:bldP spid="5180" grpId="0"/>
      <p:bldP spid="5181" grpId="0"/>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 hinh nguyen t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3519799"/>
            <a:ext cx="32766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3"/>
          <p:cNvSpPr>
            <a:spLocks noChangeArrowheads="1" noChangeShapeType="1" noTextEdit="1"/>
          </p:cNvSpPr>
          <p:nvPr/>
        </p:nvSpPr>
        <p:spPr bwMode="auto">
          <a:xfrm>
            <a:off x="2590800" y="2790825"/>
            <a:ext cx="4114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kern="10" dirty="0">
                <a:solidFill>
                  <a:srgbClr val="0000FF">
                    <a:alpha val="70195"/>
                  </a:srgbClr>
                </a:solidFill>
                <a:effectLst>
                  <a:outerShdw dist="45791" dir="2021404" algn="ctr" rotWithShape="0">
                    <a:srgbClr val="C0C0C0"/>
                  </a:outerShdw>
                </a:effectLst>
                <a:latin typeface="Times New Roman" pitchFamily="18" charset="0"/>
                <a:cs typeface="Times New Roman" pitchFamily="18" charset="0"/>
              </a:rPr>
              <a:t>MÔN</a:t>
            </a:r>
            <a:r>
              <a:rPr lang="vi-VN" sz="3600" kern="10" dirty="0">
                <a:solidFill>
                  <a:srgbClr val="0000FF">
                    <a:alpha val="70195"/>
                  </a:srgbClr>
                </a:solidFill>
                <a:effectLst>
                  <a:outerShdw dist="45791" dir="2021404" algn="ctr" rotWithShape="0">
                    <a:srgbClr val="C0C0C0"/>
                  </a:outerShdw>
                </a:effectLst>
              </a:rPr>
              <a:t>: HÓA HỌC 9</a:t>
            </a:r>
          </a:p>
        </p:txBody>
      </p:sp>
      <p:pic>
        <p:nvPicPr>
          <p:cNvPr id="7172" name="Picture 4"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628900"/>
            <a:ext cx="7239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WordArt 8"/>
          <p:cNvSpPr>
            <a:spLocks noChangeArrowheads="1" noChangeShapeType="1" noTextEdit="1"/>
          </p:cNvSpPr>
          <p:nvPr/>
        </p:nvSpPr>
        <p:spPr bwMode="auto">
          <a:xfrm>
            <a:off x="2133600" y="501650"/>
            <a:ext cx="4572000" cy="396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200" b="1" kern="10" dirty="0">
                <a:solidFill>
                  <a:srgbClr val="0000FF">
                    <a:alpha val="89803"/>
                  </a:srgbClr>
                </a:solidFill>
                <a:effectLst>
                  <a:outerShdw dist="53882" dir="2700000" algn="ctr" rotWithShape="0">
                    <a:srgbClr val="9999FF">
                      <a:alpha val="79999"/>
                    </a:srgbClr>
                  </a:outerShdw>
                </a:effectLst>
                <a:latin typeface="Times New Roman"/>
                <a:cs typeface="Times New Roman"/>
              </a:rPr>
              <a:t>TRƯỜNG THCS AN LẬP</a:t>
            </a:r>
          </a:p>
        </p:txBody>
      </p:sp>
      <p:sp>
        <p:nvSpPr>
          <p:cNvPr id="7176" name="WordArt 9"/>
          <p:cNvSpPr>
            <a:spLocks noChangeArrowheads="1" noChangeShapeType="1" noTextEdit="1"/>
          </p:cNvSpPr>
          <p:nvPr/>
        </p:nvSpPr>
        <p:spPr bwMode="auto">
          <a:xfrm>
            <a:off x="609600" y="1143000"/>
            <a:ext cx="80010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kern="10" dirty="0" smtClean="0">
                <a:gradFill rotWithShape="1">
                  <a:gsLst>
                    <a:gs pos="0">
                      <a:srgbClr val="3366FF">
                        <a:alpha val="79999"/>
                      </a:srgbClr>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a:t>
            </a:r>
            <a:r>
              <a:rPr lang="vi-VN" sz="3600" b="1" kern="10" dirty="0">
                <a:gradFill rotWithShape="1">
                  <a:gsLst>
                    <a:gs pos="0">
                      <a:srgbClr val="3366FF">
                        <a:alpha val="79999"/>
                      </a:srgbClr>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tất cả các em học sinh</a:t>
            </a:r>
          </a:p>
        </p:txBody>
      </p:sp>
      <p:sp>
        <p:nvSpPr>
          <p:cNvPr id="7178" name="WordArt 11"/>
          <p:cNvSpPr>
            <a:spLocks noChangeArrowheads="1" noChangeShapeType="1" noTextEdit="1"/>
          </p:cNvSpPr>
          <p:nvPr/>
        </p:nvSpPr>
        <p:spPr bwMode="auto">
          <a:xfrm>
            <a:off x="4703618" y="6291574"/>
            <a:ext cx="3943350"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2800" b="1" kern="10" dirty="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NĂM HỌC </a:t>
            </a:r>
            <a:r>
              <a:rPr lang="vi-VN" sz="2800" b="1" kern="10" dirty="0" smtClean="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20</a:t>
            </a:r>
            <a:r>
              <a:rPr lang="en-SG" sz="2800" b="1" kern="10" dirty="0" smtClean="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22</a:t>
            </a:r>
            <a:r>
              <a:rPr lang="vi-VN" sz="2800" b="1" kern="10" dirty="0" smtClean="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- 20</a:t>
            </a:r>
            <a:r>
              <a:rPr lang="en-SG" sz="2800" b="1" kern="10" dirty="0" smtClean="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rPr>
              <a:t>23</a:t>
            </a:r>
            <a:endParaRPr lang="vi-VN" sz="2800" b="1" kern="10" dirty="0">
              <a:solidFill>
                <a:srgbClr val="FF0000">
                  <a:alpha val="70195"/>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925723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1950" y="1970088"/>
            <a:ext cx="8229600" cy="1143000"/>
          </a:xfrm>
        </p:spPr>
        <p:txBody>
          <a:bodyPr/>
          <a:lstStyle/>
          <a:p>
            <a:pPr algn="l" eaLnBrk="1" hangingPunct="1">
              <a:lnSpc>
                <a:spcPct val="180000"/>
              </a:lnSpc>
            </a:pPr>
            <a:r>
              <a:rPr lang="en-US" sz="2800" dirty="0" smtClean="0"/>
              <a:t>      </a:t>
            </a:r>
            <a:r>
              <a:rPr lang="en-US" sz="2800" b="1" dirty="0" smtClean="0">
                <a:solidFill>
                  <a:srgbClr val="FF00FF"/>
                </a:solidFill>
                <a:latin typeface=".VnTime" pitchFamily="34" charset="0"/>
              </a:rPr>
              <a:t>Cu</a:t>
            </a:r>
            <a:r>
              <a:rPr lang="en-US" sz="2800" b="1" dirty="0" smtClean="0">
                <a:latin typeface=".VnTime" pitchFamily="34" charset="0"/>
              </a:rPr>
              <a:t>SO</a:t>
            </a:r>
            <a:r>
              <a:rPr lang="en-US" sz="2800" b="1" baseline="-25000" dirty="0" smtClean="0">
                <a:latin typeface=".VnTime" pitchFamily="34" charset="0"/>
              </a:rPr>
              <a:t>4  </a:t>
            </a:r>
            <a:r>
              <a:rPr lang="en-US" sz="2800" b="1" dirty="0" smtClean="0">
                <a:latin typeface=".VnTime" pitchFamily="34" charset="0"/>
              </a:rPr>
              <a:t>+   </a:t>
            </a:r>
            <a:r>
              <a:rPr lang="en-US" sz="2800" b="1" dirty="0" err="1" smtClean="0">
                <a:latin typeface=".VnTime" pitchFamily="34" charset="0"/>
              </a:rPr>
              <a:t>Na</a:t>
            </a:r>
            <a:r>
              <a:rPr lang="en-US" sz="2800" b="1" dirty="0" err="1" smtClean="0">
                <a:solidFill>
                  <a:srgbClr val="FF00FF"/>
                </a:solidFill>
                <a:latin typeface=".VnTime" pitchFamily="34" charset="0"/>
              </a:rPr>
              <a:t>OH</a:t>
            </a:r>
            <a:r>
              <a:rPr lang="en-US" sz="2800" b="1" dirty="0" smtClean="0">
                <a:solidFill>
                  <a:srgbClr val="FF00FF"/>
                </a:solidFill>
                <a:latin typeface=".VnTime" pitchFamily="34" charset="0"/>
              </a:rPr>
              <a:t>                                                                                      </a:t>
            </a:r>
            <a:br>
              <a:rPr lang="en-US" sz="2800" b="1" dirty="0" smtClean="0">
                <a:solidFill>
                  <a:srgbClr val="FF00FF"/>
                </a:solidFill>
                <a:latin typeface=".VnTime" pitchFamily="34" charset="0"/>
              </a:rPr>
            </a:br>
            <a:endParaRPr lang="en-US" sz="2800" b="1" dirty="0" smtClean="0">
              <a:latin typeface=".VnTime" pitchFamily="34" charset="0"/>
            </a:endParaRPr>
          </a:p>
        </p:txBody>
      </p:sp>
      <p:sp>
        <p:nvSpPr>
          <p:cNvPr id="18435" name="Rectangle 3"/>
          <p:cNvSpPr>
            <a:spLocks noGrp="1" noChangeArrowheads="1"/>
          </p:cNvSpPr>
          <p:nvPr>
            <p:ph type="body" sz="half" idx="1"/>
          </p:nvPr>
        </p:nvSpPr>
        <p:spPr>
          <a:xfrm>
            <a:off x="77503" y="200025"/>
            <a:ext cx="8686800" cy="762000"/>
          </a:xfrm>
        </p:spPr>
        <p:txBody>
          <a:bodyPr/>
          <a:lstStyle/>
          <a:p>
            <a:pPr eaLnBrk="1" hangingPunct="1">
              <a:lnSpc>
                <a:spcPct val="90000"/>
              </a:lnSpc>
              <a:buFontTx/>
              <a:buNone/>
            </a:pPr>
            <a:r>
              <a:rPr lang="en-US" sz="2800" dirty="0" smtClean="0">
                <a:latin typeface="Times New Roman" pitchFamily="18" charset="0"/>
              </a:rPr>
              <a:t>     </a:t>
            </a:r>
            <a:r>
              <a:rPr lang="en-US" sz="3400" b="1" dirty="0" smtClean="0">
                <a:solidFill>
                  <a:srgbClr val="FF0000"/>
                </a:solidFill>
                <a:latin typeface="Times New Roman" pitchFamily="18" charset="0"/>
              </a:rPr>
              <a:t>II. </a:t>
            </a:r>
            <a:r>
              <a:rPr lang="en-US" sz="3400" b="1" dirty="0" err="1" smtClean="0">
                <a:solidFill>
                  <a:srgbClr val="FF0000"/>
                </a:solidFill>
                <a:latin typeface="Times New Roman" pitchFamily="18" charset="0"/>
              </a:rPr>
              <a:t>Phản</a:t>
            </a:r>
            <a:r>
              <a:rPr lang="en-US" sz="3400" b="1" dirty="0" smtClean="0">
                <a:solidFill>
                  <a:srgbClr val="FF0000"/>
                </a:solidFill>
                <a:latin typeface="Times New Roman" pitchFamily="18" charset="0"/>
              </a:rPr>
              <a:t> </a:t>
            </a:r>
            <a:r>
              <a:rPr lang="en-US" sz="3400" b="1" dirty="0" err="1" smtClean="0">
                <a:solidFill>
                  <a:srgbClr val="FF0000"/>
                </a:solidFill>
                <a:latin typeface="Times New Roman" pitchFamily="18" charset="0"/>
              </a:rPr>
              <a:t>ứng</a:t>
            </a:r>
            <a:r>
              <a:rPr lang="en-US" sz="3400" b="1" dirty="0" smtClean="0">
                <a:solidFill>
                  <a:srgbClr val="FF0000"/>
                </a:solidFill>
                <a:latin typeface="Times New Roman" pitchFamily="18" charset="0"/>
              </a:rPr>
              <a:t> </a:t>
            </a:r>
            <a:r>
              <a:rPr lang="en-US" sz="3400" b="1" dirty="0" err="1" smtClean="0">
                <a:solidFill>
                  <a:srgbClr val="FF0000"/>
                </a:solidFill>
                <a:latin typeface="Times New Roman" pitchFamily="18" charset="0"/>
              </a:rPr>
              <a:t>trao</a:t>
            </a:r>
            <a:r>
              <a:rPr lang="en-US" sz="3400" b="1" dirty="0" smtClean="0">
                <a:solidFill>
                  <a:srgbClr val="FF0000"/>
                </a:solidFill>
                <a:latin typeface="Times New Roman" pitchFamily="18" charset="0"/>
              </a:rPr>
              <a:t> </a:t>
            </a:r>
            <a:r>
              <a:rPr lang="en-US" sz="3400" b="1" dirty="0" err="1" smtClean="0">
                <a:solidFill>
                  <a:srgbClr val="FF0000"/>
                </a:solidFill>
                <a:latin typeface="Times New Roman" pitchFamily="18" charset="0"/>
              </a:rPr>
              <a:t>đổi</a:t>
            </a:r>
            <a:r>
              <a:rPr lang="en-US" sz="3400" b="1" dirty="0" smtClean="0">
                <a:solidFill>
                  <a:srgbClr val="FF0000"/>
                </a:solidFill>
                <a:latin typeface="Times New Roman" pitchFamily="18" charset="0"/>
              </a:rPr>
              <a:t> </a:t>
            </a:r>
            <a:r>
              <a:rPr lang="en-US" sz="3400" b="1" dirty="0" err="1" smtClean="0">
                <a:solidFill>
                  <a:srgbClr val="FF0000"/>
                </a:solidFill>
                <a:latin typeface="Times New Roman" pitchFamily="18" charset="0"/>
              </a:rPr>
              <a:t>trong</a:t>
            </a:r>
            <a:r>
              <a:rPr lang="en-US" sz="3400" b="1" dirty="0" smtClean="0">
                <a:solidFill>
                  <a:srgbClr val="FF0000"/>
                </a:solidFill>
                <a:latin typeface="Times New Roman" pitchFamily="18" charset="0"/>
              </a:rPr>
              <a:t> dung </a:t>
            </a:r>
            <a:r>
              <a:rPr lang="en-US" sz="3400" b="1" dirty="0" err="1" smtClean="0">
                <a:solidFill>
                  <a:srgbClr val="FF0000"/>
                </a:solidFill>
                <a:latin typeface="Times New Roman" pitchFamily="18" charset="0"/>
              </a:rPr>
              <a:t>dịch</a:t>
            </a:r>
            <a:endParaRPr lang="en-US" sz="3400" b="1" dirty="0" smtClean="0">
              <a:solidFill>
                <a:srgbClr val="FF0000"/>
              </a:solidFill>
              <a:latin typeface="Times New Roman" pitchFamily="18" charset="0"/>
            </a:endParaRPr>
          </a:p>
        </p:txBody>
      </p:sp>
      <p:sp>
        <p:nvSpPr>
          <p:cNvPr id="18436" name="Line 4"/>
          <p:cNvSpPr>
            <a:spLocks noChangeShapeType="1"/>
          </p:cNvSpPr>
          <p:nvPr/>
        </p:nvSpPr>
        <p:spPr bwMode="auto">
          <a:xfrm>
            <a:off x="3949700" y="2232025"/>
            <a:ext cx="587375"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18437" name="Text Box 5"/>
          <p:cNvSpPr txBox="1">
            <a:spLocks noChangeArrowheads="1"/>
          </p:cNvSpPr>
          <p:nvPr/>
        </p:nvSpPr>
        <p:spPr bwMode="auto">
          <a:xfrm>
            <a:off x="0" y="673719"/>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a:solidFill>
                  <a:srgbClr val="006600"/>
                </a:solidFill>
                <a:latin typeface=".VnTime" pitchFamily="34" charset="0"/>
              </a:rPr>
              <a:t>       </a:t>
            </a:r>
            <a:r>
              <a:rPr lang="en-US" sz="3200" b="1" dirty="0">
                <a:solidFill>
                  <a:srgbClr val="006600"/>
                </a:solidFill>
                <a:latin typeface="Times New Roman" pitchFamily="18" charset="0"/>
                <a:cs typeface="Times New Roman" pitchFamily="18" charset="0"/>
              </a:rPr>
              <a:t>1. </a:t>
            </a:r>
            <a:r>
              <a:rPr lang="en-US" sz="3200" b="1" dirty="0" err="1">
                <a:solidFill>
                  <a:srgbClr val="006600"/>
                </a:solidFill>
                <a:latin typeface="Times New Roman" pitchFamily="18" charset="0"/>
                <a:cs typeface="Times New Roman" pitchFamily="18" charset="0"/>
              </a:rPr>
              <a:t>Nhận</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xét</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về</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các</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phản</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ứng</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hóa</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học</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của</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muối</a:t>
            </a:r>
            <a:r>
              <a:rPr lang="en-US" sz="3200" b="1" dirty="0">
                <a:solidFill>
                  <a:srgbClr val="006600"/>
                </a:solidFill>
                <a:latin typeface="Times New Roman" pitchFamily="18" charset="0"/>
                <a:cs typeface="Times New Roman" pitchFamily="18" charset="0"/>
              </a:rPr>
              <a:t>:</a:t>
            </a:r>
            <a:endParaRPr lang="en-US" sz="3200" b="1" dirty="0">
              <a:solidFill>
                <a:srgbClr val="006600"/>
              </a:solidFill>
              <a:latin typeface=".VnTime" pitchFamily="34" charset="0"/>
            </a:endParaRPr>
          </a:p>
        </p:txBody>
      </p:sp>
      <p:sp>
        <p:nvSpPr>
          <p:cNvPr id="18438" name="Text Box 6"/>
          <p:cNvSpPr txBox="1">
            <a:spLocks noChangeArrowheads="1"/>
          </p:cNvSpPr>
          <p:nvPr/>
        </p:nvSpPr>
        <p:spPr bwMode="auto">
          <a:xfrm>
            <a:off x="962025" y="1935163"/>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a:solidFill>
                  <a:srgbClr val="FF00FF"/>
                </a:solidFill>
                <a:latin typeface="Times New Roman" pitchFamily="18" charset="0"/>
                <a:cs typeface="Times New Roman" pitchFamily="18" charset="0"/>
              </a:rPr>
              <a:t>Cu</a:t>
            </a:r>
          </a:p>
        </p:txBody>
      </p:sp>
      <p:sp>
        <p:nvSpPr>
          <p:cNvPr id="18439" name="Rectangle 7"/>
          <p:cNvSpPr>
            <a:spLocks noChangeArrowheads="1"/>
          </p:cNvSpPr>
          <p:nvPr/>
        </p:nvSpPr>
        <p:spPr bwMode="auto">
          <a:xfrm>
            <a:off x="1475656" y="1951725"/>
            <a:ext cx="83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800" b="1" dirty="0">
                <a:solidFill>
                  <a:srgbClr val="000000"/>
                </a:solidFill>
                <a:latin typeface="Times New Roman" pitchFamily="18" charset="0"/>
                <a:cs typeface="Times New Roman" pitchFamily="18" charset="0"/>
              </a:rPr>
              <a:t>SO</a:t>
            </a:r>
            <a:r>
              <a:rPr lang="en-US" sz="2800" b="1" baseline="-25000" dirty="0">
                <a:solidFill>
                  <a:srgbClr val="000000"/>
                </a:solidFill>
                <a:latin typeface="Times New Roman" pitchFamily="18" charset="0"/>
                <a:cs typeface="Times New Roman" pitchFamily="18" charset="0"/>
              </a:rPr>
              <a:t>4</a:t>
            </a:r>
            <a:r>
              <a:rPr lang="en-US" sz="2800" b="1" dirty="0">
                <a:solidFill>
                  <a:srgbClr val="000000"/>
                </a:solidFill>
                <a:latin typeface="Times New Roman" pitchFamily="18" charset="0"/>
                <a:cs typeface="Times New Roman" pitchFamily="18" charset="0"/>
              </a:rPr>
              <a:t> </a:t>
            </a:r>
          </a:p>
        </p:txBody>
      </p:sp>
      <p:sp>
        <p:nvSpPr>
          <p:cNvPr id="18440" name="Rectangle 8"/>
          <p:cNvSpPr>
            <a:spLocks noChangeArrowheads="1"/>
          </p:cNvSpPr>
          <p:nvPr/>
        </p:nvSpPr>
        <p:spPr bwMode="auto">
          <a:xfrm>
            <a:off x="2707339" y="1939926"/>
            <a:ext cx="64220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800" b="1" dirty="0">
                <a:solidFill>
                  <a:srgbClr val="000000"/>
                </a:solidFill>
                <a:latin typeface="Times New Roman" pitchFamily="18" charset="0"/>
                <a:cs typeface="Times New Roman" pitchFamily="18" charset="0"/>
              </a:rPr>
              <a:t>Na</a:t>
            </a:r>
          </a:p>
        </p:txBody>
      </p:sp>
      <p:sp>
        <p:nvSpPr>
          <p:cNvPr id="18441" name="Rectangle 9"/>
          <p:cNvSpPr>
            <a:spLocks noChangeArrowheads="1"/>
          </p:cNvSpPr>
          <p:nvPr/>
        </p:nvSpPr>
        <p:spPr bwMode="auto">
          <a:xfrm>
            <a:off x="3028439" y="1943556"/>
            <a:ext cx="934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sz="2800" b="1" dirty="0">
                <a:solidFill>
                  <a:srgbClr val="FF00FF"/>
                </a:solidFill>
                <a:latin typeface="Times New Roman" pitchFamily="18" charset="0"/>
                <a:cs typeface="Times New Roman" pitchFamily="18" charset="0"/>
              </a:rPr>
              <a:t> OH </a:t>
            </a:r>
            <a:endParaRPr lang="en-US" sz="1200" dirty="0">
              <a:solidFill>
                <a:srgbClr val="000000"/>
              </a:solidFill>
              <a:latin typeface="Times New Roman" pitchFamily="18" charset="0"/>
              <a:cs typeface="Times New Roman" pitchFamily="18" charset="0"/>
            </a:endParaRPr>
          </a:p>
        </p:txBody>
      </p:sp>
      <p:sp>
        <p:nvSpPr>
          <p:cNvPr id="18442" name="Rectangle 10"/>
          <p:cNvSpPr>
            <a:spLocks noChangeArrowheads="1"/>
          </p:cNvSpPr>
          <p:nvPr/>
        </p:nvSpPr>
        <p:spPr bwMode="auto">
          <a:xfrm>
            <a:off x="7010400" y="-685800"/>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baseline="-25000" dirty="0">
                <a:solidFill>
                  <a:srgbClr val="000000"/>
                </a:solidFill>
                <a:latin typeface=".VnTime" pitchFamily="34" charset="0"/>
              </a:rPr>
              <a:t>2</a:t>
            </a:r>
            <a:endParaRPr lang="en-US" sz="2800" b="1" dirty="0">
              <a:solidFill>
                <a:srgbClr val="000000"/>
              </a:solidFill>
              <a:latin typeface=".VnTime" pitchFamily="34" charset="0"/>
            </a:endParaRPr>
          </a:p>
        </p:txBody>
      </p:sp>
      <p:grpSp>
        <p:nvGrpSpPr>
          <p:cNvPr id="2" name="Group 11"/>
          <p:cNvGrpSpPr>
            <a:grpSpLocks/>
          </p:cNvGrpSpPr>
          <p:nvPr/>
        </p:nvGrpSpPr>
        <p:grpSpPr bwMode="auto">
          <a:xfrm>
            <a:off x="5151438" y="-628650"/>
            <a:ext cx="1119187" cy="704850"/>
            <a:chOff x="3240" y="228"/>
            <a:chExt cx="705" cy="444"/>
          </a:xfrm>
        </p:grpSpPr>
        <p:sp>
          <p:nvSpPr>
            <p:cNvPr id="14361" name="Line 12"/>
            <p:cNvSpPr>
              <a:spLocks noChangeShapeType="1"/>
            </p:cNvSpPr>
            <p:nvPr/>
          </p:nvSpPr>
          <p:spPr bwMode="auto">
            <a:xfrm>
              <a:off x="3900" y="432"/>
              <a:ext cx="0" cy="240"/>
            </a:xfrm>
            <a:prstGeom prst="line">
              <a:avLst/>
            </a:prstGeom>
            <a:noFill/>
            <a:ln w="19050">
              <a:solidFill>
                <a:srgbClr val="FF00FF"/>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14362" name="Rectangle 13"/>
            <p:cNvSpPr>
              <a:spLocks noChangeArrowheads="1"/>
            </p:cNvSpPr>
            <p:nvPr/>
          </p:nvSpPr>
          <p:spPr bwMode="auto">
            <a:xfrm>
              <a:off x="3240" y="228"/>
              <a:ext cx="70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dirty="0">
                  <a:solidFill>
                    <a:srgbClr val="FF00FF"/>
                  </a:solidFill>
                  <a:latin typeface=".VnTime" pitchFamily="34" charset="0"/>
                </a:rPr>
                <a:t>(      )</a:t>
              </a:r>
              <a:r>
                <a:rPr lang="en-US" sz="2800" b="1" baseline="-25000" dirty="0">
                  <a:solidFill>
                    <a:srgbClr val="FF00FF"/>
                  </a:solidFill>
                  <a:latin typeface=".VnTime" pitchFamily="34" charset="0"/>
                </a:rPr>
                <a:t>2</a:t>
              </a:r>
              <a:r>
                <a:rPr lang="en-US" sz="1200" dirty="0">
                  <a:solidFill>
                    <a:srgbClr val="000000"/>
                  </a:solidFill>
                  <a:latin typeface=".VnArialH" pitchFamily="34" charset="0"/>
                </a:rPr>
                <a:t> </a:t>
              </a:r>
            </a:p>
          </p:txBody>
        </p:sp>
      </p:grpSp>
      <p:sp>
        <p:nvSpPr>
          <p:cNvPr id="18446" name="Rectangle 14"/>
          <p:cNvSpPr>
            <a:spLocks noChangeArrowheads="1"/>
          </p:cNvSpPr>
          <p:nvPr/>
        </p:nvSpPr>
        <p:spPr bwMode="auto">
          <a:xfrm>
            <a:off x="6199188" y="1948319"/>
            <a:ext cx="38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dirty="0">
                <a:solidFill>
                  <a:srgbClr val="000000"/>
                </a:solidFill>
                <a:latin typeface=".VnTime" pitchFamily="34" charset="0"/>
              </a:rPr>
              <a:t>+</a:t>
            </a:r>
          </a:p>
        </p:txBody>
      </p:sp>
      <p:sp>
        <p:nvSpPr>
          <p:cNvPr id="18447" name="Rectangle 15"/>
          <p:cNvSpPr>
            <a:spLocks noChangeArrowheads="1"/>
          </p:cNvSpPr>
          <p:nvPr/>
        </p:nvSpPr>
        <p:spPr bwMode="auto">
          <a:xfrm>
            <a:off x="2438400" y="1992313"/>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dirty="0">
                <a:solidFill>
                  <a:srgbClr val="000000"/>
                </a:solidFill>
                <a:latin typeface="Times New Roman" pitchFamily="18" charset="0"/>
                <a:cs typeface="Times New Roman" pitchFamily="18" charset="0"/>
              </a:rPr>
              <a:t>2</a:t>
            </a:r>
          </a:p>
        </p:txBody>
      </p:sp>
      <p:sp>
        <p:nvSpPr>
          <p:cNvPr id="18448" name="Text Box 16"/>
          <p:cNvSpPr txBox="1">
            <a:spLocks noChangeArrowheads="1"/>
          </p:cNvSpPr>
          <p:nvPr/>
        </p:nvSpPr>
        <p:spPr bwMode="auto">
          <a:xfrm>
            <a:off x="933450" y="27432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a:solidFill>
                  <a:srgbClr val="000000"/>
                </a:solidFill>
                <a:latin typeface="Times New Roman" pitchFamily="18" charset="0"/>
                <a:cs typeface="Times New Roman" pitchFamily="18" charset="0"/>
              </a:rPr>
              <a:t>BaCl</a:t>
            </a:r>
            <a:r>
              <a:rPr lang="en-US" sz="2800" b="1" baseline="-25000" dirty="0">
                <a:solidFill>
                  <a:srgbClr val="000000"/>
                </a:solidFill>
                <a:latin typeface="Times New Roman" pitchFamily="18" charset="0"/>
                <a:cs typeface="Times New Roman" pitchFamily="18" charset="0"/>
              </a:rPr>
              <a:t>2</a:t>
            </a:r>
            <a:r>
              <a:rPr lang="en-US" sz="2800" b="1" dirty="0">
                <a:solidFill>
                  <a:srgbClr val="000000"/>
                </a:solidFill>
                <a:latin typeface="Times New Roman" pitchFamily="18" charset="0"/>
                <a:cs typeface="Times New Roman" pitchFamily="18" charset="0"/>
              </a:rPr>
              <a:t>   +  Na</a:t>
            </a:r>
            <a:r>
              <a:rPr lang="en-US" sz="2800" b="1" baseline="-25000" dirty="0">
                <a:solidFill>
                  <a:srgbClr val="000000"/>
                </a:solidFill>
                <a:latin typeface="Times New Roman" pitchFamily="18" charset="0"/>
                <a:cs typeface="Times New Roman" pitchFamily="18" charset="0"/>
              </a:rPr>
              <a:t>2</a:t>
            </a:r>
            <a:r>
              <a:rPr lang="en-US" sz="2800" b="1" dirty="0">
                <a:solidFill>
                  <a:srgbClr val="000000"/>
                </a:solidFill>
                <a:latin typeface="Times New Roman" pitchFamily="18" charset="0"/>
                <a:cs typeface="Times New Roman" pitchFamily="18" charset="0"/>
              </a:rPr>
              <a:t>SO</a:t>
            </a:r>
            <a:r>
              <a:rPr lang="en-US" sz="2800" b="1" baseline="-25000" dirty="0">
                <a:solidFill>
                  <a:srgbClr val="000000"/>
                </a:solidFill>
                <a:latin typeface="Times New Roman" pitchFamily="18" charset="0"/>
                <a:cs typeface="Times New Roman" pitchFamily="18" charset="0"/>
              </a:rPr>
              <a:t>4</a:t>
            </a:r>
            <a:r>
              <a:rPr lang="en-US" sz="2800" b="1" dirty="0">
                <a:solidFill>
                  <a:srgbClr val="000000"/>
                </a:solidFill>
                <a:latin typeface="Times New Roman" pitchFamily="18" charset="0"/>
                <a:cs typeface="Times New Roman" pitchFamily="18" charset="0"/>
              </a:rPr>
              <a:t>             BaSO</a:t>
            </a:r>
            <a:r>
              <a:rPr lang="en-US" sz="2800" b="1" baseline="-25000" dirty="0">
                <a:solidFill>
                  <a:srgbClr val="000000"/>
                </a:solidFill>
                <a:latin typeface="Times New Roman" pitchFamily="18" charset="0"/>
                <a:cs typeface="Times New Roman" pitchFamily="18" charset="0"/>
              </a:rPr>
              <a:t>4</a:t>
            </a:r>
            <a:r>
              <a:rPr lang="en-US" sz="2800" b="1" dirty="0">
                <a:solidFill>
                  <a:srgbClr val="000000"/>
                </a:solidFill>
                <a:latin typeface="Times New Roman" pitchFamily="18" charset="0"/>
                <a:cs typeface="Times New Roman" pitchFamily="18" charset="0"/>
              </a:rPr>
              <a:t>   +   2NaCl           </a:t>
            </a:r>
          </a:p>
        </p:txBody>
      </p:sp>
      <p:sp>
        <p:nvSpPr>
          <p:cNvPr id="18449" name="Text Box 17"/>
          <p:cNvSpPr txBox="1">
            <a:spLocks noChangeArrowheads="1"/>
          </p:cNvSpPr>
          <p:nvPr/>
        </p:nvSpPr>
        <p:spPr bwMode="auto">
          <a:xfrm>
            <a:off x="685800" y="348615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a:solidFill>
                  <a:srgbClr val="000000"/>
                </a:solidFill>
                <a:latin typeface="Times New Roman" pitchFamily="18" charset="0"/>
                <a:cs typeface="Times New Roman" pitchFamily="18" charset="0"/>
              </a:rPr>
              <a:t>Na</a:t>
            </a:r>
            <a:r>
              <a:rPr lang="en-US" sz="2800" b="1" baseline="-25000" dirty="0">
                <a:solidFill>
                  <a:srgbClr val="000000"/>
                </a:solidFill>
                <a:latin typeface="Times New Roman" pitchFamily="18" charset="0"/>
                <a:cs typeface="Times New Roman" pitchFamily="18" charset="0"/>
              </a:rPr>
              <a:t>2</a:t>
            </a:r>
            <a:r>
              <a:rPr lang="en-US" sz="2800" b="1" dirty="0">
                <a:solidFill>
                  <a:srgbClr val="000000"/>
                </a:solidFill>
                <a:latin typeface="Times New Roman" pitchFamily="18" charset="0"/>
                <a:cs typeface="Times New Roman" pitchFamily="18" charset="0"/>
              </a:rPr>
              <a:t>CO</a:t>
            </a:r>
            <a:r>
              <a:rPr lang="en-US" sz="2800" b="1" baseline="-25000" dirty="0">
                <a:solidFill>
                  <a:srgbClr val="000000"/>
                </a:solidFill>
                <a:latin typeface="Times New Roman" pitchFamily="18" charset="0"/>
                <a:cs typeface="Times New Roman" pitchFamily="18" charset="0"/>
              </a:rPr>
              <a:t>3</a:t>
            </a:r>
            <a:r>
              <a:rPr lang="en-US" sz="2800" b="1" dirty="0">
                <a:solidFill>
                  <a:srgbClr val="000000"/>
                </a:solidFill>
                <a:latin typeface="Times New Roman" pitchFamily="18" charset="0"/>
                <a:cs typeface="Times New Roman" pitchFamily="18" charset="0"/>
              </a:rPr>
              <a:t>  +   H</a:t>
            </a:r>
            <a:r>
              <a:rPr lang="en-US" sz="2800" b="1" baseline="-25000" dirty="0">
                <a:solidFill>
                  <a:srgbClr val="000000"/>
                </a:solidFill>
                <a:latin typeface="Times New Roman" pitchFamily="18" charset="0"/>
                <a:cs typeface="Times New Roman" pitchFamily="18" charset="0"/>
              </a:rPr>
              <a:t>2</a:t>
            </a:r>
            <a:r>
              <a:rPr lang="en-US" sz="2800" b="1" dirty="0">
                <a:solidFill>
                  <a:srgbClr val="000000"/>
                </a:solidFill>
                <a:latin typeface="Times New Roman" pitchFamily="18" charset="0"/>
                <a:cs typeface="Times New Roman" pitchFamily="18" charset="0"/>
              </a:rPr>
              <a:t>SO</a:t>
            </a:r>
            <a:r>
              <a:rPr lang="en-US" sz="2800" b="1" baseline="-25000" dirty="0">
                <a:solidFill>
                  <a:srgbClr val="000000"/>
                </a:solidFill>
                <a:latin typeface="Times New Roman" pitchFamily="18" charset="0"/>
                <a:cs typeface="Times New Roman" pitchFamily="18" charset="0"/>
              </a:rPr>
              <a:t>4                     </a:t>
            </a:r>
            <a:r>
              <a:rPr lang="en-US" sz="2800" b="1" dirty="0">
                <a:solidFill>
                  <a:srgbClr val="000000"/>
                </a:solidFill>
                <a:latin typeface="Times New Roman" pitchFamily="18" charset="0"/>
                <a:cs typeface="Times New Roman" pitchFamily="18" charset="0"/>
              </a:rPr>
              <a:t>Na</a:t>
            </a:r>
            <a:r>
              <a:rPr lang="en-US" sz="2800" b="1" baseline="-25000" dirty="0">
                <a:solidFill>
                  <a:srgbClr val="000000"/>
                </a:solidFill>
                <a:latin typeface="Times New Roman" pitchFamily="18" charset="0"/>
                <a:cs typeface="Times New Roman" pitchFamily="18" charset="0"/>
              </a:rPr>
              <a:t>2</a:t>
            </a:r>
            <a:r>
              <a:rPr lang="en-US" sz="2800" b="1" dirty="0">
                <a:solidFill>
                  <a:srgbClr val="000000"/>
                </a:solidFill>
                <a:latin typeface="Times New Roman" pitchFamily="18" charset="0"/>
                <a:cs typeface="Times New Roman" pitchFamily="18" charset="0"/>
              </a:rPr>
              <a:t>SO</a:t>
            </a:r>
            <a:r>
              <a:rPr lang="en-US" sz="2800" b="1" baseline="-25000" dirty="0">
                <a:solidFill>
                  <a:srgbClr val="000000"/>
                </a:solidFill>
                <a:latin typeface="Times New Roman" pitchFamily="18" charset="0"/>
                <a:cs typeface="Times New Roman" pitchFamily="18" charset="0"/>
              </a:rPr>
              <a:t>4</a:t>
            </a:r>
            <a:r>
              <a:rPr lang="en-US" sz="2800" b="1" dirty="0">
                <a:solidFill>
                  <a:srgbClr val="000000"/>
                </a:solidFill>
                <a:latin typeface="Times New Roman" pitchFamily="18" charset="0"/>
                <a:cs typeface="Times New Roman" pitchFamily="18" charset="0"/>
              </a:rPr>
              <a:t>  +  CO</a:t>
            </a:r>
            <a:r>
              <a:rPr lang="en-US" sz="2800" b="1" baseline="-25000" dirty="0">
                <a:solidFill>
                  <a:srgbClr val="000000"/>
                </a:solidFill>
                <a:latin typeface="Times New Roman" pitchFamily="18" charset="0"/>
                <a:cs typeface="Times New Roman" pitchFamily="18" charset="0"/>
              </a:rPr>
              <a:t>2</a:t>
            </a:r>
            <a:r>
              <a:rPr lang="en-US" sz="2800" b="1" dirty="0">
                <a:solidFill>
                  <a:srgbClr val="000000"/>
                </a:solidFill>
                <a:latin typeface="Times New Roman" pitchFamily="18" charset="0"/>
                <a:cs typeface="Times New Roman" pitchFamily="18" charset="0"/>
              </a:rPr>
              <a:t>  +  H</a:t>
            </a:r>
            <a:r>
              <a:rPr lang="en-US" sz="2800" b="1" baseline="-25000" dirty="0">
                <a:solidFill>
                  <a:srgbClr val="000000"/>
                </a:solidFill>
                <a:latin typeface="Times New Roman" pitchFamily="18" charset="0"/>
                <a:cs typeface="Times New Roman" pitchFamily="18" charset="0"/>
              </a:rPr>
              <a:t>2</a:t>
            </a:r>
            <a:r>
              <a:rPr lang="en-US" sz="2800" b="1" dirty="0">
                <a:solidFill>
                  <a:srgbClr val="000000"/>
                </a:solidFill>
                <a:latin typeface="Times New Roman" pitchFamily="18" charset="0"/>
                <a:cs typeface="Times New Roman" pitchFamily="18" charset="0"/>
              </a:rPr>
              <a:t>O</a:t>
            </a:r>
          </a:p>
        </p:txBody>
      </p:sp>
      <p:sp>
        <p:nvSpPr>
          <p:cNvPr id="18450" name="Line 18"/>
          <p:cNvSpPr>
            <a:spLocks noChangeShapeType="1"/>
          </p:cNvSpPr>
          <p:nvPr/>
        </p:nvSpPr>
        <p:spPr bwMode="auto">
          <a:xfrm>
            <a:off x="3962400" y="3028950"/>
            <a:ext cx="587375"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18451" name="Line 19"/>
          <p:cNvSpPr>
            <a:spLocks noChangeShapeType="1"/>
          </p:cNvSpPr>
          <p:nvPr/>
        </p:nvSpPr>
        <p:spPr bwMode="auto">
          <a:xfrm>
            <a:off x="3962400" y="3771900"/>
            <a:ext cx="587375"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18452" name="Line 20"/>
          <p:cNvSpPr>
            <a:spLocks noChangeShapeType="1"/>
          </p:cNvSpPr>
          <p:nvPr/>
        </p:nvSpPr>
        <p:spPr bwMode="auto">
          <a:xfrm>
            <a:off x="5973097" y="2833764"/>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18453" name="Line 21"/>
          <p:cNvSpPr>
            <a:spLocks noChangeShapeType="1"/>
          </p:cNvSpPr>
          <p:nvPr/>
        </p:nvSpPr>
        <p:spPr bwMode="auto">
          <a:xfrm flipV="1">
            <a:off x="7271262" y="34671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18454" name="Line 22"/>
          <p:cNvSpPr>
            <a:spLocks noChangeShapeType="1"/>
          </p:cNvSpPr>
          <p:nvPr/>
        </p:nvSpPr>
        <p:spPr bwMode="auto">
          <a:xfrm>
            <a:off x="7010400" y="4000500"/>
            <a:ext cx="552450" cy="438150"/>
          </a:xfrm>
          <a:prstGeom prst="line">
            <a:avLst/>
          </a:prstGeom>
          <a:noFill/>
          <a:ln w="19050">
            <a:solidFill>
              <a:srgbClr val="6600FF"/>
            </a:solidFill>
            <a:round/>
            <a:headEnd/>
            <a:tailEn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18455" name="Line 23"/>
          <p:cNvSpPr>
            <a:spLocks noChangeShapeType="1"/>
          </p:cNvSpPr>
          <p:nvPr/>
        </p:nvSpPr>
        <p:spPr bwMode="auto">
          <a:xfrm flipH="1">
            <a:off x="7562850" y="4019550"/>
            <a:ext cx="609600" cy="419100"/>
          </a:xfrm>
          <a:prstGeom prst="line">
            <a:avLst/>
          </a:prstGeom>
          <a:noFill/>
          <a:ln w="19050">
            <a:solidFill>
              <a:srgbClr val="6600FF"/>
            </a:solidFill>
            <a:round/>
            <a:headEnd/>
            <a:tailEn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18456" name="Text Box 24"/>
          <p:cNvSpPr txBox="1">
            <a:spLocks noChangeArrowheads="1"/>
          </p:cNvSpPr>
          <p:nvPr/>
        </p:nvSpPr>
        <p:spPr bwMode="auto">
          <a:xfrm>
            <a:off x="6934200" y="440055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a:solidFill>
                  <a:srgbClr val="FF00FF"/>
                </a:solidFill>
                <a:latin typeface="Times New Roman" pitchFamily="18" charset="0"/>
                <a:cs typeface="Times New Roman" pitchFamily="18" charset="0"/>
              </a:rPr>
              <a:t>H</a:t>
            </a:r>
            <a:r>
              <a:rPr lang="en-US" sz="2800" b="1" baseline="-25000" dirty="0">
                <a:solidFill>
                  <a:srgbClr val="FF00FF"/>
                </a:solidFill>
                <a:latin typeface="Times New Roman" pitchFamily="18" charset="0"/>
                <a:cs typeface="Times New Roman" pitchFamily="18" charset="0"/>
              </a:rPr>
              <a:t>2</a:t>
            </a:r>
            <a:r>
              <a:rPr lang="en-US" sz="2800" b="1" dirty="0">
                <a:solidFill>
                  <a:srgbClr val="FF00FF"/>
                </a:solidFill>
                <a:latin typeface="Times New Roman" pitchFamily="18" charset="0"/>
                <a:cs typeface="Times New Roman" pitchFamily="18" charset="0"/>
              </a:rPr>
              <a:t>CO</a:t>
            </a:r>
            <a:r>
              <a:rPr lang="en-US" sz="2800" b="1" baseline="-25000" dirty="0">
                <a:solidFill>
                  <a:srgbClr val="FF00FF"/>
                </a:solidFill>
                <a:latin typeface="Times New Roman" pitchFamily="18" charset="0"/>
                <a:cs typeface="Times New Roman" pitchFamily="18" charset="0"/>
              </a:rPr>
              <a:t>3</a:t>
            </a:r>
            <a:endParaRPr lang="en-US" sz="2800" b="1" dirty="0">
              <a:solidFill>
                <a:srgbClr val="FF00FF"/>
              </a:solidFill>
              <a:latin typeface="Times New Roman" pitchFamily="18" charset="0"/>
              <a:cs typeface="Times New Roman" pitchFamily="18" charset="0"/>
            </a:endParaRPr>
          </a:p>
        </p:txBody>
      </p:sp>
      <p:sp>
        <p:nvSpPr>
          <p:cNvPr id="18457" name="Text Box 25"/>
          <p:cNvSpPr txBox="1">
            <a:spLocks noChangeArrowheads="1"/>
          </p:cNvSpPr>
          <p:nvPr/>
        </p:nvSpPr>
        <p:spPr bwMode="auto">
          <a:xfrm>
            <a:off x="542925" y="1183208"/>
            <a:ext cx="8458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40000"/>
              </a:lnSpc>
              <a:spcBef>
                <a:spcPct val="50000"/>
              </a:spcBef>
              <a:spcAft>
                <a:spcPct val="0"/>
              </a:spcAft>
            </a:pPr>
            <a:r>
              <a:rPr lang="en-US" sz="3200" b="1" dirty="0">
                <a:solidFill>
                  <a:srgbClr val="6600FF"/>
                </a:solidFill>
                <a:latin typeface=".VnTime" pitchFamily="34" charset="0"/>
              </a:rPr>
              <a:t>     </a:t>
            </a:r>
            <a:r>
              <a:rPr lang="en-US" sz="3200" b="1" dirty="0" err="1">
                <a:solidFill>
                  <a:srgbClr val="FF3300"/>
                </a:solidFill>
                <a:latin typeface="Times New Roman" pitchFamily="18" charset="0"/>
              </a:rPr>
              <a:t>Phản</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ứng</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trao</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đổi</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là</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phản</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ứng</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như</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thế</a:t>
            </a:r>
            <a:r>
              <a:rPr lang="en-US" sz="3200" b="1" dirty="0">
                <a:solidFill>
                  <a:srgbClr val="FF3300"/>
                </a:solidFill>
                <a:latin typeface="Times New Roman" pitchFamily="18" charset="0"/>
              </a:rPr>
              <a:t> </a:t>
            </a:r>
            <a:r>
              <a:rPr lang="en-US" sz="3200" b="1" dirty="0" err="1">
                <a:solidFill>
                  <a:srgbClr val="FF3300"/>
                </a:solidFill>
                <a:latin typeface="Times New Roman" pitchFamily="18" charset="0"/>
              </a:rPr>
              <a:t>nào</a:t>
            </a:r>
            <a:r>
              <a:rPr lang="en-US" sz="3200" b="1" dirty="0">
                <a:solidFill>
                  <a:srgbClr val="FF3300"/>
                </a:solidFill>
                <a:latin typeface="Times New Roman" pitchFamily="18" charset="0"/>
              </a:rPr>
              <a:t>?</a:t>
            </a:r>
            <a:endParaRPr lang="en-US" sz="4000" b="1" dirty="0">
              <a:solidFill>
                <a:srgbClr val="FF3300"/>
              </a:solidFill>
              <a:latin typeface="Times New Roman" pitchFamily="18" charset="0"/>
            </a:endParaRPr>
          </a:p>
        </p:txBody>
      </p:sp>
      <p:sp>
        <p:nvSpPr>
          <p:cNvPr id="18458" name="Line 26"/>
          <p:cNvSpPr>
            <a:spLocks noChangeShapeType="1"/>
          </p:cNvSpPr>
          <p:nvPr/>
        </p:nvSpPr>
        <p:spPr bwMode="auto">
          <a:xfrm>
            <a:off x="542925" y="1641762"/>
            <a:ext cx="533400" cy="0"/>
          </a:xfrm>
          <a:prstGeom prst="line">
            <a:avLst/>
          </a:prstGeom>
          <a:noFill/>
          <a:ln w="57150" cmpd="thinThick">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Tree>
    <p:extLst>
      <p:ext uri="{BB962C8B-B14F-4D97-AF65-F5344CB8AC3E}">
        <p14:creationId xmlns:p14="http://schemas.microsoft.com/office/powerpoint/2010/main" val="1916478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8437"/>
                                        </p:tgtEl>
                                        <p:attrNameLst>
                                          <p:attrName>style.visibility</p:attrName>
                                        </p:attrNameLst>
                                      </p:cBhvr>
                                      <p:to>
                                        <p:strVal val="visible"/>
                                      </p:to>
                                    </p:set>
                                    <p:anim calcmode="lin" valueType="num">
                                      <p:cBhvr>
                                        <p:cTn id="14" dur="500" decel="50000" fill="hold">
                                          <p:stCondLst>
                                            <p:cond delay="0"/>
                                          </p:stCondLst>
                                        </p:cTn>
                                        <p:tgtEl>
                                          <p:spTgt spid="1843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843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8437"/>
                                        </p:tgtEl>
                                        <p:attrNameLst>
                                          <p:attrName>ppt_w</p:attrName>
                                        </p:attrNameLst>
                                      </p:cBhvr>
                                      <p:tavLst>
                                        <p:tav tm="0">
                                          <p:val>
                                            <p:strVal val="#ppt_w*.05"/>
                                          </p:val>
                                        </p:tav>
                                        <p:tav tm="100000">
                                          <p:val>
                                            <p:strVal val="#ppt_w"/>
                                          </p:val>
                                        </p:tav>
                                      </p:tavLst>
                                    </p:anim>
                                    <p:anim calcmode="lin" valueType="num">
                                      <p:cBhvr>
                                        <p:cTn id="17" dur="1000" fill="hold"/>
                                        <p:tgtEl>
                                          <p:spTgt spid="1843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843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843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843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8437"/>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18439"/>
                                        </p:tgtEl>
                                        <p:attrNameLst>
                                          <p:attrName>style.visibility</p:attrName>
                                        </p:attrNameLst>
                                      </p:cBhvr>
                                      <p:to>
                                        <p:strVal val="visible"/>
                                      </p:to>
                                    </p:set>
                                    <p:anim calcmode="lin" valueType="num">
                                      <p:cBhvr>
                                        <p:cTn id="24" dur="500" decel="50000" fill="hold">
                                          <p:stCondLst>
                                            <p:cond delay="0"/>
                                          </p:stCondLst>
                                        </p:cTn>
                                        <p:tgtEl>
                                          <p:spTgt spid="1843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843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8439"/>
                                        </p:tgtEl>
                                        <p:attrNameLst>
                                          <p:attrName>ppt_w</p:attrName>
                                        </p:attrNameLst>
                                      </p:cBhvr>
                                      <p:tavLst>
                                        <p:tav tm="0">
                                          <p:val>
                                            <p:strVal val="#ppt_w*.05"/>
                                          </p:val>
                                        </p:tav>
                                        <p:tav tm="100000">
                                          <p:val>
                                            <p:strVal val="#ppt_w"/>
                                          </p:val>
                                        </p:tav>
                                      </p:tavLst>
                                    </p:anim>
                                    <p:anim calcmode="lin" valueType="num">
                                      <p:cBhvr>
                                        <p:cTn id="27" dur="1000" fill="hold"/>
                                        <p:tgtEl>
                                          <p:spTgt spid="1843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843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843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843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8439"/>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18438"/>
                                        </p:tgtEl>
                                        <p:attrNameLst>
                                          <p:attrName>style.visibility</p:attrName>
                                        </p:attrNameLst>
                                      </p:cBhvr>
                                      <p:to>
                                        <p:strVal val="visible"/>
                                      </p:to>
                                    </p:set>
                                    <p:anim calcmode="lin" valueType="num">
                                      <p:cBhvr>
                                        <p:cTn id="34" dur="500" decel="50000" fill="hold">
                                          <p:stCondLst>
                                            <p:cond delay="0"/>
                                          </p:stCondLst>
                                        </p:cTn>
                                        <p:tgtEl>
                                          <p:spTgt spid="1843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843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8438"/>
                                        </p:tgtEl>
                                        <p:attrNameLst>
                                          <p:attrName>ppt_w</p:attrName>
                                        </p:attrNameLst>
                                      </p:cBhvr>
                                      <p:tavLst>
                                        <p:tav tm="0">
                                          <p:val>
                                            <p:strVal val="#ppt_w*.05"/>
                                          </p:val>
                                        </p:tav>
                                        <p:tav tm="100000">
                                          <p:val>
                                            <p:strVal val="#ppt_w"/>
                                          </p:val>
                                        </p:tav>
                                      </p:tavLst>
                                    </p:anim>
                                    <p:anim calcmode="lin" valueType="num">
                                      <p:cBhvr>
                                        <p:cTn id="37" dur="1000" fill="hold"/>
                                        <p:tgtEl>
                                          <p:spTgt spid="1843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843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843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843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8438"/>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18440"/>
                                        </p:tgtEl>
                                        <p:attrNameLst>
                                          <p:attrName>style.visibility</p:attrName>
                                        </p:attrNameLst>
                                      </p:cBhvr>
                                      <p:to>
                                        <p:strVal val="visible"/>
                                      </p:to>
                                    </p:set>
                                    <p:anim calcmode="lin" valueType="num">
                                      <p:cBhvr>
                                        <p:cTn id="44" dur="500" decel="50000" fill="hold">
                                          <p:stCondLst>
                                            <p:cond delay="0"/>
                                          </p:stCondLst>
                                        </p:cTn>
                                        <p:tgtEl>
                                          <p:spTgt spid="18440"/>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8440"/>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8440"/>
                                        </p:tgtEl>
                                        <p:attrNameLst>
                                          <p:attrName>ppt_w</p:attrName>
                                        </p:attrNameLst>
                                      </p:cBhvr>
                                      <p:tavLst>
                                        <p:tav tm="0">
                                          <p:val>
                                            <p:strVal val="#ppt_w*.05"/>
                                          </p:val>
                                        </p:tav>
                                        <p:tav tm="100000">
                                          <p:val>
                                            <p:strVal val="#ppt_w"/>
                                          </p:val>
                                        </p:tav>
                                      </p:tavLst>
                                    </p:anim>
                                    <p:anim calcmode="lin" valueType="num">
                                      <p:cBhvr>
                                        <p:cTn id="47" dur="1000" fill="hold"/>
                                        <p:tgtEl>
                                          <p:spTgt spid="18440"/>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8440"/>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8440"/>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8440"/>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8440"/>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18436"/>
                                        </p:tgtEl>
                                        <p:attrNameLst>
                                          <p:attrName>style.visibility</p:attrName>
                                        </p:attrNameLst>
                                      </p:cBhvr>
                                      <p:to>
                                        <p:strVal val="visible"/>
                                      </p:to>
                                    </p:set>
                                    <p:anim calcmode="lin" valueType="num">
                                      <p:cBhvr>
                                        <p:cTn id="54" dur="500" decel="50000" fill="hold">
                                          <p:stCondLst>
                                            <p:cond delay="0"/>
                                          </p:stCondLst>
                                        </p:cTn>
                                        <p:tgtEl>
                                          <p:spTgt spid="18436"/>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8436"/>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8436"/>
                                        </p:tgtEl>
                                        <p:attrNameLst>
                                          <p:attrName>ppt_w</p:attrName>
                                        </p:attrNameLst>
                                      </p:cBhvr>
                                      <p:tavLst>
                                        <p:tav tm="0">
                                          <p:val>
                                            <p:strVal val="#ppt_w*.05"/>
                                          </p:val>
                                        </p:tav>
                                        <p:tav tm="100000">
                                          <p:val>
                                            <p:strVal val="#ppt_w"/>
                                          </p:val>
                                        </p:tav>
                                      </p:tavLst>
                                    </p:anim>
                                    <p:anim calcmode="lin" valueType="num">
                                      <p:cBhvr>
                                        <p:cTn id="57" dur="1000" fill="hold"/>
                                        <p:tgtEl>
                                          <p:spTgt spid="18436"/>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8436"/>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8436"/>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8436"/>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8436"/>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18434"/>
                                        </p:tgtEl>
                                        <p:attrNameLst>
                                          <p:attrName>style.visibility</p:attrName>
                                        </p:attrNameLst>
                                      </p:cBhvr>
                                      <p:to>
                                        <p:strVal val="visible"/>
                                      </p:to>
                                    </p:set>
                                    <p:anim calcmode="lin" valueType="num">
                                      <p:cBhvr>
                                        <p:cTn id="64" dur="500" decel="50000" fill="hold">
                                          <p:stCondLst>
                                            <p:cond delay="0"/>
                                          </p:stCondLst>
                                        </p:cTn>
                                        <p:tgtEl>
                                          <p:spTgt spid="18434"/>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8434"/>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8434"/>
                                        </p:tgtEl>
                                        <p:attrNameLst>
                                          <p:attrName>ppt_w</p:attrName>
                                        </p:attrNameLst>
                                      </p:cBhvr>
                                      <p:tavLst>
                                        <p:tav tm="0">
                                          <p:val>
                                            <p:strVal val="#ppt_w*.05"/>
                                          </p:val>
                                        </p:tav>
                                        <p:tav tm="100000">
                                          <p:val>
                                            <p:strVal val="#ppt_w"/>
                                          </p:val>
                                        </p:tav>
                                      </p:tavLst>
                                    </p:anim>
                                    <p:anim calcmode="lin" valueType="num">
                                      <p:cBhvr>
                                        <p:cTn id="67" dur="1000" fill="hold"/>
                                        <p:tgtEl>
                                          <p:spTgt spid="18434"/>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8434"/>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8434"/>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8434"/>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8434"/>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18441"/>
                                        </p:tgtEl>
                                        <p:attrNameLst>
                                          <p:attrName>style.visibility</p:attrName>
                                        </p:attrNameLst>
                                      </p:cBhvr>
                                      <p:to>
                                        <p:strVal val="visible"/>
                                      </p:to>
                                    </p:set>
                                    <p:anim calcmode="lin" valueType="num">
                                      <p:cBhvr>
                                        <p:cTn id="74" dur="500" decel="50000" fill="hold">
                                          <p:stCondLst>
                                            <p:cond delay="0"/>
                                          </p:stCondLst>
                                        </p:cTn>
                                        <p:tgtEl>
                                          <p:spTgt spid="18441"/>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8441"/>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8441"/>
                                        </p:tgtEl>
                                        <p:attrNameLst>
                                          <p:attrName>ppt_w</p:attrName>
                                        </p:attrNameLst>
                                      </p:cBhvr>
                                      <p:tavLst>
                                        <p:tav tm="0">
                                          <p:val>
                                            <p:strVal val="#ppt_w*.05"/>
                                          </p:val>
                                        </p:tav>
                                        <p:tav tm="100000">
                                          <p:val>
                                            <p:strVal val="#ppt_w"/>
                                          </p:val>
                                        </p:tav>
                                      </p:tavLst>
                                    </p:anim>
                                    <p:anim calcmode="lin" valueType="num">
                                      <p:cBhvr>
                                        <p:cTn id="77" dur="1000" fill="hold"/>
                                        <p:tgtEl>
                                          <p:spTgt spid="18441"/>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8441"/>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8441"/>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8441"/>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844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0" presetClass="path" presetSubtype="0" accel="50000" decel="50000" fill="hold" grpId="1" nodeType="clickEffect">
                                  <p:stCondLst>
                                    <p:cond delay="0"/>
                                  </p:stCondLst>
                                  <p:childTnLst>
                                    <p:animMotion origin="layout" path="M -0.0125 -0.05116 C 0.00834 -0.09097 0.02917 -0.13079 0.05834 -0.15393 C 0.0875 -0.17708 0.11841 -0.18495 0.1625 -0.19005 C 0.2066 -0.19514 0.28403 -0.21551 0.32292 -0.18449 C 0.36181 -0.15347 0.37882 -0.0787 0.39584 -0.00393 " pathEditMode="relative" rAng="0" ptsTypes="aaaaA">
                                      <p:cBhvr>
                                        <p:cTn id="85" dur="2000" fill="hold"/>
                                        <p:tgtEl>
                                          <p:spTgt spid="18438"/>
                                        </p:tgtEl>
                                        <p:attrNameLst>
                                          <p:attrName>ppt_x</p:attrName>
                                          <p:attrName>ppt_y</p:attrName>
                                        </p:attrNameLst>
                                      </p:cBhvr>
                                      <p:rCtr x="20417" y="-5856"/>
                                    </p:animMotion>
                                  </p:childTnLst>
                                </p:cTn>
                              </p:par>
                            </p:childTnLst>
                          </p:cTn>
                        </p:par>
                      </p:childTnLst>
                    </p:cTn>
                  </p:par>
                  <p:par>
                    <p:cTn id="86" fill="hold" nodeType="clickPar">
                      <p:stCondLst>
                        <p:cond delay="indefinite"/>
                      </p:stCondLst>
                      <p:childTnLst>
                        <p:par>
                          <p:cTn id="87" fill="hold" nodeType="withGroup">
                            <p:stCondLst>
                              <p:cond delay="0"/>
                            </p:stCondLst>
                            <p:childTnLst>
                              <p:par>
                                <p:cTn id="88" presetID="0" presetClass="path" presetSubtype="0" accel="50000" decel="50000" fill="hold" grpId="1" nodeType="clickEffect">
                                  <p:stCondLst>
                                    <p:cond delay="0"/>
                                  </p:stCondLst>
                                  <p:childTnLst>
                                    <p:animMotion origin="layout" path="M -0.0132 0.04676 C -0.01389 0.09745 -0.01459 0.14815 0.00764 0.17453 C 0.02986 0.20092 0.0875 0.20879 0.12014 0.20509 C 0.15277 0.20139 0.18437 0.18657 0.20347 0.15231 C 0.22257 0.11805 0.22951 0.025 0.23472 -0.00047 " pathEditMode="relative" rAng="0" ptsTypes="aaaaA">
                                      <p:cBhvr>
                                        <p:cTn id="89" dur="2000" fill="hold"/>
                                        <p:tgtEl>
                                          <p:spTgt spid="18441"/>
                                        </p:tgtEl>
                                        <p:attrNameLst>
                                          <p:attrName>ppt_x</p:attrName>
                                          <p:attrName>ppt_y</p:attrName>
                                        </p:attrNameLst>
                                      </p:cBhvr>
                                      <p:rCtr x="12326" y="5741"/>
                                    </p:animMotion>
                                  </p:childTnLst>
                                </p:cTn>
                              </p:par>
                            </p:childTnLst>
                          </p:cTn>
                        </p:par>
                      </p:childTnLst>
                    </p:cTn>
                  </p:par>
                  <p:par>
                    <p:cTn id="90" fill="hold" nodeType="clickPar">
                      <p:stCondLst>
                        <p:cond delay="indefinite"/>
                      </p:stCondLst>
                      <p:childTnLst>
                        <p:par>
                          <p:cTn id="91" fill="hold" nodeType="withGroup">
                            <p:stCondLst>
                              <p:cond delay="0"/>
                            </p:stCondLst>
                            <p:childTnLst>
                              <p:par>
                                <p:cTn id="92" presetID="0" presetClass="path" presetSubtype="0" accel="50000" decel="50000" fill="hold" nodeType="clickEffect">
                                  <p:stCondLst>
                                    <p:cond delay="0"/>
                                  </p:stCondLst>
                                  <p:childTnLst>
                                    <p:animMotion origin="layout" path="M 1.94444E-6 -7.77778E-6 C 1.94444E-6 -7.77778E-6 1.94444E-6 0.18888 1.94444E-6 0.37777 " pathEditMode="relative" ptsTypes="aA">
                                      <p:cBhvr>
                                        <p:cTn id="93" dur="2000" fill="hold"/>
                                        <p:tgtEl>
                                          <p:spTgt spid="2"/>
                                        </p:tgtEl>
                                        <p:attrNameLst>
                                          <p:attrName>ppt_x</p:attrName>
                                          <p:attrName>ppt_y</p:attrName>
                                        </p:attrNameLst>
                                      </p:cBhvr>
                                    </p:animMotion>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8446"/>
                                        </p:tgtEl>
                                        <p:attrNameLst>
                                          <p:attrName>style.visibility</p:attrName>
                                        </p:attrNameLst>
                                      </p:cBhvr>
                                      <p:to>
                                        <p:strVal val="visible"/>
                                      </p:to>
                                    </p:set>
                                    <p:animEffect transition="in" filter="fade">
                                      <p:cBhvr>
                                        <p:cTn id="98" dur="2000"/>
                                        <p:tgtEl>
                                          <p:spTgt spid="1844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198 -0.02338 C 0.02049 -0.11065 0.02899 -0.19792 0.07448 -0.24005 C 0.11997 -0.28218 0.23559 -0.28032 0.2849 -0.27616 C 0.3342 -0.27199 0.34774 -0.26042 0.37031 -0.21505 C 0.39288 -0.16968 0.41163 -0.04097 0.42031 -0.00393 " pathEditMode="relative" rAng="0" ptsTypes="aaaaA">
                                      <p:cBhvr>
                                        <p:cTn id="102" dur="2000" fill="hold"/>
                                        <p:tgtEl>
                                          <p:spTgt spid="18440"/>
                                        </p:tgtEl>
                                        <p:attrNameLst>
                                          <p:attrName>ppt_x</p:attrName>
                                          <p:attrName>ppt_y</p:attrName>
                                        </p:attrNameLst>
                                      </p:cBhvr>
                                      <p:rCtr x="20417" y="-11968"/>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0" presetClass="path" presetSubtype="0" accel="50000" decel="50000" fill="hold" grpId="1" nodeType="clickEffect">
                                  <p:stCondLst>
                                    <p:cond delay="0"/>
                                  </p:stCondLst>
                                  <p:childTnLst>
                                    <p:animMotion origin="layout" path="M 0.00833 0.03542 C 0.01111 0.13982 0.01389 0.24421 0.05417 0.30208 C 0.09444 0.35995 0.17014 0.38079 0.25 0.38264 C 0.32986 0.38449 0.47292 0.37755 0.53333 0.31319 C 0.59375 0.24884 0.60313 0.12269 0.6125 -0.00347 " pathEditMode="relative" rAng="0" ptsTypes="aaaaA">
                                      <p:cBhvr>
                                        <p:cTn id="106" dur="2000" fill="hold"/>
                                        <p:tgtEl>
                                          <p:spTgt spid="18439"/>
                                        </p:tgtEl>
                                        <p:attrNameLst>
                                          <p:attrName>ppt_x</p:attrName>
                                          <p:attrName>ppt_y</p:attrName>
                                        </p:attrNameLst>
                                      </p:cBhvr>
                                      <p:rCtr x="30208" y="15509"/>
                                    </p:animMotion>
                                  </p:childTnLst>
                                </p:cTn>
                              </p:par>
                            </p:childTnLst>
                          </p:cTn>
                        </p:par>
                      </p:childTnLst>
                    </p:cTn>
                  </p:par>
                  <p:par>
                    <p:cTn id="107" fill="hold" nodeType="clickPar">
                      <p:stCondLst>
                        <p:cond delay="indefinite"/>
                      </p:stCondLst>
                      <p:childTnLst>
                        <p:par>
                          <p:cTn id="108" fill="hold" nodeType="withGroup">
                            <p:stCondLst>
                              <p:cond delay="0"/>
                            </p:stCondLst>
                            <p:childTnLst>
                              <p:par>
                                <p:cTn id="109" presetID="0" presetClass="path" presetSubtype="0" accel="50000" decel="50000" fill="hold" grpId="0" nodeType="clickEffect">
                                  <p:stCondLst>
                                    <p:cond delay="0"/>
                                  </p:stCondLst>
                                  <p:childTnLst>
                                    <p:animMotion origin="layout" path="M -0.00625 0.00371 C -0.00625 0.00394 -0.00729 0.19398 -0.00833 0.38426 " pathEditMode="relative" rAng="0" ptsTypes="aA">
                                      <p:cBhvr>
                                        <p:cTn id="110" dur="2000" fill="hold"/>
                                        <p:tgtEl>
                                          <p:spTgt spid="18442"/>
                                        </p:tgtEl>
                                        <p:attrNameLst>
                                          <p:attrName>ppt_x</p:attrName>
                                          <p:attrName>ppt_y</p:attrName>
                                        </p:attrNameLst>
                                      </p:cBhvr>
                                      <p:rCtr x="-104" y="19028"/>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447"/>
                                        </p:tgtEl>
                                        <p:attrNameLst>
                                          <p:attrName>style.visibility</p:attrName>
                                        </p:attrNameLst>
                                      </p:cBhvr>
                                      <p:to>
                                        <p:strVal val="visible"/>
                                      </p:to>
                                    </p:set>
                                    <p:animEffect transition="in" filter="wipe(down)">
                                      <p:cBhvr>
                                        <p:cTn id="115" dur="580">
                                          <p:stCondLst>
                                            <p:cond delay="0"/>
                                          </p:stCondLst>
                                        </p:cTn>
                                        <p:tgtEl>
                                          <p:spTgt spid="18447"/>
                                        </p:tgtEl>
                                      </p:cBhvr>
                                    </p:animEffect>
                                    <p:anim calcmode="lin" valueType="num">
                                      <p:cBhvr>
                                        <p:cTn id="116" dur="1822" tmFilter="0,0; 0.14,0.36; 0.43,0.73; 0.71,0.91; 1.0,1.0">
                                          <p:stCondLst>
                                            <p:cond delay="0"/>
                                          </p:stCondLst>
                                        </p:cTn>
                                        <p:tgtEl>
                                          <p:spTgt spid="1844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44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44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44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44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447"/>
                                        </p:tgtEl>
                                      </p:cBhvr>
                                      <p:to x="100000" y="60000"/>
                                    </p:animScale>
                                    <p:animScale>
                                      <p:cBhvr>
                                        <p:cTn id="122" dur="166" decel="50000">
                                          <p:stCondLst>
                                            <p:cond delay="676"/>
                                          </p:stCondLst>
                                        </p:cTn>
                                        <p:tgtEl>
                                          <p:spTgt spid="18447"/>
                                        </p:tgtEl>
                                      </p:cBhvr>
                                      <p:to x="100000" y="100000"/>
                                    </p:animScale>
                                    <p:animScale>
                                      <p:cBhvr>
                                        <p:cTn id="123" dur="26">
                                          <p:stCondLst>
                                            <p:cond delay="1312"/>
                                          </p:stCondLst>
                                        </p:cTn>
                                        <p:tgtEl>
                                          <p:spTgt spid="18447"/>
                                        </p:tgtEl>
                                      </p:cBhvr>
                                      <p:to x="100000" y="80000"/>
                                    </p:animScale>
                                    <p:animScale>
                                      <p:cBhvr>
                                        <p:cTn id="124" dur="166" decel="50000">
                                          <p:stCondLst>
                                            <p:cond delay="1338"/>
                                          </p:stCondLst>
                                        </p:cTn>
                                        <p:tgtEl>
                                          <p:spTgt spid="18447"/>
                                        </p:tgtEl>
                                      </p:cBhvr>
                                      <p:to x="100000" y="100000"/>
                                    </p:animScale>
                                    <p:animScale>
                                      <p:cBhvr>
                                        <p:cTn id="125" dur="26">
                                          <p:stCondLst>
                                            <p:cond delay="1642"/>
                                          </p:stCondLst>
                                        </p:cTn>
                                        <p:tgtEl>
                                          <p:spTgt spid="18447"/>
                                        </p:tgtEl>
                                      </p:cBhvr>
                                      <p:to x="100000" y="90000"/>
                                    </p:animScale>
                                    <p:animScale>
                                      <p:cBhvr>
                                        <p:cTn id="126" dur="166" decel="50000">
                                          <p:stCondLst>
                                            <p:cond delay="1668"/>
                                          </p:stCondLst>
                                        </p:cTn>
                                        <p:tgtEl>
                                          <p:spTgt spid="18447"/>
                                        </p:tgtEl>
                                      </p:cBhvr>
                                      <p:to x="100000" y="100000"/>
                                    </p:animScale>
                                    <p:animScale>
                                      <p:cBhvr>
                                        <p:cTn id="127" dur="26">
                                          <p:stCondLst>
                                            <p:cond delay="1808"/>
                                          </p:stCondLst>
                                        </p:cTn>
                                        <p:tgtEl>
                                          <p:spTgt spid="18447"/>
                                        </p:tgtEl>
                                      </p:cBhvr>
                                      <p:to x="100000" y="95000"/>
                                    </p:animScale>
                                    <p:animScale>
                                      <p:cBhvr>
                                        <p:cTn id="128" dur="166" decel="50000">
                                          <p:stCondLst>
                                            <p:cond delay="1834"/>
                                          </p:stCondLst>
                                        </p:cTn>
                                        <p:tgtEl>
                                          <p:spTgt spid="1844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18453"/>
                                        </p:tgtEl>
                                        <p:attrNameLst>
                                          <p:attrName>style.visibility</p:attrName>
                                        </p:attrNameLst>
                                      </p:cBhvr>
                                      <p:to>
                                        <p:strVal val="visible"/>
                                      </p:to>
                                    </p:set>
                                    <p:anim calcmode="lin" valueType="num">
                                      <p:cBhvr>
                                        <p:cTn id="133" dur="500" fill="hold"/>
                                        <p:tgtEl>
                                          <p:spTgt spid="18453"/>
                                        </p:tgtEl>
                                        <p:attrNameLst>
                                          <p:attrName>ppt_w</p:attrName>
                                        </p:attrNameLst>
                                      </p:cBhvr>
                                      <p:tavLst>
                                        <p:tav tm="0">
                                          <p:val>
                                            <p:fltVal val="0"/>
                                          </p:val>
                                        </p:tav>
                                        <p:tav tm="100000">
                                          <p:val>
                                            <p:strVal val="#ppt_w"/>
                                          </p:val>
                                        </p:tav>
                                      </p:tavLst>
                                    </p:anim>
                                    <p:anim calcmode="lin" valueType="num">
                                      <p:cBhvr>
                                        <p:cTn id="134" dur="500" fill="hold"/>
                                        <p:tgtEl>
                                          <p:spTgt spid="18453"/>
                                        </p:tgtEl>
                                        <p:attrNameLst>
                                          <p:attrName>ppt_h</p:attrName>
                                        </p:attrNameLst>
                                      </p:cBhvr>
                                      <p:tavLst>
                                        <p:tav tm="0">
                                          <p:val>
                                            <p:fltVal val="0"/>
                                          </p:val>
                                        </p:tav>
                                        <p:tav tm="100000">
                                          <p:val>
                                            <p:strVal val="#ppt_h"/>
                                          </p:val>
                                        </p:tav>
                                      </p:tavLst>
                                    </p:anim>
                                    <p:animEffect transition="in" filter="fade">
                                      <p:cBhvr>
                                        <p:cTn id="135" dur="500"/>
                                        <p:tgtEl>
                                          <p:spTgt spid="18453"/>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18452"/>
                                        </p:tgtEl>
                                        <p:attrNameLst>
                                          <p:attrName>style.visibility</p:attrName>
                                        </p:attrNameLst>
                                      </p:cBhvr>
                                      <p:to>
                                        <p:strVal val="visible"/>
                                      </p:to>
                                    </p:set>
                                    <p:anim calcmode="lin" valueType="num">
                                      <p:cBhvr>
                                        <p:cTn id="138" dur="500" fill="hold"/>
                                        <p:tgtEl>
                                          <p:spTgt spid="18452"/>
                                        </p:tgtEl>
                                        <p:attrNameLst>
                                          <p:attrName>ppt_w</p:attrName>
                                        </p:attrNameLst>
                                      </p:cBhvr>
                                      <p:tavLst>
                                        <p:tav tm="0">
                                          <p:val>
                                            <p:fltVal val="0"/>
                                          </p:val>
                                        </p:tav>
                                        <p:tav tm="100000">
                                          <p:val>
                                            <p:strVal val="#ppt_w"/>
                                          </p:val>
                                        </p:tav>
                                      </p:tavLst>
                                    </p:anim>
                                    <p:anim calcmode="lin" valueType="num">
                                      <p:cBhvr>
                                        <p:cTn id="139" dur="500" fill="hold"/>
                                        <p:tgtEl>
                                          <p:spTgt spid="18452"/>
                                        </p:tgtEl>
                                        <p:attrNameLst>
                                          <p:attrName>ppt_h</p:attrName>
                                        </p:attrNameLst>
                                      </p:cBhvr>
                                      <p:tavLst>
                                        <p:tav tm="0">
                                          <p:val>
                                            <p:fltVal val="0"/>
                                          </p:val>
                                        </p:tav>
                                        <p:tav tm="100000">
                                          <p:val>
                                            <p:strVal val="#ppt_h"/>
                                          </p:val>
                                        </p:tav>
                                      </p:tavLst>
                                    </p:anim>
                                    <p:animEffect transition="in" filter="fade">
                                      <p:cBhvr>
                                        <p:cTn id="140" dur="500"/>
                                        <p:tgtEl>
                                          <p:spTgt spid="18452"/>
                                        </p:tgtEl>
                                      </p:cBhvr>
                                    </p:animEffect>
                                  </p:childTnLst>
                                </p:cTn>
                              </p:par>
                              <p:par>
                                <p:cTn id="141" presetID="53" presetClass="entr" presetSubtype="0" fill="hold" grpId="0" nodeType="withEffect">
                                  <p:stCondLst>
                                    <p:cond delay="0"/>
                                  </p:stCondLst>
                                  <p:childTnLst>
                                    <p:set>
                                      <p:cBhvr>
                                        <p:cTn id="142" dur="1" fill="hold">
                                          <p:stCondLst>
                                            <p:cond delay="0"/>
                                          </p:stCondLst>
                                        </p:cTn>
                                        <p:tgtEl>
                                          <p:spTgt spid="18451"/>
                                        </p:tgtEl>
                                        <p:attrNameLst>
                                          <p:attrName>style.visibility</p:attrName>
                                        </p:attrNameLst>
                                      </p:cBhvr>
                                      <p:to>
                                        <p:strVal val="visible"/>
                                      </p:to>
                                    </p:set>
                                    <p:anim calcmode="lin" valueType="num">
                                      <p:cBhvr>
                                        <p:cTn id="143" dur="500" fill="hold"/>
                                        <p:tgtEl>
                                          <p:spTgt spid="18451"/>
                                        </p:tgtEl>
                                        <p:attrNameLst>
                                          <p:attrName>ppt_w</p:attrName>
                                        </p:attrNameLst>
                                      </p:cBhvr>
                                      <p:tavLst>
                                        <p:tav tm="0">
                                          <p:val>
                                            <p:fltVal val="0"/>
                                          </p:val>
                                        </p:tav>
                                        <p:tav tm="100000">
                                          <p:val>
                                            <p:strVal val="#ppt_w"/>
                                          </p:val>
                                        </p:tav>
                                      </p:tavLst>
                                    </p:anim>
                                    <p:anim calcmode="lin" valueType="num">
                                      <p:cBhvr>
                                        <p:cTn id="144" dur="500" fill="hold"/>
                                        <p:tgtEl>
                                          <p:spTgt spid="18451"/>
                                        </p:tgtEl>
                                        <p:attrNameLst>
                                          <p:attrName>ppt_h</p:attrName>
                                        </p:attrNameLst>
                                      </p:cBhvr>
                                      <p:tavLst>
                                        <p:tav tm="0">
                                          <p:val>
                                            <p:fltVal val="0"/>
                                          </p:val>
                                        </p:tav>
                                        <p:tav tm="100000">
                                          <p:val>
                                            <p:strVal val="#ppt_h"/>
                                          </p:val>
                                        </p:tav>
                                      </p:tavLst>
                                    </p:anim>
                                    <p:animEffect transition="in" filter="fade">
                                      <p:cBhvr>
                                        <p:cTn id="145" dur="500"/>
                                        <p:tgtEl>
                                          <p:spTgt spid="18451"/>
                                        </p:tgtEl>
                                      </p:cBhvr>
                                    </p:animEffect>
                                  </p:childTnLst>
                                </p:cTn>
                              </p:par>
                              <p:par>
                                <p:cTn id="146" presetID="53" presetClass="entr" presetSubtype="0" fill="hold" grpId="0" nodeType="withEffect">
                                  <p:stCondLst>
                                    <p:cond delay="0"/>
                                  </p:stCondLst>
                                  <p:childTnLst>
                                    <p:set>
                                      <p:cBhvr>
                                        <p:cTn id="147" dur="1" fill="hold">
                                          <p:stCondLst>
                                            <p:cond delay="0"/>
                                          </p:stCondLst>
                                        </p:cTn>
                                        <p:tgtEl>
                                          <p:spTgt spid="18450"/>
                                        </p:tgtEl>
                                        <p:attrNameLst>
                                          <p:attrName>style.visibility</p:attrName>
                                        </p:attrNameLst>
                                      </p:cBhvr>
                                      <p:to>
                                        <p:strVal val="visible"/>
                                      </p:to>
                                    </p:set>
                                    <p:anim calcmode="lin" valueType="num">
                                      <p:cBhvr>
                                        <p:cTn id="148" dur="500" fill="hold"/>
                                        <p:tgtEl>
                                          <p:spTgt spid="18450"/>
                                        </p:tgtEl>
                                        <p:attrNameLst>
                                          <p:attrName>ppt_w</p:attrName>
                                        </p:attrNameLst>
                                      </p:cBhvr>
                                      <p:tavLst>
                                        <p:tav tm="0">
                                          <p:val>
                                            <p:fltVal val="0"/>
                                          </p:val>
                                        </p:tav>
                                        <p:tav tm="100000">
                                          <p:val>
                                            <p:strVal val="#ppt_w"/>
                                          </p:val>
                                        </p:tav>
                                      </p:tavLst>
                                    </p:anim>
                                    <p:anim calcmode="lin" valueType="num">
                                      <p:cBhvr>
                                        <p:cTn id="149" dur="500" fill="hold"/>
                                        <p:tgtEl>
                                          <p:spTgt spid="18450"/>
                                        </p:tgtEl>
                                        <p:attrNameLst>
                                          <p:attrName>ppt_h</p:attrName>
                                        </p:attrNameLst>
                                      </p:cBhvr>
                                      <p:tavLst>
                                        <p:tav tm="0">
                                          <p:val>
                                            <p:fltVal val="0"/>
                                          </p:val>
                                        </p:tav>
                                        <p:tav tm="100000">
                                          <p:val>
                                            <p:strVal val="#ppt_h"/>
                                          </p:val>
                                        </p:tav>
                                      </p:tavLst>
                                    </p:anim>
                                    <p:animEffect transition="in" filter="fade">
                                      <p:cBhvr>
                                        <p:cTn id="150" dur="500"/>
                                        <p:tgtEl>
                                          <p:spTgt spid="18450"/>
                                        </p:tgtEl>
                                      </p:cBhvr>
                                    </p:animEffect>
                                  </p:childTnLst>
                                </p:cTn>
                              </p:par>
                              <p:par>
                                <p:cTn id="151" presetID="53" presetClass="entr" presetSubtype="0" fill="hold" grpId="0" nodeType="withEffect">
                                  <p:stCondLst>
                                    <p:cond delay="0"/>
                                  </p:stCondLst>
                                  <p:childTnLst>
                                    <p:set>
                                      <p:cBhvr>
                                        <p:cTn id="152" dur="1" fill="hold">
                                          <p:stCondLst>
                                            <p:cond delay="0"/>
                                          </p:stCondLst>
                                        </p:cTn>
                                        <p:tgtEl>
                                          <p:spTgt spid="18448"/>
                                        </p:tgtEl>
                                        <p:attrNameLst>
                                          <p:attrName>style.visibility</p:attrName>
                                        </p:attrNameLst>
                                      </p:cBhvr>
                                      <p:to>
                                        <p:strVal val="visible"/>
                                      </p:to>
                                    </p:set>
                                    <p:anim calcmode="lin" valueType="num">
                                      <p:cBhvr>
                                        <p:cTn id="153" dur="500" fill="hold"/>
                                        <p:tgtEl>
                                          <p:spTgt spid="18448"/>
                                        </p:tgtEl>
                                        <p:attrNameLst>
                                          <p:attrName>ppt_w</p:attrName>
                                        </p:attrNameLst>
                                      </p:cBhvr>
                                      <p:tavLst>
                                        <p:tav tm="0">
                                          <p:val>
                                            <p:fltVal val="0"/>
                                          </p:val>
                                        </p:tav>
                                        <p:tav tm="100000">
                                          <p:val>
                                            <p:strVal val="#ppt_w"/>
                                          </p:val>
                                        </p:tav>
                                      </p:tavLst>
                                    </p:anim>
                                    <p:anim calcmode="lin" valueType="num">
                                      <p:cBhvr>
                                        <p:cTn id="154" dur="500" fill="hold"/>
                                        <p:tgtEl>
                                          <p:spTgt spid="18448"/>
                                        </p:tgtEl>
                                        <p:attrNameLst>
                                          <p:attrName>ppt_h</p:attrName>
                                        </p:attrNameLst>
                                      </p:cBhvr>
                                      <p:tavLst>
                                        <p:tav tm="0">
                                          <p:val>
                                            <p:fltVal val="0"/>
                                          </p:val>
                                        </p:tav>
                                        <p:tav tm="100000">
                                          <p:val>
                                            <p:strVal val="#ppt_h"/>
                                          </p:val>
                                        </p:tav>
                                      </p:tavLst>
                                    </p:anim>
                                    <p:animEffect transition="in" filter="fade">
                                      <p:cBhvr>
                                        <p:cTn id="155" dur="500"/>
                                        <p:tgtEl>
                                          <p:spTgt spid="18448"/>
                                        </p:tgtEl>
                                      </p:cBhvr>
                                    </p:animEffect>
                                  </p:childTnLst>
                                </p:cTn>
                              </p:par>
                              <p:par>
                                <p:cTn id="156" presetID="53" presetClass="entr" presetSubtype="0" fill="hold" grpId="0" nodeType="withEffect">
                                  <p:stCondLst>
                                    <p:cond delay="0"/>
                                  </p:stCondLst>
                                  <p:childTnLst>
                                    <p:set>
                                      <p:cBhvr>
                                        <p:cTn id="157" dur="1" fill="hold">
                                          <p:stCondLst>
                                            <p:cond delay="0"/>
                                          </p:stCondLst>
                                        </p:cTn>
                                        <p:tgtEl>
                                          <p:spTgt spid="18449"/>
                                        </p:tgtEl>
                                        <p:attrNameLst>
                                          <p:attrName>style.visibility</p:attrName>
                                        </p:attrNameLst>
                                      </p:cBhvr>
                                      <p:to>
                                        <p:strVal val="visible"/>
                                      </p:to>
                                    </p:set>
                                    <p:anim calcmode="lin" valueType="num">
                                      <p:cBhvr>
                                        <p:cTn id="158" dur="500" fill="hold"/>
                                        <p:tgtEl>
                                          <p:spTgt spid="18449"/>
                                        </p:tgtEl>
                                        <p:attrNameLst>
                                          <p:attrName>ppt_w</p:attrName>
                                        </p:attrNameLst>
                                      </p:cBhvr>
                                      <p:tavLst>
                                        <p:tav tm="0">
                                          <p:val>
                                            <p:fltVal val="0"/>
                                          </p:val>
                                        </p:tav>
                                        <p:tav tm="100000">
                                          <p:val>
                                            <p:strVal val="#ppt_w"/>
                                          </p:val>
                                        </p:tav>
                                      </p:tavLst>
                                    </p:anim>
                                    <p:anim calcmode="lin" valueType="num">
                                      <p:cBhvr>
                                        <p:cTn id="159" dur="500" fill="hold"/>
                                        <p:tgtEl>
                                          <p:spTgt spid="18449"/>
                                        </p:tgtEl>
                                        <p:attrNameLst>
                                          <p:attrName>ppt_h</p:attrName>
                                        </p:attrNameLst>
                                      </p:cBhvr>
                                      <p:tavLst>
                                        <p:tav tm="0">
                                          <p:val>
                                            <p:fltVal val="0"/>
                                          </p:val>
                                        </p:tav>
                                        <p:tav tm="100000">
                                          <p:val>
                                            <p:strVal val="#ppt_h"/>
                                          </p:val>
                                        </p:tav>
                                      </p:tavLst>
                                    </p:anim>
                                    <p:animEffect transition="in" filter="fade">
                                      <p:cBhvr>
                                        <p:cTn id="160" dur="500"/>
                                        <p:tgtEl>
                                          <p:spTgt spid="18449"/>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18456"/>
                                        </p:tgtEl>
                                        <p:attrNameLst>
                                          <p:attrName>style.visibility</p:attrName>
                                        </p:attrNameLst>
                                      </p:cBhvr>
                                      <p:to>
                                        <p:strVal val="visible"/>
                                      </p:to>
                                    </p:set>
                                    <p:anim calcmode="lin" valueType="num">
                                      <p:cBhvr additive="base">
                                        <p:cTn id="165" dur="500" fill="hold"/>
                                        <p:tgtEl>
                                          <p:spTgt spid="18456"/>
                                        </p:tgtEl>
                                        <p:attrNameLst>
                                          <p:attrName>ppt_x</p:attrName>
                                        </p:attrNameLst>
                                      </p:cBhvr>
                                      <p:tavLst>
                                        <p:tav tm="0">
                                          <p:val>
                                            <p:strVal val="#ppt_x"/>
                                          </p:val>
                                        </p:tav>
                                        <p:tav tm="100000">
                                          <p:val>
                                            <p:strVal val="#ppt_x"/>
                                          </p:val>
                                        </p:tav>
                                      </p:tavLst>
                                    </p:anim>
                                    <p:anim calcmode="lin" valueType="num">
                                      <p:cBhvr additive="base">
                                        <p:cTn id="166" dur="500" fill="hold"/>
                                        <p:tgtEl>
                                          <p:spTgt spid="18456"/>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8455"/>
                                        </p:tgtEl>
                                        <p:attrNameLst>
                                          <p:attrName>style.visibility</p:attrName>
                                        </p:attrNameLst>
                                      </p:cBhvr>
                                      <p:to>
                                        <p:strVal val="visible"/>
                                      </p:to>
                                    </p:set>
                                    <p:anim calcmode="lin" valueType="num">
                                      <p:cBhvr additive="base">
                                        <p:cTn id="169" dur="500" fill="hold"/>
                                        <p:tgtEl>
                                          <p:spTgt spid="18455"/>
                                        </p:tgtEl>
                                        <p:attrNameLst>
                                          <p:attrName>ppt_x</p:attrName>
                                        </p:attrNameLst>
                                      </p:cBhvr>
                                      <p:tavLst>
                                        <p:tav tm="0">
                                          <p:val>
                                            <p:strVal val="#ppt_x"/>
                                          </p:val>
                                        </p:tav>
                                        <p:tav tm="100000">
                                          <p:val>
                                            <p:strVal val="#ppt_x"/>
                                          </p:val>
                                        </p:tav>
                                      </p:tavLst>
                                    </p:anim>
                                    <p:anim calcmode="lin" valueType="num">
                                      <p:cBhvr additive="base">
                                        <p:cTn id="170" dur="500" fill="hold"/>
                                        <p:tgtEl>
                                          <p:spTgt spid="18455"/>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8454"/>
                                        </p:tgtEl>
                                        <p:attrNameLst>
                                          <p:attrName>style.visibility</p:attrName>
                                        </p:attrNameLst>
                                      </p:cBhvr>
                                      <p:to>
                                        <p:strVal val="visible"/>
                                      </p:to>
                                    </p:set>
                                    <p:anim calcmode="lin" valueType="num">
                                      <p:cBhvr additive="base">
                                        <p:cTn id="173" dur="500" fill="hold"/>
                                        <p:tgtEl>
                                          <p:spTgt spid="18454"/>
                                        </p:tgtEl>
                                        <p:attrNameLst>
                                          <p:attrName>ppt_x</p:attrName>
                                        </p:attrNameLst>
                                      </p:cBhvr>
                                      <p:tavLst>
                                        <p:tav tm="0">
                                          <p:val>
                                            <p:strVal val="#ppt_x"/>
                                          </p:val>
                                        </p:tav>
                                        <p:tav tm="100000">
                                          <p:val>
                                            <p:strVal val="#ppt_x"/>
                                          </p:val>
                                        </p:tav>
                                      </p:tavLst>
                                    </p:anim>
                                    <p:anim calcmode="lin" valueType="num">
                                      <p:cBhvr additive="base">
                                        <p:cTn id="174" dur="500" fill="hold"/>
                                        <p:tgtEl>
                                          <p:spTgt spid="18454"/>
                                        </p:tgtEl>
                                        <p:attrNameLst>
                                          <p:attrName>ppt_y</p:attrName>
                                        </p:attrNameLst>
                                      </p:cBhvr>
                                      <p:tavLst>
                                        <p:tav tm="0">
                                          <p:val>
                                            <p:strVal val="1+#ppt_h/2"/>
                                          </p:val>
                                        </p:tav>
                                        <p:tav tm="100000">
                                          <p:val>
                                            <p:strVal val="#ppt_y"/>
                                          </p:val>
                                        </p:tav>
                                      </p:tavLst>
                                    </p:anim>
                                  </p:childTnLst>
                                </p:cTn>
                              </p:par>
                            </p:childTnLst>
                          </p:cTn>
                        </p:par>
                      </p:childTnLst>
                    </p:cTn>
                  </p:par>
                  <p:par>
                    <p:cTn id="175" fill="hold" nodeType="clickPar">
                      <p:stCondLst>
                        <p:cond delay="indefinite"/>
                      </p:stCondLst>
                      <p:childTnLst>
                        <p:par>
                          <p:cTn id="176" fill="hold" nodeType="withGroup">
                            <p:stCondLst>
                              <p:cond delay="0"/>
                            </p:stCondLst>
                            <p:childTnLst>
                              <p:par>
                                <p:cTn id="177" presetID="53" presetClass="exit" presetSubtype="0" fill="hold" grpId="1" nodeType="clickEffect">
                                  <p:stCondLst>
                                    <p:cond delay="0"/>
                                  </p:stCondLst>
                                  <p:childTnLst>
                                    <p:anim calcmode="lin" valueType="num">
                                      <p:cBhvr>
                                        <p:cTn id="178" dur="500"/>
                                        <p:tgtEl>
                                          <p:spTgt spid="18455"/>
                                        </p:tgtEl>
                                        <p:attrNameLst>
                                          <p:attrName>ppt_w</p:attrName>
                                        </p:attrNameLst>
                                      </p:cBhvr>
                                      <p:tavLst>
                                        <p:tav tm="0">
                                          <p:val>
                                            <p:strVal val="ppt_w"/>
                                          </p:val>
                                        </p:tav>
                                        <p:tav tm="100000">
                                          <p:val>
                                            <p:fltVal val="0"/>
                                          </p:val>
                                        </p:tav>
                                      </p:tavLst>
                                    </p:anim>
                                    <p:anim calcmode="lin" valueType="num">
                                      <p:cBhvr>
                                        <p:cTn id="179" dur="500"/>
                                        <p:tgtEl>
                                          <p:spTgt spid="18455"/>
                                        </p:tgtEl>
                                        <p:attrNameLst>
                                          <p:attrName>ppt_h</p:attrName>
                                        </p:attrNameLst>
                                      </p:cBhvr>
                                      <p:tavLst>
                                        <p:tav tm="0">
                                          <p:val>
                                            <p:strVal val="ppt_h"/>
                                          </p:val>
                                        </p:tav>
                                        <p:tav tm="100000">
                                          <p:val>
                                            <p:fltVal val="0"/>
                                          </p:val>
                                        </p:tav>
                                      </p:tavLst>
                                    </p:anim>
                                    <p:animEffect transition="out" filter="fade">
                                      <p:cBhvr>
                                        <p:cTn id="180" dur="500"/>
                                        <p:tgtEl>
                                          <p:spTgt spid="18455"/>
                                        </p:tgtEl>
                                      </p:cBhvr>
                                    </p:animEffect>
                                    <p:set>
                                      <p:cBhvr>
                                        <p:cTn id="181" dur="1" fill="hold">
                                          <p:stCondLst>
                                            <p:cond delay="499"/>
                                          </p:stCondLst>
                                        </p:cTn>
                                        <p:tgtEl>
                                          <p:spTgt spid="18455"/>
                                        </p:tgtEl>
                                        <p:attrNameLst>
                                          <p:attrName>style.visibility</p:attrName>
                                        </p:attrNameLst>
                                      </p:cBhvr>
                                      <p:to>
                                        <p:strVal val="hidden"/>
                                      </p:to>
                                    </p:set>
                                  </p:childTnLst>
                                </p:cTn>
                              </p:par>
                              <p:par>
                                <p:cTn id="182" presetID="53" presetClass="exit" presetSubtype="0" fill="hold" grpId="1" nodeType="withEffect">
                                  <p:stCondLst>
                                    <p:cond delay="0"/>
                                  </p:stCondLst>
                                  <p:childTnLst>
                                    <p:anim calcmode="lin" valueType="num">
                                      <p:cBhvr>
                                        <p:cTn id="183" dur="500"/>
                                        <p:tgtEl>
                                          <p:spTgt spid="18453"/>
                                        </p:tgtEl>
                                        <p:attrNameLst>
                                          <p:attrName>ppt_w</p:attrName>
                                        </p:attrNameLst>
                                      </p:cBhvr>
                                      <p:tavLst>
                                        <p:tav tm="0">
                                          <p:val>
                                            <p:strVal val="ppt_w"/>
                                          </p:val>
                                        </p:tav>
                                        <p:tav tm="100000">
                                          <p:val>
                                            <p:fltVal val="0"/>
                                          </p:val>
                                        </p:tav>
                                      </p:tavLst>
                                    </p:anim>
                                    <p:anim calcmode="lin" valueType="num">
                                      <p:cBhvr>
                                        <p:cTn id="184" dur="500"/>
                                        <p:tgtEl>
                                          <p:spTgt spid="18453"/>
                                        </p:tgtEl>
                                        <p:attrNameLst>
                                          <p:attrName>ppt_h</p:attrName>
                                        </p:attrNameLst>
                                      </p:cBhvr>
                                      <p:tavLst>
                                        <p:tav tm="0">
                                          <p:val>
                                            <p:strVal val="ppt_h"/>
                                          </p:val>
                                        </p:tav>
                                        <p:tav tm="100000">
                                          <p:val>
                                            <p:fltVal val="0"/>
                                          </p:val>
                                        </p:tav>
                                      </p:tavLst>
                                    </p:anim>
                                    <p:animEffect transition="out" filter="fade">
                                      <p:cBhvr>
                                        <p:cTn id="185" dur="500"/>
                                        <p:tgtEl>
                                          <p:spTgt spid="18453"/>
                                        </p:tgtEl>
                                      </p:cBhvr>
                                    </p:animEffect>
                                    <p:set>
                                      <p:cBhvr>
                                        <p:cTn id="186" dur="1" fill="hold">
                                          <p:stCondLst>
                                            <p:cond delay="499"/>
                                          </p:stCondLst>
                                        </p:cTn>
                                        <p:tgtEl>
                                          <p:spTgt spid="18453"/>
                                        </p:tgtEl>
                                        <p:attrNameLst>
                                          <p:attrName>style.visibility</p:attrName>
                                        </p:attrNameLst>
                                      </p:cBhvr>
                                      <p:to>
                                        <p:strVal val="hidden"/>
                                      </p:to>
                                    </p:set>
                                  </p:childTnLst>
                                </p:cTn>
                              </p:par>
                              <p:par>
                                <p:cTn id="187" presetID="53" presetClass="exit" presetSubtype="0" fill="hold" grpId="1" nodeType="withEffect">
                                  <p:stCondLst>
                                    <p:cond delay="0"/>
                                  </p:stCondLst>
                                  <p:childTnLst>
                                    <p:anim calcmode="lin" valueType="num">
                                      <p:cBhvr>
                                        <p:cTn id="188" dur="500"/>
                                        <p:tgtEl>
                                          <p:spTgt spid="18454"/>
                                        </p:tgtEl>
                                        <p:attrNameLst>
                                          <p:attrName>ppt_w</p:attrName>
                                        </p:attrNameLst>
                                      </p:cBhvr>
                                      <p:tavLst>
                                        <p:tav tm="0">
                                          <p:val>
                                            <p:strVal val="ppt_w"/>
                                          </p:val>
                                        </p:tav>
                                        <p:tav tm="100000">
                                          <p:val>
                                            <p:fltVal val="0"/>
                                          </p:val>
                                        </p:tav>
                                      </p:tavLst>
                                    </p:anim>
                                    <p:anim calcmode="lin" valueType="num">
                                      <p:cBhvr>
                                        <p:cTn id="189" dur="500"/>
                                        <p:tgtEl>
                                          <p:spTgt spid="18454"/>
                                        </p:tgtEl>
                                        <p:attrNameLst>
                                          <p:attrName>ppt_h</p:attrName>
                                        </p:attrNameLst>
                                      </p:cBhvr>
                                      <p:tavLst>
                                        <p:tav tm="0">
                                          <p:val>
                                            <p:strVal val="ppt_h"/>
                                          </p:val>
                                        </p:tav>
                                        <p:tav tm="100000">
                                          <p:val>
                                            <p:fltVal val="0"/>
                                          </p:val>
                                        </p:tav>
                                      </p:tavLst>
                                    </p:anim>
                                    <p:animEffect transition="out" filter="fade">
                                      <p:cBhvr>
                                        <p:cTn id="190" dur="500"/>
                                        <p:tgtEl>
                                          <p:spTgt spid="18454"/>
                                        </p:tgtEl>
                                      </p:cBhvr>
                                    </p:animEffect>
                                    <p:set>
                                      <p:cBhvr>
                                        <p:cTn id="191" dur="1" fill="hold">
                                          <p:stCondLst>
                                            <p:cond delay="499"/>
                                          </p:stCondLst>
                                        </p:cTn>
                                        <p:tgtEl>
                                          <p:spTgt spid="18454"/>
                                        </p:tgtEl>
                                        <p:attrNameLst>
                                          <p:attrName>style.visibility</p:attrName>
                                        </p:attrNameLst>
                                      </p:cBhvr>
                                      <p:to>
                                        <p:strVal val="hidden"/>
                                      </p:to>
                                    </p:set>
                                  </p:childTnLst>
                                </p:cTn>
                              </p:par>
                              <p:par>
                                <p:cTn id="192" presetID="53" presetClass="exit" presetSubtype="0" fill="hold" grpId="1" nodeType="withEffect">
                                  <p:stCondLst>
                                    <p:cond delay="0"/>
                                  </p:stCondLst>
                                  <p:childTnLst>
                                    <p:anim calcmode="lin" valueType="num">
                                      <p:cBhvr>
                                        <p:cTn id="193" dur="500"/>
                                        <p:tgtEl>
                                          <p:spTgt spid="18456"/>
                                        </p:tgtEl>
                                        <p:attrNameLst>
                                          <p:attrName>ppt_w</p:attrName>
                                        </p:attrNameLst>
                                      </p:cBhvr>
                                      <p:tavLst>
                                        <p:tav tm="0">
                                          <p:val>
                                            <p:strVal val="ppt_w"/>
                                          </p:val>
                                        </p:tav>
                                        <p:tav tm="100000">
                                          <p:val>
                                            <p:fltVal val="0"/>
                                          </p:val>
                                        </p:tav>
                                      </p:tavLst>
                                    </p:anim>
                                    <p:anim calcmode="lin" valueType="num">
                                      <p:cBhvr>
                                        <p:cTn id="194" dur="500"/>
                                        <p:tgtEl>
                                          <p:spTgt spid="18456"/>
                                        </p:tgtEl>
                                        <p:attrNameLst>
                                          <p:attrName>ppt_h</p:attrName>
                                        </p:attrNameLst>
                                      </p:cBhvr>
                                      <p:tavLst>
                                        <p:tav tm="0">
                                          <p:val>
                                            <p:strVal val="ppt_h"/>
                                          </p:val>
                                        </p:tav>
                                        <p:tav tm="100000">
                                          <p:val>
                                            <p:fltVal val="0"/>
                                          </p:val>
                                        </p:tav>
                                      </p:tavLst>
                                    </p:anim>
                                    <p:animEffect transition="out" filter="fade">
                                      <p:cBhvr>
                                        <p:cTn id="195" dur="500"/>
                                        <p:tgtEl>
                                          <p:spTgt spid="18456"/>
                                        </p:tgtEl>
                                      </p:cBhvr>
                                    </p:animEffect>
                                    <p:set>
                                      <p:cBhvr>
                                        <p:cTn id="196" dur="1" fill="hold">
                                          <p:stCondLst>
                                            <p:cond delay="499"/>
                                          </p:stCondLst>
                                        </p:cTn>
                                        <p:tgtEl>
                                          <p:spTgt spid="18456"/>
                                        </p:tgtEl>
                                        <p:attrNameLst>
                                          <p:attrName>style.visibility</p:attrName>
                                        </p:attrNameLst>
                                      </p:cBhvr>
                                      <p:to>
                                        <p:strVal val="hidden"/>
                                      </p:to>
                                    </p:set>
                                  </p:childTnLst>
                                </p:cTn>
                              </p:par>
                              <p:par>
                                <p:cTn id="197" presetID="53" presetClass="exit" presetSubtype="0" fill="hold" grpId="1" nodeType="withEffect">
                                  <p:stCondLst>
                                    <p:cond delay="0"/>
                                  </p:stCondLst>
                                  <p:childTnLst>
                                    <p:anim calcmode="lin" valueType="num">
                                      <p:cBhvr>
                                        <p:cTn id="198" dur="500"/>
                                        <p:tgtEl>
                                          <p:spTgt spid="18452"/>
                                        </p:tgtEl>
                                        <p:attrNameLst>
                                          <p:attrName>ppt_w</p:attrName>
                                        </p:attrNameLst>
                                      </p:cBhvr>
                                      <p:tavLst>
                                        <p:tav tm="0">
                                          <p:val>
                                            <p:strVal val="ppt_w"/>
                                          </p:val>
                                        </p:tav>
                                        <p:tav tm="100000">
                                          <p:val>
                                            <p:fltVal val="0"/>
                                          </p:val>
                                        </p:tav>
                                      </p:tavLst>
                                    </p:anim>
                                    <p:anim calcmode="lin" valueType="num">
                                      <p:cBhvr>
                                        <p:cTn id="199" dur="500"/>
                                        <p:tgtEl>
                                          <p:spTgt spid="18452"/>
                                        </p:tgtEl>
                                        <p:attrNameLst>
                                          <p:attrName>ppt_h</p:attrName>
                                        </p:attrNameLst>
                                      </p:cBhvr>
                                      <p:tavLst>
                                        <p:tav tm="0">
                                          <p:val>
                                            <p:strVal val="ppt_h"/>
                                          </p:val>
                                        </p:tav>
                                        <p:tav tm="100000">
                                          <p:val>
                                            <p:fltVal val="0"/>
                                          </p:val>
                                        </p:tav>
                                      </p:tavLst>
                                    </p:anim>
                                    <p:animEffect transition="out" filter="fade">
                                      <p:cBhvr>
                                        <p:cTn id="200" dur="500"/>
                                        <p:tgtEl>
                                          <p:spTgt spid="18452"/>
                                        </p:tgtEl>
                                      </p:cBhvr>
                                    </p:animEffect>
                                    <p:set>
                                      <p:cBhvr>
                                        <p:cTn id="201" dur="1" fill="hold">
                                          <p:stCondLst>
                                            <p:cond delay="499"/>
                                          </p:stCondLst>
                                        </p:cTn>
                                        <p:tgtEl>
                                          <p:spTgt spid="18452"/>
                                        </p:tgtEl>
                                        <p:attrNameLst>
                                          <p:attrName>style.visibility</p:attrName>
                                        </p:attrNameLst>
                                      </p:cBhvr>
                                      <p:to>
                                        <p:strVal val="hidden"/>
                                      </p:to>
                                    </p:set>
                                  </p:childTnLst>
                                </p:cTn>
                              </p:par>
                              <p:par>
                                <p:cTn id="202" presetID="53" presetClass="exit" presetSubtype="0" fill="hold" grpId="1" nodeType="withEffect">
                                  <p:stCondLst>
                                    <p:cond delay="0"/>
                                  </p:stCondLst>
                                  <p:childTnLst>
                                    <p:anim calcmode="lin" valueType="num">
                                      <p:cBhvr>
                                        <p:cTn id="203" dur="500"/>
                                        <p:tgtEl>
                                          <p:spTgt spid="18446"/>
                                        </p:tgtEl>
                                        <p:attrNameLst>
                                          <p:attrName>ppt_w</p:attrName>
                                        </p:attrNameLst>
                                      </p:cBhvr>
                                      <p:tavLst>
                                        <p:tav tm="0">
                                          <p:val>
                                            <p:strVal val="ppt_w"/>
                                          </p:val>
                                        </p:tav>
                                        <p:tav tm="100000">
                                          <p:val>
                                            <p:fltVal val="0"/>
                                          </p:val>
                                        </p:tav>
                                      </p:tavLst>
                                    </p:anim>
                                    <p:anim calcmode="lin" valueType="num">
                                      <p:cBhvr>
                                        <p:cTn id="204" dur="500"/>
                                        <p:tgtEl>
                                          <p:spTgt spid="18446"/>
                                        </p:tgtEl>
                                        <p:attrNameLst>
                                          <p:attrName>ppt_h</p:attrName>
                                        </p:attrNameLst>
                                      </p:cBhvr>
                                      <p:tavLst>
                                        <p:tav tm="0">
                                          <p:val>
                                            <p:strVal val="ppt_h"/>
                                          </p:val>
                                        </p:tav>
                                        <p:tav tm="100000">
                                          <p:val>
                                            <p:fltVal val="0"/>
                                          </p:val>
                                        </p:tav>
                                      </p:tavLst>
                                    </p:anim>
                                    <p:animEffect transition="out" filter="fade">
                                      <p:cBhvr>
                                        <p:cTn id="205" dur="500"/>
                                        <p:tgtEl>
                                          <p:spTgt spid="18446"/>
                                        </p:tgtEl>
                                      </p:cBhvr>
                                    </p:animEffect>
                                    <p:set>
                                      <p:cBhvr>
                                        <p:cTn id="206" dur="1" fill="hold">
                                          <p:stCondLst>
                                            <p:cond delay="499"/>
                                          </p:stCondLst>
                                        </p:cTn>
                                        <p:tgtEl>
                                          <p:spTgt spid="18446"/>
                                        </p:tgtEl>
                                        <p:attrNameLst>
                                          <p:attrName>style.visibility</p:attrName>
                                        </p:attrNameLst>
                                      </p:cBhvr>
                                      <p:to>
                                        <p:strVal val="hidden"/>
                                      </p:to>
                                    </p:set>
                                  </p:childTnLst>
                                </p:cTn>
                              </p:par>
                              <p:par>
                                <p:cTn id="207" presetID="53" presetClass="exit" presetSubtype="0" fill="hold" grpId="1" nodeType="withEffect">
                                  <p:stCondLst>
                                    <p:cond delay="0"/>
                                  </p:stCondLst>
                                  <p:childTnLst>
                                    <p:anim calcmode="lin" valueType="num">
                                      <p:cBhvr>
                                        <p:cTn id="208" dur="500"/>
                                        <p:tgtEl>
                                          <p:spTgt spid="18442"/>
                                        </p:tgtEl>
                                        <p:attrNameLst>
                                          <p:attrName>ppt_w</p:attrName>
                                        </p:attrNameLst>
                                      </p:cBhvr>
                                      <p:tavLst>
                                        <p:tav tm="0">
                                          <p:val>
                                            <p:strVal val="ppt_w"/>
                                          </p:val>
                                        </p:tav>
                                        <p:tav tm="100000">
                                          <p:val>
                                            <p:fltVal val="0"/>
                                          </p:val>
                                        </p:tav>
                                      </p:tavLst>
                                    </p:anim>
                                    <p:anim calcmode="lin" valueType="num">
                                      <p:cBhvr>
                                        <p:cTn id="209" dur="500"/>
                                        <p:tgtEl>
                                          <p:spTgt spid="18442"/>
                                        </p:tgtEl>
                                        <p:attrNameLst>
                                          <p:attrName>ppt_h</p:attrName>
                                        </p:attrNameLst>
                                      </p:cBhvr>
                                      <p:tavLst>
                                        <p:tav tm="0">
                                          <p:val>
                                            <p:strVal val="ppt_h"/>
                                          </p:val>
                                        </p:tav>
                                        <p:tav tm="100000">
                                          <p:val>
                                            <p:fltVal val="0"/>
                                          </p:val>
                                        </p:tav>
                                      </p:tavLst>
                                    </p:anim>
                                    <p:animEffect transition="out" filter="fade">
                                      <p:cBhvr>
                                        <p:cTn id="210" dur="500"/>
                                        <p:tgtEl>
                                          <p:spTgt spid="18442"/>
                                        </p:tgtEl>
                                      </p:cBhvr>
                                    </p:animEffect>
                                    <p:set>
                                      <p:cBhvr>
                                        <p:cTn id="211" dur="1" fill="hold">
                                          <p:stCondLst>
                                            <p:cond delay="499"/>
                                          </p:stCondLst>
                                        </p:cTn>
                                        <p:tgtEl>
                                          <p:spTgt spid="18442"/>
                                        </p:tgtEl>
                                        <p:attrNameLst>
                                          <p:attrName>style.visibility</p:attrName>
                                        </p:attrNameLst>
                                      </p:cBhvr>
                                      <p:to>
                                        <p:strVal val="hidden"/>
                                      </p:to>
                                    </p:set>
                                  </p:childTnLst>
                                </p:cTn>
                              </p:par>
                              <p:par>
                                <p:cTn id="212" presetID="53" presetClass="exit" presetSubtype="0" fill="hold" nodeType="withEffect">
                                  <p:stCondLst>
                                    <p:cond delay="0"/>
                                  </p:stCondLst>
                                  <p:childTnLst>
                                    <p:anim calcmode="lin" valueType="num">
                                      <p:cBhvr>
                                        <p:cTn id="213" dur="500"/>
                                        <p:tgtEl>
                                          <p:spTgt spid="2"/>
                                        </p:tgtEl>
                                        <p:attrNameLst>
                                          <p:attrName>ppt_w</p:attrName>
                                        </p:attrNameLst>
                                      </p:cBhvr>
                                      <p:tavLst>
                                        <p:tav tm="0">
                                          <p:val>
                                            <p:strVal val="ppt_w"/>
                                          </p:val>
                                        </p:tav>
                                        <p:tav tm="100000">
                                          <p:val>
                                            <p:fltVal val="0"/>
                                          </p:val>
                                        </p:tav>
                                      </p:tavLst>
                                    </p:anim>
                                    <p:anim calcmode="lin" valueType="num">
                                      <p:cBhvr>
                                        <p:cTn id="214" dur="500"/>
                                        <p:tgtEl>
                                          <p:spTgt spid="2"/>
                                        </p:tgtEl>
                                        <p:attrNameLst>
                                          <p:attrName>ppt_h</p:attrName>
                                        </p:attrNameLst>
                                      </p:cBhvr>
                                      <p:tavLst>
                                        <p:tav tm="0">
                                          <p:val>
                                            <p:strVal val="ppt_h"/>
                                          </p:val>
                                        </p:tav>
                                        <p:tav tm="100000">
                                          <p:val>
                                            <p:fltVal val="0"/>
                                          </p:val>
                                        </p:tav>
                                      </p:tavLst>
                                    </p:anim>
                                    <p:animEffect transition="out" filter="fade">
                                      <p:cBhvr>
                                        <p:cTn id="215" dur="500"/>
                                        <p:tgtEl>
                                          <p:spTgt spid="2"/>
                                        </p:tgtEl>
                                      </p:cBhvr>
                                    </p:animEffect>
                                    <p:set>
                                      <p:cBhvr>
                                        <p:cTn id="216" dur="1" fill="hold">
                                          <p:stCondLst>
                                            <p:cond delay="499"/>
                                          </p:stCondLst>
                                        </p:cTn>
                                        <p:tgtEl>
                                          <p:spTgt spid="2"/>
                                        </p:tgtEl>
                                        <p:attrNameLst>
                                          <p:attrName>style.visibility</p:attrName>
                                        </p:attrNameLst>
                                      </p:cBhvr>
                                      <p:to>
                                        <p:strVal val="hidden"/>
                                      </p:to>
                                    </p:set>
                                  </p:childTnLst>
                                </p:cTn>
                              </p:par>
                              <p:par>
                                <p:cTn id="217" presetID="53" presetClass="exit" presetSubtype="0" fill="hold" grpId="1" nodeType="withEffect">
                                  <p:stCondLst>
                                    <p:cond delay="0"/>
                                  </p:stCondLst>
                                  <p:childTnLst>
                                    <p:anim calcmode="lin" valueType="num">
                                      <p:cBhvr>
                                        <p:cTn id="218" dur="500"/>
                                        <p:tgtEl>
                                          <p:spTgt spid="18451"/>
                                        </p:tgtEl>
                                        <p:attrNameLst>
                                          <p:attrName>ppt_w</p:attrName>
                                        </p:attrNameLst>
                                      </p:cBhvr>
                                      <p:tavLst>
                                        <p:tav tm="0">
                                          <p:val>
                                            <p:strVal val="ppt_w"/>
                                          </p:val>
                                        </p:tav>
                                        <p:tav tm="100000">
                                          <p:val>
                                            <p:fltVal val="0"/>
                                          </p:val>
                                        </p:tav>
                                      </p:tavLst>
                                    </p:anim>
                                    <p:anim calcmode="lin" valueType="num">
                                      <p:cBhvr>
                                        <p:cTn id="219" dur="500"/>
                                        <p:tgtEl>
                                          <p:spTgt spid="18451"/>
                                        </p:tgtEl>
                                        <p:attrNameLst>
                                          <p:attrName>ppt_h</p:attrName>
                                        </p:attrNameLst>
                                      </p:cBhvr>
                                      <p:tavLst>
                                        <p:tav tm="0">
                                          <p:val>
                                            <p:strVal val="ppt_h"/>
                                          </p:val>
                                        </p:tav>
                                        <p:tav tm="100000">
                                          <p:val>
                                            <p:fltVal val="0"/>
                                          </p:val>
                                        </p:tav>
                                      </p:tavLst>
                                    </p:anim>
                                    <p:animEffect transition="out" filter="fade">
                                      <p:cBhvr>
                                        <p:cTn id="220" dur="500"/>
                                        <p:tgtEl>
                                          <p:spTgt spid="18451"/>
                                        </p:tgtEl>
                                      </p:cBhvr>
                                    </p:animEffect>
                                    <p:set>
                                      <p:cBhvr>
                                        <p:cTn id="221" dur="1" fill="hold">
                                          <p:stCondLst>
                                            <p:cond delay="499"/>
                                          </p:stCondLst>
                                        </p:cTn>
                                        <p:tgtEl>
                                          <p:spTgt spid="18451"/>
                                        </p:tgtEl>
                                        <p:attrNameLst>
                                          <p:attrName>style.visibility</p:attrName>
                                        </p:attrNameLst>
                                      </p:cBhvr>
                                      <p:to>
                                        <p:strVal val="hidden"/>
                                      </p:to>
                                    </p:set>
                                  </p:childTnLst>
                                </p:cTn>
                              </p:par>
                              <p:par>
                                <p:cTn id="222" presetID="53" presetClass="exit" presetSubtype="0" fill="hold" grpId="1" nodeType="withEffect">
                                  <p:stCondLst>
                                    <p:cond delay="0"/>
                                  </p:stCondLst>
                                  <p:childTnLst>
                                    <p:anim calcmode="lin" valueType="num">
                                      <p:cBhvr>
                                        <p:cTn id="223" dur="500"/>
                                        <p:tgtEl>
                                          <p:spTgt spid="18450"/>
                                        </p:tgtEl>
                                        <p:attrNameLst>
                                          <p:attrName>ppt_w</p:attrName>
                                        </p:attrNameLst>
                                      </p:cBhvr>
                                      <p:tavLst>
                                        <p:tav tm="0">
                                          <p:val>
                                            <p:strVal val="ppt_w"/>
                                          </p:val>
                                        </p:tav>
                                        <p:tav tm="100000">
                                          <p:val>
                                            <p:fltVal val="0"/>
                                          </p:val>
                                        </p:tav>
                                      </p:tavLst>
                                    </p:anim>
                                    <p:anim calcmode="lin" valueType="num">
                                      <p:cBhvr>
                                        <p:cTn id="224" dur="500"/>
                                        <p:tgtEl>
                                          <p:spTgt spid="18450"/>
                                        </p:tgtEl>
                                        <p:attrNameLst>
                                          <p:attrName>ppt_h</p:attrName>
                                        </p:attrNameLst>
                                      </p:cBhvr>
                                      <p:tavLst>
                                        <p:tav tm="0">
                                          <p:val>
                                            <p:strVal val="ppt_h"/>
                                          </p:val>
                                        </p:tav>
                                        <p:tav tm="100000">
                                          <p:val>
                                            <p:fltVal val="0"/>
                                          </p:val>
                                        </p:tav>
                                      </p:tavLst>
                                    </p:anim>
                                    <p:animEffect transition="out" filter="fade">
                                      <p:cBhvr>
                                        <p:cTn id="225" dur="500"/>
                                        <p:tgtEl>
                                          <p:spTgt spid="18450"/>
                                        </p:tgtEl>
                                      </p:cBhvr>
                                    </p:animEffect>
                                    <p:set>
                                      <p:cBhvr>
                                        <p:cTn id="226" dur="1" fill="hold">
                                          <p:stCondLst>
                                            <p:cond delay="499"/>
                                          </p:stCondLst>
                                        </p:cTn>
                                        <p:tgtEl>
                                          <p:spTgt spid="18450"/>
                                        </p:tgtEl>
                                        <p:attrNameLst>
                                          <p:attrName>style.visibility</p:attrName>
                                        </p:attrNameLst>
                                      </p:cBhvr>
                                      <p:to>
                                        <p:strVal val="hidden"/>
                                      </p:to>
                                    </p:set>
                                  </p:childTnLst>
                                </p:cTn>
                              </p:par>
                              <p:par>
                                <p:cTn id="227" presetID="53" presetClass="exit" presetSubtype="0" fill="hold" grpId="1" nodeType="withEffect">
                                  <p:stCondLst>
                                    <p:cond delay="0"/>
                                  </p:stCondLst>
                                  <p:childTnLst>
                                    <p:anim calcmode="lin" valueType="num">
                                      <p:cBhvr>
                                        <p:cTn id="228" dur="500"/>
                                        <p:tgtEl>
                                          <p:spTgt spid="18436"/>
                                        </p:tgtEl>
                                        <p:attrNameLst>
                                          <p:attrName>ppt_w</p:attrName>
                                        </p:attrNameLst>
                                      </p:cBhvr>
                                      <p:tavLst>
                                        <p:tav tm="0">
                                          <p:val>
                                            <p:strVal val="ppt_w"/>
                                          </p:val>
                                        </p:tav>
                                        <p:tav tm="100000">
                                          <p:val>
                                            <p:fltVal val="0"/>
                                          </p:val>
                                        </p:tav>
                                      </p:tavLst>
                                    </p:anim>
                                    <p:anim calcmode="lin" valueType="num">
                                      <p:cBhvr>
                                        <p:cTn id="229" dur="500"/>
                                        <p:tgtEl>
                                          <p:spTgt spid="18436"/>
                                        </p:tgtEl>
                                        <p:attrNameLst>
                                          <p:attrName>ppt_h</p:attrName>
                                        </p:attrNameLst>
                                      </p:cBhvr>
                                      <p:tavLst>
                                        <p:tav tm="0">
                                          <p:val>
                                            <p:strVal val="ppt_h"/>
                                          </p:val>
                                        </p:tav>
                                        <p:tav tm="100000">
                                          <p:val>
                                            <p:fltVal val="0"/>
                                          </p:val>
                                        </p:tav>
                                      </p:tavLst>
                                    </p:anim>
                                    <p:animEffect transition="out" filter="fade">
                                      <p:cBhvr>
                                        <p:cTn id="230" dur="500"/>
                                        <p:tgtEl>
                                          <p:spTgt spid="18436"/>
                                        </p:tgtEl>
                                      </p:cBhvr>
                                    </p:animEffect>
                                    <p:set>
                                      <p:cBhvr>
                                        <p:cTn id="231" dur="1" fill="hold">
                                          <p:stCondLst>
                                            <p:cond delay="499"/>
                                          </p:stCondLst>
                                        </p:cTn>
                                        <p:tgtEl>
                                          <p:spTgt spid="18436"/>
                                        </p:tgtEl>
                                        <p:attrNameLst>
                                          <p:attrName>style.visibility</p:attrName>
                                        </p:attrNameLst>
                                      </p:cBhvr>
                                      <p:to>
                                        <p:strVal val="hidden"/>
                                      </p:to>
                                    </p:set>
                                  </p:childTnLst>
                                </p:cTn>
                              </p:par>
                              <p:par>
                                <p:cTn id="232" presetID="53" presetClass="exit" presetSubtype="0" fill="hold" grpId="2" nodeType="withEffect">
                                  <p:stCondLst>
                                    <p:cond delay="0"/>
                                  </p:stCondLst>
                                  <p:childTnLst>
                                    <p:anim calcmode="lin" valueType="num">
                                      <p:cBhvr>
                                        <p:cTn id="233" dur="500"/>
                                        <p:tgtEl>
                                          <p:spTgt spid="18441"/>
                                        </p:tgtEl>
                                        <p:attrNameLst>
                                          <p:attrName>ppt_w</p:attrName>
                                        </p:attrNameLst>
                                      </p:cBhvr>
                                      <p:tavLst>
                                        <p:tav tm="0">
                                          <p:val>
                                            <p:strVal val="ppt_w"/>
                                          </p:val>
                                        </p:tav>
                                        <p:tav tm="100000">
                                          <p:val>
                                            <p:fltVal val="0"/>
                                          </p:val>
                                        </p:tav>
                                      </p:tavLst>
                                    </p:anim>
                                    <p:anim calcmode="lin" valueType="num">
                                      <p:cBhvr>
                                        <p:cTn id="234" dur="500"/>
                                        <p:tgtEl>
                                          <p:spTgt spid="18441"/>
                                        </p:tgtEl>
                                        <p:attrNameLst>
                                          <p:attrName>ppt_h</p:attrName>
                                        </p:attrNameLst>
                                      </p:cBhvr>
                                      <p:tavLst>
                                        <p:tav tm="0">
                                          <p:val>
                                            <p:strVal val="ppt_h"/>
                                          </p:val>
                                        </p:tav>
                                        <p:tav tm="100000">
                                          <p:val>
                                            <p:fltVal val="0"/>
                                          </p:val>
                                        </p:tav>
                                      </p:tavLst>
                                    </p:anim>
                                    <p:animEffect transition="out" filter="fade">
                                      <p:cBhvr>
                                        <p:cTn id="235" dur="500"/>
                                        <p:tgtEl>
                                          <p:spTgt spid="18441"/>
                                        </p:tgtEl>
                                      </p:cBhvr>
                                    </p:animEffect>
                                    <p:set>
                                      <p:cBhvr>
                                        <p:cTn id="236" dur="1" fill="hold">
                                          <p:stCondLst>
                                            <p:cond delay="499"/>
                                          </p:stCondLst>
                                        </p:cTn>
                                        <p:tgtEl>
                                          <p:spTgt spid="18441"/>
                                        </p:tgtEl>
                                        <p:attrNameLst>
                                          <p:attrName>style.visibility</p:attrName>
                                        </p:attrNameLst>
                                      </p:cBhvr>
                                      <p:to>
                                        <p:strVal val="hidden"/>
                                      </p:to>
                                    </p:set>
                                  </p:childTnLst>
                                </p:cTn>
                              </p:par>
                              <p:par>
                                <p:cTn id="237" presetID="53" presetClass="exit" presetSubtype="0" fill="hold" grpId="2" nodeType="withEffect">
                                  <p:stCondLst>
                                    <p:cond delay="0"/>
                                  </p:stCondLst>
                                  <p:childTnLst>
                                    <p:anim calcmode="lin" valueType="num">
                                      <p:cBhvr>
                                        <p:cTn id="238" dur="500"/>
                                        <p:tgtEl>
                                          <p:spTgt spid="18440"/>
                                        </p:tgtEl>
                                        <p:attrNameLst>
                                          <p:attrName>ppt_w</p:attrName>
                                        </p:attrNameLst>
                                      </p:cBhvr>
                                      <p:tavLst>
                                        <p:tav tm="0">
                                          <p:val>
                                            <p:strVal val="ppt_w"/>
                                          </p:val>
                                        </p:tav>
                                        <p:tav tm="100000">
                                          <p:val>
                                            <p:fltVal val="0"/>
                                          </p:val>
                                        </p:tav>
                                      </p:tavLst>
                                    </p:anim>
                                    <p:anim calcmode="lin" valueType="num">
                                      <p:cBhvr>
                                        <p:cTn id="239" dur="500"/>
                                        <p:tgtEl>
                                          <p:spTgt spid="18440"/>
                                        </p:tgtEl>
                                        <p:attrNameLst>
                                          <p:attrName>ppt_h</p:attrName>
                                        </p:attrNameLst>
                                      </p:cBhvr>
                                      <p:tavLst>
                                        <p:tav tm="0">
                                          <p:val>
                                            <p:strVal val="ppt_h"/>
                                          </p:val>
                                        </p:tav>
                                        <p:tav tm="100000">
                                          <p:val>
                                            <p:fltVal val="0"/>
                                          </p:val>
                                        </p:tav>
                                      </p:tavLst>
                                    </p:anim>
                                    <p:animEffect transition="out" filter="fade">
                                      <p:cBhvr>
                                        <p:cTn id="240" dur="500"/>
                                        <p:tgtEl>
                                          <p:spTgt spid="18440"/>
                                        </p:tgtEl>
                                      </p:cBhvr>
                                    </p:animEffect>
                                    <p:set>
                                      <p:cBhvr>
                                        <p:cTn id="241" dur="1" fill="hold">
                                          <p:stCondLst>
                                            <p:cond delay="499"/>
                                          </p:stCondLst>
                                        </p:cTn>
                                        <p:tgtEl>
                                          <p:spTgt spid="18440"/>
                                        </p:tgtEl>
                                        <p:attrNameLst>
                                          <p:attrName>style.visibility</p:attrName>
                                        </p:attrNameLst>
                                      </p:cBhvr>
                                      <p:to>
                                        <p:strVal val="hidden"/>
                                      </p:to>
                                    </p:set>
                                  </p:childTnLst>
                                </p:cTn>
                              </p:par>
                              <p:par>
                                <p:cTn id="242" presetID="53" presetClass="exit" presetSubtype="0" fill="hold" grpId="1" nodeType="withEffect">
                                  <p:stCondLst>
                                    <p:cond delay="0"/>
                                  </p:stCondLst>
                                  <p:childTnLst>
                                    <p:anim calcmode="lin" valueType="num">
                                      <p:cBhvr>
                                        <p:cTn id="243" dur="500"/>
                                        <p:tgtEl>
                                          <p:spTgt spid="18447"/>
                                        </p:tgtEl>
                                        <p:attrNameLst>
                                          <p:attrName>ppt_w</p:attrName>
                                        </p:attrNameLst>
                                      </p:cBhvr>
                                      <p:tavLst>
                                        <p:tav tm="0">
                                          <p:val>
                                            <p:strVal val="ppt_w"/>
                                          </p:val>
                                        </p:tav>
                                        <p:tav tm="100000">
                                          <p:val>
                                            <p:fltVal val="0"/>
                                          </p:val>
                                        </p:tav>
                                      </p:tavLst>
                                    </p:anim>
                                    <p:anim calcmode="lin" valueType="num">
                                      <p:cBhvr>
                                        <p:cTn id="244" dur="500"/>
                                        <p:tgtEl>
                                          <p:spTgt spid="18447"/>
                                        </p:tgtEl>
                                        <p:attrNameLst>
                                          <p:attrName>ppt_h</p:attrName>
                                        </p:attrNameLst>
                                      </p:cBhvr>
                                      <p:tavLst>
                                        <p:tav tm="0">
                                          <p:val>
                                            <p:strVal val="ppt_h"/>
                                          </p:val>
                                        </p:tav>
                                        <p:tav tm="100000">
                                          <p:val>
                                            <p:fltVal val="0"/>
                                          </p:val>
                                        </p:tav>
                                      </p:tavLst>
                                    </p:anim>
                                    <p:animEffect transition="out" filter="fade">
                                      <p:cBhvr>
                                        <p:cTn id="245" dur="500"/>
                                        <p:tgtEl>
                                          <p:spTgt spid="18447"/>
                                        </p:tgtEl>
                                      </p:cBhvr>
                                    </p:animEffect>
                                    <p:set>
                                      <p:cBhvr>
                                        <p:cTn id="246" dur="1" fill="hold">
                                          <p:stCondLst>
                                            <p:cond delay="499"/>
                                          </p:stCondLst>
                                        </p:cTn>
                                        <p:tgtEl>
                                          <p:spTgt spid="18447"/>
                                        </p:tgtEl>
                                        <p:attrNameLst>
                                          <p:attrName>style.visibility</p:attrName>
                                        </p:attrNameLst>
                                      </p:cBhvr>
                                      <p:to>
                                        <p:strVal val="hidden"/>
                                      </p:to>
                                    </p:set>
                                  </p:childTnLst>
                                </p:cTn>
                              </p:par>
                              <p:par>
                                <p:cTn id="247" presetID="53" presetClass="exit" presetSubtype="0" fill="hold" grpId="2" nodeType="withEffect">
                                  <p:stCondLst>
                                    <p:cond delay="0"/>
                                  </p:stCondLst>
                                  <p:childTnLst>
                                    <p:anim calcmode="lin" valueType="num">
                                      <p:cBhvr>
                                        <p:cTn id="248" dur="500"/>
                                        <p:tgtEl>
                                          <p:spTgt spid="18439"/>
                                        </p:tgtEl>
                                        <p:attrNameLst>
                                          <p:attrName>ppt_w</p:attrName>
                                        </p:attrNameLst>
                                      </p:cBhvr>
                                      <p:tavLst>
                                        <p:tav tm="0">
                                          <p:val>
                                            <p:strVal val="ppt_w"/>
                                          </p:val>
                                        </p:tav>
                                        <p:tav tm="100000">
                                          <p:val>
                                            <p:fltVal val="0"/>
                                          </p:val>
                                        </p:tav>
                                      </p:tavLst>
                                    </p:anim>
                                    <p:anim calcmode="lin" valueType="num">
                                      <p:cBhvr>
                                        <p:cTn id="249" dur="500"/>
                                        <p:tgtEl>
                                          <p:spTgt spid="18439"/>
                                        </p:tgtEl>
                                        <p:attrNameLst>
                                          <p:attrName>ppt_h</p:attrName>
                                        </p:attrNameLst>
                                      </p:cBhvr>
                                      <p:tavLst>
                                        <p:tav tm="0">
                                          <p:val>
                                            <p:strVal val="ppt_h"/>
                                          </p:val>
                                        </p:tav>
                                        <p:tav tm="100000">
                                          <p:val>
                                            <p:fltVal val="0"/>
                                          </p:val>
                                        </p:tav>
                                      </p:tavLst>
                                    </p:anim>
                                    <p:animEffect transition="out" filter="fade">
                                      <p:cBhvr>
                                        <p:cTn id="250" dur="500"/>
                                        <p:tgtEl>
                                          <p:spTgt spid="18439"/>
                                        </p:tgtEl>
                                      </p:cBhvr>
                                    </p:animEffect>
                                    <p:set>
                                      <p:cBhvr>
                                        <p:cTn id="251" dur="1" fill="hold">
                                          <p:stCondLst>
                                            <p:cond delay="499"/>
                                          </p:stCondLst>
                                        </p:cTn>
                                        <p:tgtEl>
                                          <p:spTgt spid="18439"/>
                                        </p:tgtEl>
                                        <p:attrNameLst>
                                          <p:attrName>style.visibility</p:attrName>
                                        </p:attrNameLst>
                                      </p:cBhvr>
                                      <p:to>
                                        <p:strVal val="hidden"/>
                                      </p:to>
                                    </p:set>
                                  </p:childTnLst>
                                </p:cTn>
                              </p:par>
                              <p:par>
                                <p:cTn id="252" presetID="53" presetClass="exit" presetSubtype="0" fill="hold" grpId="2" nodeType="withEffect">
                                  <p:stCondLst>
                                    <p:cond delay="0"/>
                                  </p:stCondLst>
                                  <p:childTnLst>
                                    <p:anim calcmode="lin" valueType="num">
                                      <p:cBhvr>
                                        <p:cTn id="253" dur="500"/>
                                        <p:tgtEl>
                                          <p:spTgt spid="18438"/>
                                        </p:tgtEl>
                                        <p:attrNameLst>
                                          <p:attrName>ppt_w</p:attrName>
                                        </p:attrNameLst>
                                      </p:cBhvr>
                                      <p:tavLst>
                                        <p:tav tm="0">
                                          <p:val>
                                            <p:strVal val="ppt_w"/>
                                          </p:val>
                                        </p:tav>
                                        <p:tav tm="100000">
                                          <p:val>
                                            <p:fltVal val="0"/>
                                          </p:val>
                                        </p:tav>
                                      </p:tavLst>
                                    </p:anim>
                                    <p:anim calcmode="lin" valueType="num">
                                      <p:cBhvr>
                                        <p:cTn id="254" dur="500"/>
                                        <p:tgtEl>
                                          <p:spTgt spid="18438"/>
                                        </p:tgtEl>
                                        <p:attrNameLst>
                                          <p:attrName>ppt_h</p:attrName>
                                        </p:attrNameLst>
                                      </p:cBhvr>
                                      <p:tavLst>
                                        <p:tav tm="0">
                                          <p:val>
                                            <p:strVal val="ppt_h"/>
                                          </p:val>
                                        </p:tav>
                                        <p:tav tm="100000">
                                          <p:val>
                                            <p:fltVal val="0"/>
                                          </p:val>
                                        </p:tav>
                                      </p:tavLst>
                                    </p:anim>
                                    <p:animEffect transition="out" filter="fade">
                                      <p:cBhvr>
                                        <p:cTn id="255" dur="500"/>
                                        <p:tgtEl>
                                          <p:spTgt spid="18438"/>
                                        </p:tgtEl>
                                      </p:cBhvr>
                                    </p:animEffect>
                                    <p:set>
                                      <p:cBhvr>
                                        <p:cTn id="256" dur="1" fill="hold">
                                          <p:stCondLst>
                                            <p:cond delay="499"/>
                                          </p:stCondLst>
                                        </p:cTn>
                                        <p:tgtEl>
                                          <p:spTgt spid="18438"/>
                                        </p:tgtEl>
                                        <p:attrNameLst>
                                          <p:attrName>style.visibility</p:attrName>
                                        </p:attrNameLst>
                                      </p:cBhvr>
                                      <p:to>
                                        <p:strVal val="hidden"/>
                                      </p:to>
                                    </p:set>
                                  </p:childTnLst>
                                </p:cTn>
                              </p:par>
                              <p:par>
                                <p:cTn id="257" presetID="53" presetClass="exit" presetSubtype="0" fill="hold" grpId="1" nodeType="withEffect">
                                  <p:stCondLst>
                                    <p:cond delay="0"/>
                                  </p:stCondLst>
                                  <p:childTnLst>
                                    <p:anim calcmode="lin" valueType="num">
                                      <p:cBhvr>
                                        <p:cTn id="258" dur="500"/>
                                        <p:tgtEl>
                                          <p:spTgt spid="18434"/>
                                        </p:tgtEl>
                                        <p:attrNameLst>
                                          <p:attrName>ppt_w</p:attrName>
                                        </p:attrNameLst>
                                      </p:cBhvr>
                                      <p:tavLst>
                                        <p:tav tm="0">
                                          <p:val>
                                            <p:strVal val="ppt_w"/>
                                          </p:val>
                                        </p:tav>
                                        <p:tav tm="100000">
                                          <p:val>
                                            <p:fltVal val="0"/>
                                          </p:val>
                                        </p:tav>
                                      </p:tavLst>
                                    </p:anim>
                                    <p:anim calcmode="lin" valueType="num">
                                      <p:cBhvr>
                                        <p:cTn id="259" dur="500"/>
                                        <p:tgtEl>
                                          <p:spTgt spid="18434"/>
                                        </p:tgtEl>
                                        <p:attrNameLst>
                                          <p:attrName>ppt_h</p:attrName>
                                        </p:attrNameLst>
                                      </p:cBhvr>
                                      <p:tavLst>
                                        <p:tav tm="0">
                                          <p:val>
                                            <p:strVal val="ppt_h"/>
                                          </p:val>
                                        </p:tav>
                                        <p:tav tm="100000">
                                          <p:val>
                                            <p:fltVal val="0"/>
                                          </p:val>
                                        </p:tav>
                                      </p:tavLst>
                                    </p:anim>
                                    <p:animEffect transition="out" filter="fade">
                                      <p:cBhvr>
                                        <p:cTn id="260" dur="500"/>
                                        <p:tgtEl>
                                          <p:spTgt spid="18434"/>
                                        </p:tgtEl>
                                      </p:cBhvr>
                                    </p:animEffect>
                                    <p:set>
                                      <p:cBhvr>
                                        <p:cTn id="261" dur="1" fill="hold">
                                          <p:stCondLst>
                                            <p:cond delay="499"/>
                                          </p:stCondLst>
                                        </p:cTn>
                                        <p:tgtEl>
                                          <p:spTgt spid="18434"/>
                                        </p:tgtEl>
                                        <p:attrNameLst>
                                          <p:attrName>style.visibility</p:attrName>
                                        </p:attrNameLst>
                                      </p:cBhvr>
                                      <p:to>
                                        <p:strVal val="hidden"/>
                                      </p:to>
                                    </p:set>
                                  </p:childTnLst>
                                </p:cTn>
                              </p:par>
                              <p:par>
                                <p:cTn id="262" presetID="53" presetClass="exit" presetSubtype="0" fill="hold" grpId="1" nodeType="withEffect">
                                  <p:stCondLst>
                                    <p:cond delay="0"/>
                                  </p:stCondLst>
                                  <p:childTnLst>
                                    <p:anim calcmode="lin" valueType="num">
                                      <p:cBhvr>
                                        <p:cTn id="263" dur="500"/>
                                        <p:tgtEl>
                                          <p:spTgt spid="18449"/>
                                        </p:tgtEl>
                                        <p:attrNameLst>
                                          <p:attrName>ppt_w</p:attrName>
                                        </p:attrNameLst>
                                      </p:cBhvr>
                                      <p:tavLst>
                                        <p:tav tm="0">
                                          <p:val>
                                            <p:strVal val="ppt_w"/>
                                          </p:val>
                                        </p:tav>
                                        <p:tav tm="100000">
                                          <p:val>
                                            <p:fltVal val="0"/>
                                          </p:val>
                                        </p:tav>
                                      </p:tavLst>
                                    </p:anim>
                                    <p:anim calcmode="lin" valueType="num">
                                      <p:cBhvr>
                                        <p:cTn id="264" dur="500"/>
                                        <p:tgtEl>
                                          <p:spTgt spid="18449"/>
                                        </p:tgtEl>
                                        <p:attrNameLst>
                                          <p:attrName>ppt_h</p:attrName>
                                        </p:attrNameLst>
                                      </p:cBhvr>
                                      <p:tavLst>
                                        <p:tav tm="0">
                                          <p:val>
                                            <p:strVal val="ppt_h"/>
                                          </p:val>
                                        </p:tav>
                                        <p:tav tm="100000">
                                          <p:val>
                                            <p:fltVal val="0"/>
                                          </p:val>
                                        </p:tav>
                                      </p:tavLst>
                                    </p:anim>
                                    <p:animEffect transition="out" filter="fade">
                                      <p:cBhvr>
                                        <p:cTn id="265" dur="500"/>
                                        <p:tgtEl>
                                          <p:spTgt spid="18449"/>
                                        </p:tgtEl>
                                      </p:cBhvr>
                                    </p:animEffect>
                                    <p:set>
                                      <p:cBhvr>
                                        <p:cTn id="266" dur="1" fill="hold">
                                          <p:stCondLst>
                                            <p:cond delay="499"/>
                                          </p:stCondLst>
                                        </p:cTn>
                                        <p:tgtEl>
                                          <p:spTgt spid="18449"/>
                                        </p:tgtEl>
                                        <p:attrNameLst>
                                          <p:attrName>style.visibility</p:attrName>
                                        </p:attrNameLst>
                                      </p:cBhvr>
                                      <p:to>
                                        <p:strVal val="hidden"/>
                                      </p:to>
                                    </p:set>
                                  </p:childTnLst>
                                </p:cTn>
                              </p:par>
                              <p:par>
                                <p:cTn id="267" presetID="53" presetClass="exit" presetSubtype="0" fill="hold" grpId="1" nodeType="withEffect">
                                  <p:stCondLst>
                                    <p:cond delay="0"/>
                                  </p:stCondLst>
                                  <p:childTnLst>
                                    <p:anim calcmode="lin" valueType="num">
                                      <p:cBhvr>
                                        <p:cTn id="268" dur="500"/>
                                        <p:tgtEl>
                                          <p:spTgt spid="18448"/>
                                        </p:tgtEl>
                                        <p:attrNameLst>
                                          <p:attrName>ppt_w</p:attrName>
                                        </p:attrNameLst>
                                      </p:cBhvr>
                                      <p:tavLst>
                                        <p:tav tm="0">
                                          <p:val>
                                            <p:strVal val="ppt_w"/>
                                          </p:val>
                                        </p:tav>
                                        <p:tav tm="100000">
                                          <p:val>
                                            <p:fltVal val="0"/>
                                          </p:val>
                                        </p:tav>
                                      </p:tavLst>
                                    </p:anim>
                                    <p:anim calcmode="lin" valueType="num">
                                      <p:cBhvr>
                                        <p:cTn id="269" dur="500"/>
                                        <p:tgtEl>
                                          <p:spTgt spid="18448"/>
                                        </p:tgtEl>
                                        <p:attrNameLst>
                                          <p:attrName>ppt_h</p:attrName>
                                        </p:attrNameLst>
                                      </p:cBhvr>
                                      <p:tavLst>
                                        <p:tav tm="0">
                                          <p:val>
                                            <p:strVal val="ppt_h"/>
                                          </p:val>
                                        </p:tav>
                                        <p:tav tm="100000">
                                          <p:val>
                                            <p:fltVal val="0"/>
                                          </p:val>
                                        </p:tav>
                                      </p:tavLst>
                                    </p:anim>
                                    <p:animEffect transition="out" filter="fade">
                                      <p:cBhvr>
                                        <p:cTn id="270" dur="500"/>
                                        <p:tgtEl>
                                          <p:spTgt spid="18448"/>
                                        </p:tgtEl>
                                      </p:cBhvr>
                                    </p:animEffect>
                                    <p:set>
                                      <p:cBhvr>
                                        <p:cTn id="271" dur="1" fill="hold">
                                          <p:stCondLst>
                                            <p:cond delay="499"/>
                                          </p:stCondLst>
                                        </p:cTn>
                                        <p:tgtEl>
                                          <p:spTgt spid="18448"/>
                                        </p:tgtEl>
                                        <p:attrNameLst>
                                          <p:attrName>style.visibility</p:attrName>
                                        </p:attrNameLst>
                                      </p:cBhvr>
                                      <p:to>
                                        <p:strVal val="hidden"/>
                                      </p:to>
                                    </p:set>
                                  </p:childTnLst>
                                </p:cTn>
                              </p:par>
                              <p:par>
                                <p:cTn id="272" presetID="53" presetClass="exit" presetSubtype="0" fill="hold" grpId="1" nodeType="withEffect">
                                  <p:stCondLst>
                                    <p:cond delay="0"/>
                                  </p:stCondLst>
                                  <p:childTnLst>
                                    <p:anim calcmode="lin" valueType="num">
                                      <p:cBhvr>
                                        <p:cTn id="273" dur="500"/>
                                        <p:tgtEl>
                                          <p:spTgt spid="18437"/>
                                        </p:tgtEl>
                                        <p:attrNameLst>
                                          <p:attrName>ppt_w</p:attrName>
                                        </p:attrNameLst>
                                      </p:cBhvr>
                                      <p:tavLst>
                                        <p:tav tm="0">
                                          <p:val>
                                            <p:strVal val="ppt_w"/>
                                          </p:val>
                                        </p:tav>
                                        <p:tav tm="100000">
                                          <p:val>
                                            <p:fltVal val="0"/>
                                          </p:val>
                                        </p:tav>
                                      </p:tavLst>
                                    </p:anim>
                                    <p:anim calcmode="lin" valueType="num">
                                      <p:cBhvr>
                                        <p:cTn id="274" dur="500"/>
                                        <p:tgtEl>
                                          <p:spTgt spid="18437"/>
                                        </p:tgtEl>
                                        <p:attrNameLst>
                                          <p:attrName>ppt_h</p:attrName>
                                        </p:attrNameLst>
                                      </p:cBhvr>
                                      <p:tavLst>
                                        <p:tav tm="0">
                                          <p:val>
                                            <p:strVal val="ppt_h"/>
                                          </p:val>
                                        </p:tav>
                                        <p:tav tm="100000">
                                          <p:val>
                                            <p:fltVal val="0"/>
                                          </p:val>
                                        </p:tav>
                                      </p:tavLst>
                                    </p:anim>
                                    <p:animEffect transition="out" filter="fade">
                                      <p:cBhvr>
                                        <p:cTn id="275" dur="500"/>
                                        <p:tgtEl>
                                          <p:spTgt spid="18437"/>
                                        </p:tgtEl>
                                      </p:cBhvr>
                                    </p:animEffect>
                                    <p:set>
                                      <p:cBhvr>
                                        <p:cTn id="276" dur="1" fill="hold">
                                          <p:stCondLst>
                                            <p:cond delay="499"/>
                                          </p:stCondLst>
                                        </p:cTn>
                                        <p:tgtEl>
                                          <p:spTgt spid="18437"/>
                                        </p:tgtEl>
                                        <p:attrNameLst>
                                          <p:attrName>style.visibility</p:attrName>
                                        </p:attrNameLst>
                                      </p:cBhvr>
                                      <p:to>
                                        <p:strVal val="hidden"/>
                                      </p:to>
                                    </p:set>
                                  </p:childTnLst>
                                </p:cTn>
                              </p:par>
                              <p:par>
                                <p:cTn id="277" presetID="53" presetClass="exit" presetSubtype="0" fill="hold" grpId="0" nodeType="withEffect">
                                  <p:stCondLst>
                                    <p:cond delay="0"/>
                                  </p:stCondLst>
                                  <p:childTnLst>
                                    <p:anim calcmode="lin" valueType="num">
                                      <p:cBhvr>
                                        <p:cTn id="278" dur="500"/>
                                        <p:tgtEl>
                                          <p:spTgt spid="18435">
                                            <p:txEl>
                                              <p:pRg st="0" end="0"/>
                                            </p:txEl>
                                          </p:spTgt>
                                        </p:tgtEl>
                                        <p:attrNameLst>
                                          <p:attrName>ppt_w</p:attrName>
                                        </p:attrNameLst>
                                      </p:cBhvr>
                                      <p:tavLst>
                                        <p:tav tm="0">
                                          <p:val>
                                            <p:strVal val="ppt_w"/>
                                          </p:val>
                                        </p:tav>
                                        <p:tav tm="100000">
                                          <p:val>
                                            <p:fltVal val="0"/>
                                          </p:val>
                                        </p:tav>
                                      </p:tavLst>
                                    </p:anim>
                                    <p:anim calcmode="lin" valueType="num">
                                      <p:cBhvr>
                                        <p:cTn id="279" dur="500"/>
                                        <p:tgtEl>
                                          <p:spTgt spid="18435">
                                            <p:txEl>
                                              <p:pRg st="0" end="0"/>
                                            </p:txEl>
                                          </p:spTgt>
                                        </p:tgtEl>
                                        <p:attrNameLst>
                                          <p:attrName>ppt_h</p:attrName>
                                        </p:attrNameLst>
                                      </p:cBhvr>
                                      <p:tavLst>
                                        <p:tav tm="0">
                                          <p:val>
                                            <p:strVal val="ppt_h"/>
                                          </p:val>
                                        </p:tav>
                                        <p:tav tm="100000">
                                          <p:val>
                                            <p:fltVal val="0"/>
                                          </p:val>
                                        </p:tav>
                                      </p:tavLst>
                                    </p:anim>
                                    <p:animEffect transition="out" filter="fade">
                                      <p:cBhvr>
                                        <p:cTn id="280" dur="500"/>
                                        <p:tgtEl>
                                          <p:spTgt spid="18435">
                                            <p:txEl>
                                              <p:pRg st="0" end="0"/>
                                            </p:txEl>
                                          </p:spTgt>
                                        </p:tgtEl>
                                      </p:cBhvr>
                                    </p:animEffect>
                                    <p:set>
                                      <p:cBhvr>
                                        <p:cTn id="281" dur="1" fill="hold">
                                          <p:stCondLst>
                                            <p:cond delay="499"/>
                                          </p:stCondLst>
                                        </p:cTn>
                                        <p:tgtEl>
                                          <p:spTgt spid="18435">
                                            <p:txEl>
                                              <p:pRg st="0" end="0"/>
                                            </p:txEl>
                                          </p:spTgt>
                                        </p:tgtEl>
                                        <p:attrNameLst>
                                          <p:attrName>style.visibility</p:attrName>
                                        </p:attrNameLst>
                                      </p:cBhvr>
                                      <p:to>
                                        <p:strVal val="hidden"/>
                                      </p:to>
                                    </p:se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53" presetClass="entr" presetSubtype="0" fill="hold" grpId="0" nodeType="clickEffect">
                                  <p:stCondLst>
                                    <p:cond delay="0"/>
                                  </p:stCondLst>
                                  <p:childTnLst>
                                    <p:set>
                                      <p:cBhvr>
                                        <p:cTn id="285" dur="1" fill="hold">
                                          <p:stCondLst>
                                            <p:cond delay="0"/>
                                          </p:stCondLst>
                                        </p:cTn>
                                        <p:tgtEl>
                                          <p:spTgt spid="18458"/>
                                        </p:tgtEl>
                                        <p:attrNameLst>
                                          <p:attrName>style.visibility</p:attrName>
                                        </p:attrNameLst>
                                      </p:cBhvr>
                                      <p:to>
                                        <p:strVal val="visible"/>
                                      </p:to>
                                    </p:set>
                                    <p:anim calcmode="lin" valueType="num">
                                      <p:cBhvr>
                                        <p:cTn id="286" dur="500" fill="hold"/>
                                        <p:tgtEl>
                                          <p:spTgt spid="18458"/>
                                        </p:tgtEl>
                                        <p:attrNameLst>
                                          <p:attrName>ppt_w</p:attrName>
                                        </p:attrNameLst>
                                      </p:cBhvr>
                                      <p:tavLst>
                                        <p:tav tm="0">
                                          <p:val>
                                            <p:fltVal val="0"/>
                                          </p:val>
                                        </p:tav>
                                        <p:tav tm="100000">
                                          <p:val>
                                            <p:strVal val="#ppt_w"/>
                                          </p:val>
                                        </p:tav>
                                      </p:tavLst>
                                    </p:anim>
                                    <p:anim calcmode="lin" valueType="num">
                                      <p:cBhvr>
                                        <p:cTn id="287" dur="500" fill="hold"/>
                                        <p:tgtEl>
                                          <p:spTgt spid="18458"/>
                                        </p:tgtEl>
                                        <p:attrNameLst>
                                          <p:attrName>ppt_h</p:attrName>
                                        </p:attrNameLst>
                                      </p:cBhvr>
                                      <p:tavLst>
                                        <p:tav tm="0">
                                          <p:val>
                                            <p:fltVal val="0"/>
                                          </p:val>
                                        </p:tav>
                                        <p:tav tm="100000">
                                          <p:val>
                                            <p:strVal val="#ppt_h"/>
                                          </p:val>
                                        </p:tav>
                                      </p:tavLst>
                                    </p:anim>
                                    <p:animEffect transition="in" filter="fade">
                                      <p:cBhvr>
                                        <p:cTn id="288" dur="500"/>
                                        <p:tgtEl>
                                          <p:spTgt spid="18458"/>
                                        </p:tgtEl>
                                      </p:cBhvr>
                                    </p:animEffect>
                                  </p:childTnLst>
                                </p:cTn>
                              </p:par>
                              <p:par>
                                <p:cTn id="289" presetID="53" presetClass="entr" presetSubtype="0" fill="hold" grpId="0" nodeType="withEffect">
                                  <p:stCondLst>
                                    <p:cond delay="0"/>
                                  </p:stCondLst>
                                  <p:childTnLst>
                                    <p:set>
                                      <p:cBhvr>
                                        <p:cTn id="290" dur="1" fill="hold">
                                          <p:stCondLst>
                                            <p:cond delay="0"/>
                                          </p:stCondLst>
                                        </p:cTn>
                                        <p:tgtEl>
                                          <p:spTgt spid="18457"/>
                                        </p:tgtEl>
                                        <p:attrNameLst>
                                          <p:attrName>style.visibility</p:attrName>
                                        </p:attrNameLst>
                                      </p:cBhvr>
                                      <p:to>
                                        <p:strVal val="visible"/>
                                      </p:to>
                                    </p:set>
                                    <p:anim calcmode="lin" valueType="num">
                                      <p:cBhvr>
                                        <p:cTn id="291" dur="500" fill="hold"/>
                                        <p:tgtEl>
                                          <p:spTgt spid="18457"/>
                                        </p:tgtEl>
                                        <p:attrNameLst>
                                          <p:attrName>ppt_w</p:attrName>
                                        </p:attrNameLst>
                                      </p:cBhvr>
                                      <p:tavLst>
                                        <p:tav tm="0">
                                          <p:val>
                                            <p:fltVal val="0"/>
                                          </p:val>
                                        </p:tav>
                                        <p:tav tm="100000">
                                          <p:val>
                                            <p:strVal val="#ppt_w"/>
                                          </p:val>
                                        </p:tav>
                                      </p:tavLst>
                                    </p:anim>
                                    <p:anim calcmode="lin" valueType="num">
                                      <p:cBhvr>
                                        <p:cTn id="292" dur="500" fill="hold"/>
                                        <p:tgtEl>
                                          <p:spTgt spid="18457"/>
                                        </p:tgtEl>
                                        <p:attrNameLst>
                                          <p:attrName>ppt_h</p:attrName>
                                        </p:attrNameLst>
                                      </p:cBhvr>
                                      <p:tavLst>
                                        <p:tav tm="0">
                                          <p:val>
                                            <p:fltVal val="0"/>
                                          </p:val>
                                        </p:tav>
                                        <p:tav tm="100000">
                                          <p:val>
                                            <p:strVal val="#ppt_h"/>
                                          </p:val>
                                        </p:tav>
                                      </p:tavLst>
                                    </p:anim>
                                    <p:animEffect transition="in" filter="fade">
                                      <p:cBhvr>
                                        <p:cTn id="293" dur="500"/>
                                        <p:tgtEl>
                                          <p:spTgt spid="1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18435" grpId="0" build="p"/>
      <p:bldP spid="18436" grpId="0" animBg="1"/>
      <p:bldP spid="18436" grpId="1" animBg="1"/>
      <p:bldP spid="18437" grpId="0"/>
      <p:bldP spid="18437" grpId="1"/>
      <p:bldP spid="18438" grpId="0"/>
      <p:bldP spid="18438" grpId="1"/>
      <p:bldP spid="18438" grpId="2"/>
      <p:bldP spid="18439" grpId="0"/>
      <p:bldP spid="18439" grpId="1"/>
      <p:bldP spid="18439" grpId="2"/>
      <p:bldP spid="18440" grpId="0"/>
      <p:bldP spid="18440" grpId="1"/>
      <p:bldP spid="18440" grpId="2"/>
      <p:bldP spid="18441" grpId="0"/>
      <p:bldP spid="18441" grpId="1"/>
      <p:bldP spid="18441" grpId="2"/>
      <p:bldP spid="18442" grpId="0"/>
      <p:bldP spid="18442" grpId="1"/>
      <p:bldP spid="18446" grpId="0"/>
      <p:bldP spid="18446" grpId="1"/>
      <p:bldP spid="18447" grpId="0"/>
      <p:bldP spid="18447" grpId="1"/>
      <p:bldP spid="18448" grpId="0"/>
      <p:bldP spid="18448" grpId="1"/>
      <p:bldP spid="18449" grpId="0"/>
      <p:bldP spid="18449" grpId="1"/>
      <p:bldP spid="18450" grpId="0" animBg="1"/>
      <p:bldP spid="18450" grpId="1" animBg="1"/>
      <p:bldP spid="18451" grpId="0" animBg="1"/>
      <p:bldP spid="18451" grpId="1" animBg="1"/>
      <p:bldP spid="18452" grpId="0" animBg="1"/>
      <p:bldP spid="18452" grpId="1" animBg="1"/>
      <p:bldP spid="18453" grpId="0" animBg="1"/>
      <p:bldP spid="18453" grpId="1" animBg="1"/>
      <p:bldP spid="18454" grpId="0" animBg="1"/>
      <p:bldP spid="18454" grpId="1" animBg="1"/>
      <p:bldP spid="18455" grpId="0" animBg="1"/>
      <p:bldP spid="18455" grpId="1" animBg="1"/>
      <p:bldP spid="18456" grpId="0"/>
      <p:bldP spid="18456" grpId="1"/>
      <p:bldP spid="18457" grpId="0"/>
      <p:bldP spid="184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475656" y="1628800"/>
            <a:ext cx="7154565" cy="4832092"/>
          </a:xfrm>
          <a:prstGeom prst="rect">
            <a:avLst/>
          </a:prstGeom>
          <a:gradFill rotWithShape="1">
            <a:gsLst>
              <a:gs pos="0">
                <a:srgbClr val="FFFF99"/>
              </a:gs>
              <a:gs pos="100000">
                <a:srgbClr val="99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buClr>
                <a:srgbClr val="FF0000"/>
              </a:buClr>
            </a:pPr>
            <a:r>
              <a:rPr lang="en-US" sz="4400" b="1" dirty="0" err="1">
                <a:solidFill>
                  <a:srgbClr val="0000FF"/>
                </a:solidFill>
                <a:latin typeface="Times New Roman" pitchFamily="18" charset="0"/>
              </a:rPr>
              <a:t>Phản</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ứng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trao</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đổi</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là</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phản</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ứng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hoá</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học</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trong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đó</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hai</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hợp</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chất</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tham</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gia</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phản</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ứng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trao</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đổi</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với</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nhau</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những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thành</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phần</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cấu</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tạo</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của</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chúng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để</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tạo</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ra</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những</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hợp</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chất</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mới</a:t>
            </a:r>
            <a:r>
              <a:rPr lang="en-US" sz="4400" b="1" dirty="0">
                <a:solidFill>
                  <a:srgbClr val="0000FF"/>
                </a:solidFill>
                <a:latin typeface="Times New Roman" pitchFamily="18" charset="0"/>
              </a:rPr>
              <a:t>.</a:t>
            </a:r>
          </a:p>
        </p:txBody>
      </p:sp>
      <p:sp>
        <p:nvSpPr>
          <p:cNvPr id="15363" name="Text Box 4"/>
          <p:cNvSpPr txBox="1">
            <a:spLocks noChangeArrowheads="1"/>
          </p:cNvSpPr>
          <p:nvPr/>
        </p:nvSpPr>
        <p:spPr bwMode="auto">
          <a:xfrm>
            <a:off x="1259632" y="548680"/>
            <a:ext cx="496855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dirty="0">
                <a:solidFill>
                  <a:srgbClr val="000000"/>
                </a:solidFill>
                <a:latin typeface="Times New Roman" pitchFamily="18" charset="0"/>
              </a:rPr>
              <a:t>    </a:t>
            </a:r>
            <a:r>
              <a:rPr lang="en-US" sz="3200" b="1" dirty="0">
                <a:solidFill>
                  <a:srgbClr val="006600"/>
                </a:solidFill>
                <a:latin typeface="Times New Roman" pitchFamily="18" charset="0"/>
              </a:rPr>
              <a:t>2. </a:t>
            </a:r>
            <a:r>
              <a:rPr lang="en-US" sz="3200" b="1" dirty="0" err="1">
                <a:solidFill>
                  <a:srgbClr val="006600"/>
                </a:solidFill>
                <a:latin typeface="Times New Roman" pitchFamily="18" charset="0"/>
              </a:rPr>
              <a:t>Phản</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ứng</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trao</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đổi</a:t>
            </a:r>
            <a:endParaRPr lang="en-US" sz="3200" b="1" dirty="0">
              <a:solidFill>
                <a:srgbClr val="006600"/>
              </a:solidFill>
              <a:latin typeface="Times New Roman" pitchFamily="18" charset="0"/>
            </a:endParaRPr>
          </a:p>
        </p:txBody>
      </p:sp>
    </p:spTree>
    <p:extLst>
      <p:ext uri="{BB962C8B-B14F-4D97-AF65-F5344CB8AC3E}">
        <p14:creationId xmlns:p14="http://schemas.microsoft.com/office/powerpoint/2010/main" val="40415748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buClr>
                <a:srgbClr val="FF0000"/>
              </a:buClr>
              <a:buFont typeface="Wingdings" pitchFamily="2" charset="2"/>
              <a:buChar char="Ø"/>
            </a:pPr>
            <a:r>
              <a:rPr lang="en-US" dirty="0" smtClean="0">
                <a:latin typeface=".VnTime" pitchFamily="34" charset="0"/>
              </a:rPr>
              <a:t>  </a:t>
            </a:r>
            <a:r>
              <a:rPr lang="en-US" sz="4000" b="1" dirty="0" err="1" smtClean="0">
                <a:solidFill>
                  <a:srgbClr val="FF0000"/>
                </a:solidFill>
                <a:latin typeface="Times New Roman" pitchFamily="18" charset="0"/>
                <a:cs typeface="Times New Roman" pitchFamily="18" charset="0"/>
              </a:rPr>
              <a:t>Các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phản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ứng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trao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đổi</a:t>
            </a:r>
            <a:r>
              <a:rPr lang="en-US" sz="4000" b="1" dirty="0" smtClean="0">
                <a:solidFill>
                  <a:srgbClr val="FF0000"/>
                </a:solidFill>
                <a:latin typeface="Times New Roman" pitchFamily="18" charset="0"/>
                <a:cs typeface="Times New Roman" pitchFamily="18" charset="0"/>
              </a:rPr>
              <a:t>:</a:t>
            </a:r>
            <a:endParaRPr lang="en-US" sz="4000" b="1" dirty="0" smtClean="0">
              <a:solidFill>
                <a:srgbClr val="FF0000"/>
              </a:solidFill>
              <a:latin typeface=".VnBodoni" pitchFamily="34" charset="0"/>
            </a:endParaRPr>
          </a:p>
        </p:txBody>
      </p:sp>
      <p:sp>
        <p:nvSpPr>
          <p:cNvPr id="20483" name="Text Box 3"/>
          <p:cNvSpPr txBox="1">
            <a:spLocks noChangeArrowheads="1"/>
          </p:cNvSpPr>
          <p:nvPr/>
        </p:nvSpPr>
        <p:spPr bwMode="auto">
          <a:xfrm>
            <a:off x="781050" y="1524000"/>
            <a:ext cx="83629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30000"/>
              </a:lnSpc>
              <a:spcBef>
                <a:spcPct val="50000"/>
              </a:spcBef>
              <a:spcAft>
                <a:spcPct val="0"/>
              </a:spcAft>
            </a:pPr>
            <a:r>
              <a:rPr lang="en-US" sz="2400" b="1" dirty="0">
                <a:solidFill>
                  <a:srgbClr val="000000"/>
                </a:solidFill>
                <a:latin typeface=".VnTime" pitchFamily="34" charset="0"/>
              </a:rPr>
              <a:t>CuSO</a:t>
            </a:r>
            <a:r>
              <a:rPr lang="en-US" sz="2400" b="1" baseline="-25000" dirty="0">
                <a:solidFill>
                  <a:srgbClr val="000000"/>
                </a:solidFill>
                <a:latin typeface=".VnTime" pitchFamily="34" charset="0"/>
              </a:rPr>
              <a:t>4</a:t>
            </a:r>
            <a:r>
              <a:rPr lang="en-US" sz="2400" b="1" dirty="0">
                <a:solidFill>
                  <a:srgbClr val="000000"/>
                </a:solidFill>
                <a:latin typeface=".VnTime" pitchFamily="34" charset="0"/>
              </a:rPr>
              <a:t>   +   2NaOH             Cu(OH)</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    +    Na</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SO</a:t>
            </a:r>
            <a:r>
              <a:rPr lang="en-US" sz="2400" b="1" baseline="-25000" dirty="0">
                <a:solidFill>
                  <a:srgbClr val="000000"/>
                </a:solidFill>
                <a:latin typeface=".VnTime" pitchFamily="34" charset="0"/>
              </a:rPr>
              <a:t>4</a:t>
            </a:r>
          </a:p>
          <a:p>
            <a:pPr eaLnBrk="1" fontAlgn="base" hangingPunct="1">
              <a:lnSpc>
                <a:spcPct val="130000"/>
              </a:lnSpc>
              <a:spcBef>
                <a:spcPct val="50000"/>
              </a:spcBef>
              <a:spcAft>
                <a:spcPct val="0"/>
              </a:spcAft>
            </a:pPr>
            <a:r>
              <a:rPr lang="en-US" sz="2400" b="1" dirty="0">
                <a:solidFill>
                  <a:srgbClr val="000000"/>
                </a:solidFill>
                <a:latin typeface=".VnTime" pitchFamily="34" charset="0"/>
              </a:rPr>
              <a:t>BaCl</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     +   Na</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SO</a:t>
            </a:r>
            <a:r>
              <a:rPr lang="en-US" sz="2400" b="1" baseline="-25000" dirty="0">
                <a:solidFill>
                  <a:srgbClr val="000000"/>
                </a:solidFill>
                <a:latin typeface=".VnTime" pitchFamily="34" charset="0"/>
              </a:rPr>
              <a:t>4</a:t>
            </a:r>
            <a:r>
              <a:rPr lang="en-US" sz="2400" b="1" dirty="0">
                <a:solidFill>
                  <a:srgbClr val="000000"/>
                </a:solidFill>
                <a:latin typeface=".VnTime" pitchFamily="34" charset="0"/>
              </a:rPr>
              <a:t>             BaSO</a:t>
            </a:r>
            <a:r>
              <a:rPr lang="en-US" sz="2400" b="1" baseline="-25000" dirty="0">
                <a:solidFill>
                  <a:srgbClr val="000000"/>
                </a:solidFill>
                <a:latin typeface=".VnTime" pitchFamily="34" charset="0"/>
              </a:rPr>
              <a:t>4</a:t>
            </a:r>
            <a:r>
              <a:rPr lang="en-US" sz="2400" b="1" dirty="0">
                <a:solidFill>
                  <a:srgbClr val="000000"/>
                </a:solidFill>
                <a:latin typeface=".VnTime" pitchFamily="34" charset="0"/>
              </a:rPr>
              <a:t>        +    2NaCl</a:t>
            </a:r>
          </a:p>
          <a:p>
            <a:pPr eaLnBrk="1" fontAlgn="base" hangingPunct="1">
              <a:lnSpc>
                <a:spcPct val="130000"/>
              </a:lnSpc>
              <a:spcBef>
                <a:spcPct val="50000"/>
              </a:spcBef>
              <a:spcAft>
                <a:spcPct val="0"/>
              </a:spcAft>
            </a:pPr>
            <a:r>
              <a:rPr lang="en-US" sz="2400" b="1" dirty="0">
                <a:solidFill>
                  <a:srgbClr val="000000"/>
                </a:solidFill>
                <a:latin typeface=".VnTime" pitchFamily="34" charset="0"/>
              </a:rPr>
              <a:t>Na</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CO</a:t>
            </a:r>
            <a:r>
              <a:rPr lang="en-US" sz="2400" b="1" baseline="-25000" dirty="0">
                <a:solidFill>
                  <a:srgbClr val="000000"/>
                </a:solidFill>
                <a:latin typeface=".VnTime" pitchFamily="34" charset="0"/>
              </a:rPr>
              <a:t>3   </a:t>
            </a:r>
            <a:r>
              <a:rPr lang="en-US" sz="2400" b="1" dirty="0">
                <a:solidFill>
                  <a:srgbClr val="000000"/>
                </a:solidFill>
                <a:latin typeface=".VnTime" pitchFamily="34" charset="0"/>
              </a:rPr>
              <a:t>+   H</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SO</a:t>
            </a:r>
            <a:r>
              <a:rPr lang="en-US" sz="2400" b="1" baseline="-25000" dirty="0">
                <a:solidFill>
                  <a:srgbClr val="000000"/>
                </a:solidFill>
                <a:latin typeface=".VnTime" pitchFamily="34" charset="0"/>
              </a:rPr>
              <a:t>4</a:t>
            </a:r>
            <a:r>
              <a:rPr lang="en-US" sz="2400" b="1" dirty="0">
                <a:solidFill>
                  <a:srgbClr val="000000"/>
                </a:solidFill>
                <a:latin typeface=".VnTime" pitchFamily="34" charset="0"/>
              </a:rPr>
              <a:t>              Na</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SO</a:t>
            </a:r>
            <a:r>
              <a:rPr lang="en-US" sz="2400" b="1" baseline="-25000" dirty="0">
                <a:solidFill>
                  <a:srgbClr val="000000"/>
                </a:solidFill>
                <a:latin typeface=".VnTime" pitchFamily="34" charset="0"/>
              </a:rPr>
              <a:t>4</a:t>
            </a:r>
            <a:r>
              <a:rPr lang="en-US" sz="2400" b="1" dirty="0">
                <a:solidFill>
                  <a:srgbClr val="000000"/>
                </a:solidFill>
                <a:latin typeface=".VnTime" pitchFamily="34" charset="0"/>
              </a:rPr>
              <a:t>       +   CO</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      +    H</a:t>
            </a:r>
            <a:r>
              <a:rPr lang="en-US" sz="2400" b="1" baseline="-25000" dirty="0">
                <a:solidFill>
                  <a:srgbClr val="000000"/>
                </a:solidFill>
                <a:latin typeface=".VnTime" pitchFamily="34" charset="0"/>
              </a:rPr>
              <a:t>2</a:t>
            </a:r>
            <a:r>
              <a:rPr lang="en-US" sz="2400" b="1" dirty="0">
                <a:solidFill>
                  <a:srgbClr val="000000"/>
                </a:solidFill>
                <a:latin typeface=".VnTime" pitchFamily="34" charset="0"/>
              </a:rPr>
              <a:t>O</a:t>
            </a:r>
          </a:p>
        </p:txBody>
      </p:sp>
      <p:sp>
        <p:nvSpPr>
          <p:cNvPr id="20484" name="Line 4"/>
          <p:cNvSpPr>
            <a:spLocks noChangeShapeType="1"/>
          </p:cNvSpPr>
          <p:nvPr/>
        </p:nvSpPr>
        <p:spPr bwMode="auto">
          <a:xfrm>
            <a:off x="3676650" y="1847850"/>
            <a:ext cx="533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85" name="Line 5"/>
          <p:cNvSpPr>
            <a:spLocks noChangeShapeType="1"/>
          </p:cNvSpPr>
          <p:nvPr/>
        </p:nvSpPr>
        <p:spPr bwMode="auto">
          <a:xfrm>
            <a:off x="3657600" y="2514600"/>
            <a:ext cx="533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86" name="Line 6"/>
          <p:cNvSpPr>
            <a:spLocks noChangeShapeType="1"/>
          </p:cNvSpPr>
          <p:nvPr/>
        </p:nvSpPr>
        <p:spPr bwMode="auto">
          <a:xfrm>
            <a:off x="3657600" y="3181350"/>
            <a:ext cx="533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87" name="Line 7"/>
          <p:cNvSpPr>
            <a:spLocks noChangeShapeType="1"/>
          </p:cNvSpPr>
          <p:nvPr/>
        </p:nvSpPr>
        <p:spPr bwMode="auto">
          <a:xfrm>
            <a:off x="5853901" y="16383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88" name="Line 8"/>
          <p:cNvSpPr>
            <a:spLocks noChangeShapeType="1"/>
          </p:cNvSpPr>
          <p:nvPr/>
        </p:nvSpPr>
        <p:spPr bwMode="auto">
          <a:xfrm>
            <a:off x="5802140" y="2312194"/>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89" name="Line 9"/>
          <p:cNvSpPr>
            <a:spLocks noChangeShapeType="1"/>
          </p:cNvSpPr>
          <p:nvPr/>
        </p:nvSpPr>
        <p:spPr bwMode="auto">
          <a:xfrm flipV="1">
            <a:off x="7308304" y="3009900"/>
            <a:ext cx="0" cy="266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90" name="Rectangle 10"/>
          <p:cNvSpPr>
            <a:spLocks noChangeArrowheads="1"/>
          </p:cNvSpPr>
          <p:nvPr/>
        </p:nvSpPr>
        <p:spPr bwMode="auto">
          <a:xfrm>
            <a:off x="4419600" y="1582379"/>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dirty="0">
                <a:solidFill>
                  <a:srgbClr val="000000"/>
                </a:solidFill>
                <a:latin typeface=".VnArialH" pitchFamily="34" charset="0"/>
              </a:rPr>
              <a:t> </a:t>
            </a:r>
            <a:r>
              <a:rPr lang="en-US" sz="2400" b="1" dirty="0">
                <a:solidFill>
                  <a:srgbClr val="FF00FF"/>
                </a:solidFill>
                <a:latin typeface=".VnTime" pitchFamily="34" charset="0"/>
              </a:rPr>
              <a:t>Cu(OH)</a:t>
            </a:r>
            <a:r>
              <a:rPr lang="en-US" sz="2400" b="1" baseline="-25000" dirty="0">
                <a:solidFill>
                  <a:srgbClr val="FF00FF"/>
                </a:solidFill>
                <a:latin typeface=".VnTime" pitchFamily="34" charset="0"/>
              </a:rPr>
              <a:t>2</a:t>
            </a:r>
            <a:endParaRPr lang="en-US" sz="2400" b="1" dirty="0">
              <a:solidFill>
                <a:srgbClr val="FF00FF"/>
              </a:solidFill>
              <a:latin typeface=".VnTime" pitchFamily="34" charset="0"/>
            </a:endParaRPr>
          </a:p>
        </p:txBody>
      </p:sp>
      <p:sp>
        <p:nvSpPr>
          <p:cNvPr id="20491" name="Rectangle 11"/>
          <p:cNvSpPr>
            <a:spLocks noChangeArrowheads="1"/>
          </p:cNvSpPr>
          <p:nvPr/>
        </p:nvSpPr>
        <p:spPr bwMode="auto">
          <a:xfrm>
            <a:off x="6588224" y="291465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dirty="0">
                <a:solidFill>
                  <a:srgbClr val="FF00FF"/>
                </a:solidFill>
                <a:latin typeface=".VnTime" pitchFamily="34" charset="0"/>
              </a:rPr>
              <a:t>CO</a:t>
            </a:r>
            <a:r>
              <a:rPr lang="en-US" sz="2400" b="1" baseline="-25000" dirty="0">
                <a:solidFill>
                  <a:srgbClr val="FF00FF"/>
                </a:solidFill>
                <a:latin typeface=".VnTime" pitchFamily="34" charset="0"/>
              </a:rPr>
              <a:t>2</a:t>
            </a:r>
            <a:endParaRPr lang="en-US" sz="2400" b="1" dirty="0">
              <a:solidFill>
                <a:srgbClr val="FF00FF"/>
              </a:solidFill>
              <a:latin typeface=".VnTime" pitchFamily="34" charset="0"/>
            </a:endParaRPr>
          </a:p>
        </p:txBody>
      </p:sp>
      <p:sp>
        <p:nvSpPr>
          <p:cNvPr id="20492" name="Line 12"/>
          <p:cNvSpPr>
            <a:spLocks noChangeShapeType="1"/>
          </p:cNvSpPr>
          <p:nvPr/>
        </p:nvSpPr>
        <p:spPr bwMode="auto">
          <a:xfrm>
            <a:off x="5802140" y="2291412"/>
            <a:ext cx="0" cy="304800"/>
          </a:xfrm>
          <a:prstGeom prst="line">
            <a:avLst/>
          </a:prstGeom>
          <a:noFill/>
          <a:ln w="12700">
            <a:solidFill>
              <a:srgbClr val="FF00FF"/>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93" name="Rectangle 13"/>
          <p:cNvSpPr>
            <a:spLocks noChangeArrowheads="1"/>
          </p:cNvSpPr>
          <p:nvPr/>
        </p:nvSpPr>
        <p:spPr bwMode="auto">
          <a:xfrm>
            <a:off x="4572000" y="2235994"/>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dirty="0">
                <a:solidFill>
                  <a:srgbClr val="FF00FF"/>
                </a:solidFill>
                <a:latin typeface=".VnTime" pitchFamily="34" charset="0"/>
              </a:rPr>
              <a:t>BaSO</a:t>
            </a:r>
            <a:r>
              <a:rPr lang="en-US" sz="2400" b="1" baseline="-25000" dirty="0">
                <a:solidFill>
                  <a:srgbClr val="FF00FF"/>
                </a:solidFill>
                <a:latin typeface=".VnTime" pitchFamily="34" charset="0"/>
              </a:rPr>
              <a:t>4</a:t>
            </a:r>
            <a:endParaRPr lang="en-US" sz="2400" b="1" dirty="0">
              <a:solidFill>
                <a:srgbClr val="FF00FF"/>
              </a:solidFill>
              <a:latin typeface=".VnTime" pitchFamily="34" charset="0"/>
            </a:endParaRPr>
          </a:p>
        </p:txBody>
      </p:sp>
      <p:sp>
        <p:nvSpPr>
          <p:cNvPr id="20494" name="Line 14"/>
          <p:cNvSpPr>
            <a:spLocks noChangeShapeType="1"/>
          </p:cNvSpPr>
          <p:nvPr/>
        </p:nvSpPr>
        <p:spPr bwMode="auto">
          <a:xfrm>
            <a:off x="5867400" y="1658579"/>
            <a:ext cx="0" cy="304800"/>
          </a:xfrm>
          <a:prstGeom prst="line">
            <a:avLst/>
          </a:prstGeom>
          <a:noFill/>
          <a:ln w="12700">
            <a:solidFill>
              <a:srgbClr val="FF00FF"/>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95" name="Line 15"/>
          <p:cNvSpPr>
            <a:spLocks noChangeShapeType="1"/>
          </p:cNvSpPr>
          <p:nvPr/>
        </p:nvSpPr>
        <p:spPr bwMode="auto">
          <a:xfrm flipV="1">
            <a:off x="7308304" y="3009900"/>
            <a:ext cx="0" cy="266700"/>
          </a:xfrm>
          <a:prstGeom prst="line">
            <a:avLst/>
          </a:prstGeom>
          <a:noFill/>
          <a:ln w="12700">
            <a:solidFill>
              <a:srgbClr val="FF00FF"/>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0496" name="Text Box 16"/>
          <p:cNvSpPr txBox="1">
            <a:spLocks noChangeArrowheads="1"/>
          </p:cNvSpPr>
          <p:nvPr/>
        </p:nvSpPr>
        <p:spPr bwMode="auto">
          <a:xfrm>
            <a:off x="457200" y="37338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b="1" dirty="0" err="1" smtClean="0">
                <a:solidFill>
                  <a:srgbClr val="0000FF"/>
                </a:solidFill>
                <a:latin typeface="Times New Roman" pitchFamily="18" charset="0"/>
                <a:cs typeface="Times New Roman" pitchFamily="18" charset="0"/>
              </a:rPr>
              <a:t>Nhận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xét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về</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phẩm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tạo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mỗi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phương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trình</a:t>
            </a:r>
            <a:r>
              <a:rPr lang="en-US" sz="24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6401" name="Text Box 17"/>
          <p:cNvSpPr txBox="1">
            <a:spLocks noChangeArrowheads="1"/>
          </p:cNvSpPr>
          <p:nvPr/>
        </p:nvSpPr>
        <p:spPr bwMode="auto">
          <a:xfrm>
            <a:off x="0" y="4343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vi-VN" sz="2400" b="1">
              <a:solidFill>
                <a:srgbClr val="000000"/>
              </a:solidFill>
              <a:latin typeface=".VnTime" pitchFamily="34" charset="0"/>
            </a:endParaRPr>
          </a:p>
        </p:txBody>
      </p:sp>
      <p:sp>
        <p:nvSpPr>
          <p:cNvPr id="20498" name="Text Box 18"/>
          <p:cNvSpPr txBox="1">
            <a:spLocks noChangeArrowheads="1"/>
          </p:cNvSpPr>
          <p:nvPr/>
        </p:nvSpPr>
        <p:spPr bwMode="auto">
          <a:xfrm>
            <a:off x="876300" y="5011007"/>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xảy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đổi</a:t>
            </a:r>
            <a:r>
              <a:rPr lang="en-US" sz="28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30057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 calcmode="lin" valueType="num">
                                      <p:cBhvr>
                                        <p:cTn id="7" dur="500" fill="hold"/>
                                        <p:tgtEl>
                                          <p:spTgt spid="20489"/>
                                        </p:tgtEl>
                                        <p:attrNameLst>
                                          <p:attrName>ppt_w</p:attrName>
                                        </p:attrNameLst>
                                      </p:cBhvr>
                                      <p:tavLst>
                                        <p:tav tm="0">
                                          <p:val>
                                            <p:fltVal val="0"/>
                                          </p:val>
                                        </p:tav>
                                        <p:tav tm="100000">
                                          <p:val>
                                            <p:strVal val="#ppt_w"/>
                                          </p:val>
                                        </p:tav>
                                      </p:tavLst>
                                    </p:anim>
                                    <p:anim calcmode="lin" valueType="num">
                                      <p:cBhvr>
                                        <p:cTn id="8" dur="500" fill="hold"/>
                                        <p:tgtEl>
                                          <p:spTgt spid="20489"/>
                                        </p:tgtEl>
                                        <p:attrNameLst>
                                          <p:attrName>ppt_h</p:attrName>
                                        </p:attrNameLst>
                                      </p:cBhvr>
                                      <p:tavLst>
                                        <p:tav tm="0">
                                          <p:val>
                                            <p:fltVal val="0"/>
                                          </p:val>
                                        </p:tav>
                                        <p:tav tm="100000">
                                          <p:val>
                                            <p:strVal val="#ppt_h"/>
                                          </p:val>
                                        </p:tav>
                                      </p:tavLst>
                                    </p:anim>
                                    <p:animEffect transition="in" filter="fade">
                                      <p:cBhvr>
                                        <p:cTn id="9" dur="500"/>
                                        <p:tgtEl>
                                          <p:spTgt spid="2048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487"/>
                                        </p:tgtEl>
                                        <p:attrNameLst>
                                          <p:attrName>style.visibility</p:attrName>
                                        </p:attrNameLst>
                                      </p:cBhvr>
                                      <p:to>
                                        <p:strVal val="visible"/>
                                      </p:to>
                                    </p:set>
                                    <p:anim calcmode="lin" valueType="num">
                                      <p:cBhvr>
                                        <p:cTn id="12" dur="500" fill="hold"/>
                                        <p:tgtEl>
                                          <p:spTgt spid="20487"/>
                                        </p:tgtEl>
                                        <p:attrNameLst>
                                          <p:attrName>ppt_w</p:attrName>
                                        </p:attrNameLst>
                                      </p:cBhvr>
                                      <p:tavLst>
                                        <p:tav tm="0">
                                          <p:val>
                                            <p:fltVal val="0"/>
                                          </p:val>
                                        </p:tav>
                                        <p:tav tm="100000">
                                          <p:val>
                                            <p:strVal val="#ppt_w"/>
                                          </p:val>
                                        </p:tav>
                                      </p:tavLst>
                                    </p:anim>
                                    <p:anim calcmode="lin" valueType="num">
                                      <p:cBhvr>
                                        <p:cTn id="13" dur="500" fill="hold"/>
                                        <p:tgtEl>
                                          <p:spTgt spid="20487"/>
                                        </p:tgtEl>
                                        <p:attrNameLst>
                                          <p:attrName>ppt_h</p:attrName>
                                        </p:attrNameLst>
                                      </p:cBhvr>
                                      <p:tavLst>
                                        <p:tav tm="0">
                                          <p:val>
                                            <p:fltVal val="0"/>
                                          </p:val>
                                        </p:tav>
                                        <p:tav tm="100000">
                                          <p:val>
                                            <p:strVal val="#ppt_h"/>
                                          </p:val>
                                        </p:tav>
                                      </p:tavLst>
                                    </p:anim>
                                    <p:animEffect transition="in" filter="fade">
                                      <p:cBhvr>
                                        <p:cTn id="14" dur="500"/>
                                        <p:tgtEl>
                                          <p:spTgt spid="2048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0488"/>
                                        </p:tgtEl>
                                        <p:attrNameLst>
                                          <p:attrName>style.visibility</p:attrName>
                                        </p:attrNameLst>
                                      </p:cBhvr>
                                      <p:to>
                                        <p:strVal val="visible"/>
                                      </p:to>
                                    </p:set>
                                    <p:anim calcmode="lin" valueType="num">
                                      <p:cBhvr>
                                        <p:cTn id="17" dur="500" fill="hold"/>
                                        <p:tgtEl>
                                          <p:spTgt spid="20488"/>
                                        </p:tgtEl>
                                        <p:attrNameLst>
                                          <p:attrName>ppt_w</p:attrName>
                                        </p:attrNameLst>
                                      </p:cBhvr>
                                      <p:tavLst>
                                        <p:tav tm="0">
                                          <p:val>
                                            <p:fltVal val="0"/>
                                          </p:val>
                                        </p:tav>
                                        <p:tav tm="100000">
                                          <p:val>
                                            <p:strVal val="#ppt_w"/>
                                          </p:val>
                                        </p:tav>
                                      </p:tavLst>
                                    </p:anim>
                                    <p:anim calcmode="lin" valueType="num">
                                      <p:cBhvr>
                                        <p:cTn id="18" dur="500" fill="hold"/>
                                        <p:tgtEl>
                                          <p:spTgt spid="20488"/>
                                        </p:tgtEl>
                                        <p:attrNameLst>
                                          <p:attrName>ppt_h</p:attrName>
                                        </p:attrNameLst>
                                      </p:cBhvr>
                                      <p:tavLst>
                                        <p:tav tm="0">
                                          <p:val>
                                            <p:fltVal val="0"/>
                                          </p:val>
                                        </p:tav>
                                        <p:tav tm="100000">
                                          <p:val>
                                            <p:strVal val="#ppt_h"/>
                                          </p:val>
                                        </p:tav>
                                      </p:tavLst>
                                    </p:anim>
                                    <p:animEffect transition="in" filter="fade">
                                      <p:cBhvr>
                                        <p:cTn id="19" dur="500"/>
                                        <p:tgtEl>
                                          <p:spTgt spid="2048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0486"/>
                                        </p:tgtEl>
                                        <p:attrNameLst>
                                          <p:attrName>style.visibility</p:attrName>
                                        </p:attrNameLst>
                                      </p:cBhvr>
                                      <p:to>
                                        <p:strVal val="visible"/>
                                      </p:to>
                                    </p:set>
                                    <p:anim calcmode="lin" valueType="num">
                                      <p:cBhvr>
                                        <p:cTn id="22" dur="500" fill="hold"/>
                                        <p:tgtEl>
                                          <p:spTgt spid="20486"/>
                                        </p:tgtEl>
                                        <p:attrNameLst>
                                          <p:attrName>ppt_w</p:attrName>
                                        </p:attrNameLst>
                                      </p:cBhvr>
                                      <p:tavLst>
                                        <p:tav tm="0">
                                          <p:val>
                                            <p:fltVal val="0"/>
                                          </p:val>
                                        </p:tav>
                                        <p:tav tm="100000">
                                          <p:val>
                                            <p:strVal val="#ppt_w"/>
                                          </p:val>
                                        </p:tav>
                                      </p:tavLst>
                                    </p:anim>
                                    <p:anim calcmode="lin" valueType="num">
                                      <p:cBhvr>
                                        <p:cTn id="23" dur="500" fill="hold"/>
                                        <p:tgtEl>
                                          <p:spTgt spid="20486"/>
                                        </p:tgtEl>
                                        <p:attrNameLst>
                                          <p:attrName>ppt_h</p:attrName>
                                        </p:attrNameLst>
                                      </p:cBhvr>
                                      <p:tavLst>
                                        <p:tav tm="0">
                                          <p:val>
                                            <p:fltVal val="0"/>
                                          </p:val>
                                        </p:tav>
                                        <p:tav tm="100000">
                                          <p:val>
                                            <p:strVal val="#ppt_h"/>
                                          </p:val>
                                        </p:tav>
                                      </p:tavLst>
                                    </p:anim>
                                    <p:animEffect transition="in" filter="fade">
                                      <p:cBhvr>
                                        <p:cTn id="24" dur="500"/>
                                        <p:tgtEl>
                                          <p:spTgt spid="2048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0485"/>
                                        </p:tgtEl>
                                        <p:attrNameLst>
                                          <p:attrName>style.visibility</p:attrName>
                                        </p:attrNameLst>
                                      </p:cBhvr>
                                      <p:to>
                                        <p:strVal val="visible"/>
                                      </p:to>
                                    </p:set>
                                    <p:anim calcmode="lin" valueType="num">
                                      <p:cBhvr>
                                        <p:cTn id="27" dur="500" fill="hold"/>
                                        <p:tgtEl>
                                          <p:spTgt spid="20485"/>
                                        </p:tgtEl>
                                        <p:attrNameLst>
                                          <p:attrName>ppt_w</p:attrName>
                                        </p:attrNameLst>
                                      </p:cBhvr>
                                      <p:tavLst>
                                        <p:tav tm="0">
                                          <p:val>
                                            <p:fltVal val="0"/>
                                          </p:val>
                                        </p:tav>
                                        <p:tav tm="100000">
                                          <p:val>
                                            <p:strVal val="#ppt_w"/>
                                          </p:val>
                                        </p:tav>
                                      </p:tavLst>
                                    </p:anim>
                                    <p:anim calcmode="lin" valueType="num">
                                      <p:cBhvr>
                                        <p:cTn id="28" dur="500" fill="hold"/>
                                        <p:tgtEl>
                                          <p:spTgt spid="20485"/>
                                        </p:tgtEl>
                                        <p:attrNameLst>
                                          <p:attrName>ppt_h</p:attrName>
                                        </p:attrNameLst>
                                      </p:cBhvr>
                                      <p:tavLst>
                                        <p:tav tm="0">
                                          <p:val>
                                            <p:fltVal val="0"/>
                                          </p:val>
                                        </p:tav>
                                        <p:tav tm="100000">
                                          <p:val>
                                            <p:strVal val="#ppt_h"/>
                                          </p:val>
                                        </p:tav>
                                      </p:tavLst>
                                    </p:anim>
                                    <p:animEffect transition="in" filter="fade">
                                      <p:cBhvr>
                                        <p:cTn id="29" dur="500"/>
                                        <p:tgtEl>
                                          <p:spTgt spid="20485"/>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0484"/>
                                        </p:tgtEl>
                                        <p:attrNameLst>
                                          <p:attrName>style.visibility</p:attrName>
                                        </p:attrNameLst>
                                      </p:cBhvr>
                                      <p:to>
                                        <p:strVal val="visible"/>
                                      </p:to>
                                    </p:set>
                                    <p:anim calcmode="lin" valueType="num">
                                      <p:cBhvr>
                                        <p:cTn id="32" dur="500" fill="hold"/>
                                        <p:tgtEl>
                                          <p:spTgt spid="20484"/>
                                        </p:tgtEl>
                                        <p:attrNameLst>
                                          <p:attrName>ppt_w</p:attrName>
                                        </p:attrNameLst>
                                      </p:cBhvr>
                                      <p:tavLst>
                                        <p:tav tm="0">
                                          <p:val>
                                            <p:fltVal val="0"/>
                                          </p:val>
                                        </p:tav>
                                        <p:tav tm="100000">
                                          <p:val>
                                            <p:strVal val="#ppt_w"/>
                                          </p:val>
                                        </p:tav>
                                      </p:tavLst>
                                    </p:anim>
                                    <p:anim calcmode="lin" valueType="num">
                                      <p:cBhvr>
                                        <p:cTn id="33" dur="500" fill="hold"/>
                                        <p:tgtEl>
                                          <p:spTgt spid="20484"/>
                                        </p:tgtEl>
                                        <p:attrNameLst>
                                          <p:attrName>ppt_h</p:attrName>
                                        </p:attrNameLst>
                                      </p:cBhvr>
                                      <p:tavLst>
                                        <p:tav tm="0">
                                          <p:val>
                                            <p:fltVal val="0"/>
                                          </p:val>
                                        </p:tav>
                                        <p:tav tm="100000">
                                          <p:val>
                                            <p:strVal val="#ppt_h"/>
                                          </p:val>
                                        </p:tav>
                                      </p:tavLst>
                                    </p:anim>
                                    <p:animEffect transition="in" filter="fade">
                                      <p:cBhvr>
                                        <p:cTn id="34" dur="500"/>
                                        <p:tgtEl>
                                          <p:spTgt spid="2048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0483"/>
                                        </p:tgtEl>
                                        <p:attrNameLst>
                                          <p:attrName>style.visibility</p:attrName>
                                        </p:attrNameLst>
                                      </p:cBhvr>
                                      <p:to>
                                        <p:strVal val="visible"/>
                                      </p:to>
                                    </p:set>
                                    <p:anim calcmode="lin" valueType="num">
                                      <p:cBhvr>
                                        <p:cTn id="37" dur="500" fill="hold"/>
                                        <p:tgtEl>
                                          <p:spTgt spid="20483"/>
                                        </p:tgtEl>
                                        <p:attrNameLst>
                                          <p:attrName>ppt_w</p:attrName>
                                        </p:attrNameLst>
                                      </p:cBhvr>
                                      <p:tavLst>
                                        <p:tav tm="0">
                                          <p:val>
                                            <p:fltVal val="0"/>
                                          </p:val>
                                        </p:tav>
                                        <p:tav tm="100000">
                                          <p:val>
                                            <p:strVal val="#ppt_w"/>
                                          </p:val>
                                        </p:tav>
                                      </p:tavLst>
                                    </p:anim>
                                    <p:anim calcmode="lin" valueType="num">
                                      <p:cBhvr>
                                        <p:cTn id="38" dur="500" fill="hold"/>
                                        <p:tgtEl>
                                          <p:spTgt spid="20483"/>
                                        </p:tgtEl>
                                        <p:attrNameLst>
                                          <p:attrName>ppt_h</p:attrName>
                                        </p:attrNameLst>
                                      </p:cBhvr>
                                      <p:tavLst>
                                        <p:tav tm="0">
                                          <p:val>
                                            <p:fltVal val="0"/>
                                          </p:val>
                                        </p:tav>
                                        <p:tav tm="100000">
                                          <p:val>
                                            <p:strVal val="#ppt_h"/>
                                          </p:val>
                                        </p:tav>
                                      </p:tavLst>
                                    </p:anim>
                                    <p:animEffect transition="in" filter="fade">
                                      <p:cBhvr>
                                        <p:cTn id="39" dur="500"/>
                                        <p:tgtEl>
                                          <p:spTgt spid="2048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0482"/>
                                        </p:tgtEl>
                                        <p:attrNameLst>
                                          <p:attrName>style.visibility</p:attrName>
                                        </p:attrNameLst>
                                      </p:cBhvr>
                                      <p:to>
                                        <p:strVal val="visible"/>
                                      </p:to>
                                    </p:set>
                                    <p:anim calcmode="lin" valueType="num">
                                      <p:cBhvr>
                                        <p:cTn id="42" dur="500" fill="hold"/>
                                        <p:tgtEl>
                                          <p:spTgt spid="20482"/>
                                        </p:tgtEl>
                                        <p:attrNameLst>
                                          <p:attrName>ppt_w</p:attrName>
                                        </p:attrNameLst>
                                      </p:cBhvr>
                                      <p:tavLst>
                                        <p:tav tm="0">
                                          <p:val>
                                            <p:fltVal val="0"/>
                                          </p:val>
                                        </p:tav>
                                        <p:tav tm="100000">
                                          <p:val>
                                            <p:strVal val="#ppt_w"/>
                                          </p:val>
                                        </p:tav>
                                      </p:tavLst>
                                    </p:anim>
                                    <p:anim calcmode="lin" valueType="num">
                                      <p:cBhvr>
                                        <p:cTn id="43" dur="500" fill="hold"/>
                                        <p:tgtEl>
                                          <p:spTgt spid="20482"/>
                                        </p:tgtEl>
                                        <p:attrNameLst>
                                          <p:attrName>ppt_h</p:attrName>
                                        </p:attrNameLst>
                                      </p:cBhvr>
                                      <p:tavLst>
                                        <p:tav tm="0">
                                          <p:val>
                                            <p:fltVal val="0"/>
                                          </p:val>
                                        </p:tav>
                                        <p:tav tm="100000">
                                          <p:val>
                                            <p:strVal val="#ppt_h"/>
                                          </p:val>
                                        </p:tav>
                                      </p:tavLst>
                                    </p:anim>
                                    <p:animEffect transition="in" filter="fade">
                                      <p:cBhvr>
                                        <p:cTn id="44" dur="500"/>
                                        <p:tgtEl>
                                          <p:spTgt spid="2048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0495"/>
                                        </p:tgtEl>
                                        <p:attrNameLst>
                                          <p:attrName>style.visibility</p:attrName>
                                        </p:attrNameLst>
                                      </p:cBhvr>
                                      <p:to>
                                        <p:strVal val="visible"/>
                                      </p:to>
                                    </p:set>
                                    <p:animEffect transition="in" filter="wipe(down)">
                                      <p:cBhvr>
                                        <p:cTn id="49" dur="580">
                                          <p:stCondLst>
                                            <p:cond delay="0"/>
                                          </p:stCondLst>
                                        </p:cTn>
                                        <p:tgtEl>
                                          <p:spTgt spid="20495"/>
                                        </p:tgtEl>
                                      </p:cBhvr>
                                    </p:animEffect>
                                    <p:anim calcmode="lin" valueType="num">
                                      <p:cBhvr>
                                        <p:cTn id="50" dur="1822" tmFilter="0,0; 0.14,0.36; 0.43,0.73; 0.71,0.91; 1.0,1.0">
                                          <p:stCondLst>
                                            <p:cond delay="0"/>
                                          </p:stCondLst>
                                        </p:cTn>
                                        <p:tgtEl>
                                          <p:spTgt spid="2049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049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049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049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0495"/>
                                        </p:tgtEl>
                                        <p:attrNameLst>
                                          <p:attrName>ppt_y</p:attrName>
                                        </p:attrNameLst>
                                      </p:cBhvr>
                                      <p:tavLst>
                                        <p:tav tm="0" fmla="#ppt_y-sin(pi*$)/81">
                                          <p:val>
                                            <p:fltVal val="0"/>
                                          </p:val>
                                        </p:tav>
                                        <p:tav tm="100000">
                                          <p:val>
                                            <p:fltVal val="1"/>
                                          </p:val>
                                        </p:tav>
                                      </p:tavLst>
                                    </p:anim>
                                    <p:animScale>
                                      <p:cBhvr>
                                        <p:cTn id="55" dur="26">
                                          <p:stCondLst>
                                            <p:cond delay="650"/>
                                          </p:stCondLst>
                                        </p:cTn>
                                        <p:tgtEl>
                                          <p:spTgt spid="20495"/>
                                        </p:tgtEl>
                                      </p:cBhvr>
                                      <p:to x="100000" y="60000"/>
                                    </p:animScale>
                                    <p:animScale>
                                      <p:cBhvr>
                                        <p:cTn id="56" dur="166" decel="50000">
                                          <p:stCondLst>
                                            <p:cond delay="676"/>
                                          </p:stCondLst>
                                        </p:cTn>
                                        <p:tgtEl>
                                          <p:spTgt spid="20495"/>
                                        </p:tgtEl>
                                      </p:cBhvr>
                                      <p:to x="100000" y="100000"/>
                                    </p:animScale>
                                    <p:animScale>
                                      <p:cBhvr>
                                        <p:cTn id="57" dur="26">
                                          <p:stCondLst>
                                            <p:cond delay="1312"/>
                                          </p:stCondLst>
                                        </p:cTn>
                                        <p:tgtEl>
                                          <p:spTgt spid="20495"/>
                                        </p:tgtEl>
                                      </p:cBhvr>
                                      <p:to x="100000" y="80000"/>
                                    </p:animScale>
                                    <p:animScale>
                                      <p:cBhvr>
                                        <p:cTn id="58" dur="166" decel="50000">
                                          <p:stCondLst>
                                            <p:cond delay="1338"/>
                                          </p:stCondLst>
                                        </p:cTn>
                                        <p:tgtEl>
                                          <p:spTgt spid="20495"/>
                                        </p:tgtEl>
                                      </p:cBhvr>
                                      <p:to x="100000" y="100000"/>
                                    </p:animScale>
                                    <p:animScale>
                                      <p:cBhvr>
                                        <p:cTn id="59" dur="26">
                                          <p:stCondLst>
                                            <p:cond delay="1642"/>
                                          </p:stCondLst>
                                        </p:cTn>
                                        <p:tgtEl>
                                          <p:spTgt spid="20495"/>
                                        </p:tgtEl>
                                      </p:cBhvr>
                                      <p:to x="100000" y="90000"/>
                                    </p:animScale>
                                    <p:animScale>
                                      <p:cBhvr>
                                        <p:cTn id="60" dur="166" decel="50000">
                                          <p:stCondLst>
                                            <p:cond delay="1668"/>
                                          </p:stCondLst>
                                        </p:cTn>
                                        <p:tgtEl>
                                          <p:spTgt spid="20495"/>
                                        </p:tgtEl>
                                      </p:cBhvr>
                                      <p:to x="100000" y="100000"/>
                                    </p:animScale>
                                    <p:animScale>
                                      <p:cBhvr>
                                        <p:cTn id="61" dur="26">
                                          <p:stCondLst>
                                            <p:cond delay="1808"/>
                                          </p:stCondLst>
                                        </p:cTn>
                                        <p:tgtEl>
                                          <p:spTgt spid="20495"/>
                                        </p:tgtEl>
                                      </p:cBhvr>
                                      <p:to x="100000" y="95000"/>
                                    </p:animScale>
                                    <p:animScale>
                                      <p:cBhvr>
                                        <p:cTn id="62" dur="166" decel="50000">
                                          <p:stCondLst>
                                            <p:cond delay="1834"/>
                                          </p:stCondLst>
                                        </p:cTn>
                                        <p:tgtEl>
                                          <p:spTgt spid="20495"/>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0492"/>
                                        </p:tgtEl>
                                        <p:attrNameLst>
                                          <p:attrName>style.visibility</p:attrName>
                                        </p:attrNameLst>
                                      </p:cBhvr>
                                      <p:to>
                                        <p:strVal val="visible"/>
                                      </p:to>
                                    </p:set>
                                    <p:animEffect transition="in" filter="wipe(down)">
                                      <p:cBhvr>
                                        <p:cTn id="65" dur="580">
                                          <p:stCondLst>
                                            <p:cond delay="0"/>
                                          </p:stCondLst>
                                        </p:cTn>
                                        <p:tgtEl>
                                          <p:spTgt spid="20492"/>
                                        </p:tgtEl>
                                      </p:cBhvr>
                                    </p:animEffect>
                                    <p:anim calcmode="lin" valueType="num">
                                      <p:cBhvr>
                                        <p:cTn id="66" dur="1822" tmFilter="0,0; 0.14,0.36; 0.43,0.73; 0.71,0.91; 1.0,1.0">
                                          <p:stCondLst>
                                            <p:cond delay="0"/>
                                          </p:stCondLst>
                                        </p:cTn>
                                        <p:tgtEl>
                                          <p:spTgt spid="2049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049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049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049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0492"/>
                                        </p:tgtEl>
                                        <p:attrNameLst>
                                          <p:attrName>ppt_y</p:attrName>
                                        </p:attrNameLst>
                                      </p:cBhvr>
                                      <p:tavLst>
                                        <p:tav tm="0" fmla="#ppt_y-sin(pi*$)/81">
                                          <p:val>
                                            <p:fltVal val="0"/>
                                          </p:val>
                                        </p:tav>
                                        <p:tav tm="100000">
                                          <p:val>
                                            <p:fltVal val="1"/>
                                          </p:val>
                                        </p:tav>
                                      </p:tavLst>
                                    </p:anim>
                                    <p:animScale>
                                      <p:cBhvr>
                                        <p:cTn id="71" dur="26">
                                          <p:stCondLst>
                                            <p:cond delay="650"/>
                                          </p:stCondLst>
                                        </p:cTn>
                                        <p:tgtEl>
                                          <p:spTgt spid="20492"/>
                                        </p:tgtEl>
                                      </p:cBhvr>
                                      <p:to x="100000" y="60000"/>
                                    </p:animScale>
                                    <p:animScale>
                                      <p:cBhvr>
                                        <p:cTn id="72" dur="166" decel="50000">
                                          <p:stCondLst>
                                            <p:cond delay="676"/>
                                          </p:stCondLst>
                                        </p:cTn>
                                        <p:tgtEl>
                                          <p:spTgt spid="20492"/>
                                        </p:tgtEl>
                                      </p:cBhvr>
                                      <p:to x="100000" y="100000"/>
                                    </p:animScale>
                                    <p:animScale>
                                      <p:cBhvr>
                                        <p:cTn id="73" dur="26">
                                          <p:stCondLst>
                                            <p:cond delay="1312"/>
                                          </p:stCondLst>
                                        </p:cTn>
                                        <p:tgtEl>
                                          <p:spTgt spid="20492"/>
                                        </p:tgtEl>
                                      </p:cBhvr>
                                      <p:to x="100000" y="80000"/>
                                    </p:animScale>
                                    <p:animScale>
                                      <p:cBhvr>
                                        <p:cTn id="74" dur="166" decel="50000">
                                          <p:stCondLst>
                                            <p:cond delay="1338"/>
                                          </p:stCondLst>
                                        </p:cTn>
                                        <p:tgtEl>
                                          <p:spTgt spid="20492"/>
                                        </p:tgtEl>
                                      </p:cBhvr>
                                      <p:to x="100000" y="100000"/>
                                    </p:animScale>
                                    <p:animScale>
                                      <p:cBhvr>
                                        <p:cTn id="75" dur="26">
                                          <p:stCondLst>
                                            <p:cond delay="1642"/>
                                          </p:stCondLst>
                                        </p:cTn>
                                        <p:tgtEl>
                                          <p:spTgt spid="20492"/>
                                        </p:tgtEl>
                                      </p:cBhvr>
                                      <p:to x="100000" y="90000"/>
                                    </p:animScale>
                                    <p:animScale>
                                      <p:cBhvr>
                                        <p:cTn id="76" dur="166" decel="50000">
                                          <p:stCondLst>
                                            <p:cond delay="1668"/>
                                          </p:stCondLst>
                                        </p:cTn>
                                        <p:tgtEl>
                                          <p:spTgt spid="20492"/>
                                        </p:tgtEl>
                                      </p:cBhvr>
                                      <p:to x="100000" y="100000"/>
                                    </p:animScale>
                                    <p:animScale>
                                      <p:cBhvr>
                                        <p:cTn id="77" dur="26">
                                          <p:stCondLst>
                                            <p:cond delay="1808"/>
                                          </p:stCondLst>
                                        </p:cTn>
                                        <p:tgtEl>
                                          <p:spTgt spid="20492"/>
                                        </p:tgtEl>
                                      </p:cBhvr>
                                      <p:to x="100000" y="95000"/>
                                    </p:animScale>
                                    <p:animScale>
                                      <p:cBhvr>
                                        <p:cTn id="78" dur="166" decel="50000">
                                          <p:stCondLst>
                                            <p:cond delay="1834"/>
                                          </p:stCondLst>
                                        </p:cTn>
                                        <p:tgtEl>
                                          <p:spTgt spid="20492"/>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20494"/>
                                        </p:tgtEl>
                                        <p:attrNameLst>
                                          <p:attrName>style.visibility</p:attrName>
                                        </p:attrNameLst>
                                      </p:cBhvr>
                                      <p:to>
                                        <p:strVal val="visible"/>
                                      </p:to>
                                    </p:set>
                                    <p:animEffect transition="in" filter="wipe(down)">
                                      <p:cBhvr>
                                        <p:cTn id="81" dur="580">
                                          <p:stCondLst>
                                            <p:cond delay="0"/>
                                          </p:stCondLst>
                                        </p:cTn>
                                        <p:tgtEl>
                                          <p:spTgt spid="20494"/>
                                        </p:tgtEl>
                                      </p:cBhvr>
                                    </p:animEffect>
                                    <p:anim calcmode="lin" valueType="num">
                                      <p:cBhvr>
                                        <p:cTn id="82" dur="1822" tmFilter="0,0; 0.14,0.36; 0.43,0.73; 0.71,0.91; 1.0,1.0">
                                          <p:stCondLst>
                                            <p:cond delay="0"/>
                                          </p:stCondLst>
                                        </p:cTn>
                                        <p:tgtEl>
                                          <p:spTgt spid="20494"/>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0494"/>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0494"/>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0494"/>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0494"/>
                                        </p:tgtEl>
                                        <p:attrNameLst>
                                          <p:attrName>ppt_y</p:attrName>
                                        </p:attrNameLst>
                                      </p:cBhvr>
                                      <p:tavLst>
                                        <p:tav tm="0" fmla="#ppt_y-sin(pi*$)/81">
                                          <p:val>
                                            <p:fltVal val="0"/>
                                          </p:val>
                                        </p:tav>
                                        <p:tav tm="100000">
                                          <p:val>
                                            <p:fltVal val="1"/>
                                          </p:val>
                                        </p:tav>
                                      </p:tavLst>
                                    </p:anim>
                                    <p:animScale>
                                      <p:cBhvr>
                                        <p:cTn id="87" dur="26">
                                          <p:stCondLst>
                                            <p:cond delay="650"/>
                                          </p:stCondLst>
                                        </p:cTn>
                                        <p:tgtEl>
                                          <p:spTgt spid="20494"/>
                                        </p:tgtEl>
                                      </p:cBhvr>
                                      <p:to x="100000" y="60000"/>
                                    </p:animScale>
                                    <p:animScale>
                                      <p:cBhvr>
                                        <p:cTn id="88" dur="166" decel="50000">
                                          <p:stCondLst>
                                            <p:cond delay="676"/>
                                          </p:stCondLst>
                                        </p:cTn>
                                        <p:tgtEl>
                                          <p:spTgt spid="20494"/>
                                        </p:tgtEl>
                                      </p:cBhvr>
                                      <p:to x="100000" y="100000"/>
                                    </p:animScale>
                                    <p:animScale>
                                      <p:cBhvr>
                                        <p:cTn id="89" dur="26">
                                          <p:stCondLst>
                                            <p:cond delay="1312"/>
                                          </p:stCondLst>
                                        </p:cTn>
                                        <p:tgtEl>
                                          <p:spTgt spid="20494"/>
                                        </p:tgtEl>
                                      </p:cBhvr>
                                      <p:to x="100000" y="80000"/>
                                    </p:animScale>
                                    <p:animScale>
                                      <p:cBhvr>
                                        <p:cTn id="90" dur="166" decel="50000">
                                          <p:stCondLst>
                                            <p:cond delay="1338"/>
                                          </p:stCondLst>
                                        </p:cTn>
                                        <p:tgtEl>
                                          <p:spTgt spid="20494"/>
                                        </p:tgtEl>
                                      </p:cBhvr>
                                      <p:to x="100000" y="100000"/>
                                    </p:animScale>
                                    <p:animScale>
                                      <p:cBhvr>
                                        <p:cTn id="91" dur="26">
                                          <p:stCondLst>
                                            <p:cond delay="1642"/>
                                          </p:stCondLst>
                                        </p:cTn>
                                        <p:tgtEl>
                                          <p:spTgt spid="20494"/>
                                        </p:tgtEl>
                                      </p:cBhvr>
                                      <p:to x="100000" y="90000"/>
                                    </p:animScale>
                                    <p:animScale>
                                      <p:cBhvr>
                                        <p:cTn id="92" dur="166" decel="50000">
                                          <p:stCondLst>
                                            <p:cond delay="1668"/>
                                          </p:stCondLst>
                                        </p:cTn>
                                        <p:tgtEl>
                                          <p:spTgt spid="20494"/>
                                        </p:tgtEl>
                                      </p:cBhvr>
                                      <p:to x="100000" y="100000"/>
                                    </p:animScale>
                                    <p:animScale>
                                      <p:cBhvr>
                                        <p:cTn id="93" dur="26">
                                          <p:stCondLst>
                                            <p:cond delay="1808"/>
                                          </p:stCondLst>
                                        </p:cTn>
                                        <p:tgtEl>
                                          <p:spTgt spid="20494"/>
                                        </p:tgtEl>
                                      </p:cBhvr>
                                      <p:to x="100000" y="95000"/>
                                    </p:animScale>
                                    <p:animScale>
                                      <p:cBhvr>
                                        <p:cTn id="94" dur="166" decel="50000">
                                          <p:stCondLst>
                                            <p:cond delay="1834"/>
                                          </p:stCondLst>
                                        </p:cTn>
                                        <p:tgtEl>
                                          <p:spTgt spid="20494"/>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20490"/>
                                        </p:tgtEl>
                                        <p:attrNameLst>
                                          <p:attrName>style.visibility</p:attrName>
                                        </p:attrNameLst>
                                      </p:cBhvr>
                                      <p:to>
                                        <p:strVal val="visible"/>
                                      </p:to>
                                    </p:set>
                                    <p:animEffect transition="in" filter="wipe(down)">
                                      <p:cBhvr>
                                        <p:cTn id="97" dur="580">
                                          <p:stCondLst>
                                            <p:cond delay="0"/>
                                          </p:stCondLst>
                                        </p:cTn>
                                        <p:tgtEl>
                                          <p:spTgt spid="20490"/>
                                        </p:tgtEl>
                                      </p:cBhvr>
                                    </p:animEffect>
                                    <p:anim calcmode="lin" valueType="num">
                                      <p:cBhvr>
                                        <p:cTn id="98" dur="1822" tmFilter="0,0; 0.14,0.36; 0.43,0.73; 0.71,0.91; 1.0,1.0">
                                          <p:stCondLst>
                                            <p:cond delay="0"/>
                                          </p:stCondLst>
                                        </p:cTn>
                                        <p:tgtEl>
                                          <p:spTgt spid="2049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049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049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049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0490"/>
                                        </p:tgtEl>
                                        <p:attrNameLst>
                                          <p:attrName>ppt_y</p:attrName>
                                        </p:attrNameLst>
                                      </p:cBhvr>
                                      <p:tavLst>
                                        <p:tav tm="0" fmla="#ppt_y-sin(pi*$)/81">
                                          <p:val>
                                            <p:fltVal val="0"/>
                                          </p:val>
                                        </p:tav>
                                        <p:tav tm="100000">
                                          <p:val>
                                            <p:fltVal val="1"/>
                                          </p:val>
                                        </p:tav>
                                      </p:tavLst>
                                    </p:anim>
                                    <p:animScale>
                                      <p:cBhvr>
                                        <p:cTn id="103" dur="26">
                                          <p:stCondLst>
                                            <p:cond delay="650"/>
                                          </p:stCondLst>
                                        </p:cTn>
                                        <p:tgtEl>
                                          <p:spTgt spid="20490"/>
                                        </p:tgtEl>
                                      </p:cBhvr>
                                      <p:to x="100000" y="60000"/>
                                    </p:animScale>
                                    <p:animScale>
                                      <p:cBhvr>
                                        <p:cTn id="104" dur="166" decel="50000">
                                          <p:stCondLst>
                                            <p:cond delay="676"/>
                                          </p:stCondLst>
                                        </p:cTn>
                                        <p:tgtEl>
                                          <p:spTgt spid="20490"/>
                                        </p:tgtEl>
                                      </p:cBhvr>
                                      <p:to x="100000" y="100000"/>
                                    </p:animScale>
                                    <p:animScale>
                                      <p:cBhvr>
                                        <p:cTn id="105" dur="26">
                                          <p:stCondLst>
                                            <p:cond delay="1312"/>
                                          </p:stCondLst>
                                        </p:cTn>
                                        <p:tgtEl>
                                          <p:spTgt spid="20490"/>
                                        </p:tgtEl>
                                      </p:cBhvr>
                                      <p:to x="100000" y="80000"/>
                                    </p:animScale>
                                    <p:animScale>
                                      <p:cBhvr>
                                        <p:cTn id="106" dur="166" decel="50000">
                                          <p:stCondLst>
                                            <p:cond delay="1338"/>
                                          </p:stCondLst>
                                        </p:cTn>
                                        <p:tgtEl>
                                          <p:spTgt spid="20490"/>
                                        </p:tgtEl>
                                      </p:cBhvr>
                                      <p:to x="100000" y="100000"/>
                                    </p:animScale>
                                    <p:animScale>
                                      <p:cBhvr>
                                        <p:cTn id="107" dur="26">
                                          <p:stCondLst>
                                            <p:cond delay="1642"/>
                                          </p:stCondLst>
                                        </p:cTn>
                                        <p:tgtEl>
                                          <p:spTgt spid="20490"/>
                                        </p:tgtEl>
                                      </p:cBhvr>
                                      <p:to x="100000" y="90000"/>
                                    </p:animScale>
                                    <p:animScale>
                                      <p:cBhvr>
                                        <p:cTn id="108" dur="166" decel="50000">
                                          <p:stCondLst>
                                            <p:cond delay="1668"/>
                                          </p:stCondLst>
                                        </p:cTn>
                                        <p:tgtEl>
                                          <p:spTgt spid="20490"/>
                                        </p:tgtEl>
                                      </p:cBhvr>
                                      <p:to x="100000" y="100000"/>
                                    </p:animScale>
                                    <p:animScale>
                                      <p:cBhvr>
                                        <p:cTn id="109" dur="26">
                                          <p:stCondLst>
                                            <p:cond delay="1808"/>
                                          </p:stCondLst>
                                        </p:cTn>
                                        <p:tgtEl>
                                          <p:spTgt spid="20490"/>
                                        </p:tgtEl>
                                      </p:cBhvr>
                                      <p:to x="100000" y="95000"/>
                                    </p:animScale>
                                    <p:animScale>
                                      <p:cBhvr>
                                        <p:cTn id="110" dur="166" decel="50000">
                                          <p:stCondLst>
                                            <p:cond delay="1834"/>
                                          </p:stCondLst>
                                        </p:cTn>
                                        <p:tgtEl>
                                          <p:spTgt spid="20490"/>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20493"/>
                                        </p:tgtEl>
                                        <p:attrNameLst>
                                          <p:attrName>style.visibility</p:attrName>
                                        </p:attrNameLst>
                                      </p:cBhvr>
                                      <p:to>
                                        <p:strVal val="visible"/>
                                      </p:to>
                                    </p:set>
                                    <p:animEffect transition="in" filter="wipe(down)">
                                      <p:cBhvr>
                                        <p:cTn id="113" dur="580">
                                          <p:stCondLst>
                                            <p:cond delay="0"/>
                                          </p:stCondLst>
                                        </p:cTn>
                                        <p:tgtEl>
                                          <p:spTgt spid="20493"/>
                                        </p:tgtEl>
                                      </p:cBhvr>
                                    </p:animEffect>
                                    <p:anim calcmode="lin" valueType="num">
                                      <p:cBhvr>
                                        <p:cTn id="114" dur="1822" tmFilter="0,0; 0.14,0.36; 0.43,0.73; 0.71,0.91; 1.0,1.0">
                                          <p:stCondLst>
                                            <p:cond delay="0"/>
                                          </p:stCondLst>
                                        </p:cTn>
                                        <p:tgtEl>
                                          <p:spTgt spid="20493"/>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0493"/>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0493"/>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0493"/>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0493"/>
                                        </p:tgtEl>
                                        <p:attrNameLst>
                                          <p:attrName>ppt_y</p:attrName>
                                        </p:attrNameLst>
                                      </p:cBhvr>
                                      <p:tavLst>
                                        <p:tav tm="0" fmla="#ppt_y-sin(pi*$)/81">
                                          <p:val>
                                            <p:fltVal val="0"/>
                                          </p:val>
                                        </p:tav>
                                        <p:tav tm="100000">
                                          <p:val>
                                            <p:fltVal val="1"/>
                                          </p:val>
                                        </p:tav>
                                      </p:tavLst>
                                    </p:anim>
                                    <p:animScale>
                                      <p:cBhvr>
                                        <p:cTn id="119" dur="26">
                                          <p:stCondLst>
                                            <p:cond delay="650"/>
                                          </p:stCondLst>
                                        </p:cTn>
                                        <p:tgtEl>
                                          <p:spTgt spid="20493"/>
                                        </p:tgtEl>
                                      </p:cBhvr>
                                      <p:to x="100000" y="60000"/>
                                    </p:animScale>
                                    <p:animScale>
                                      <p:cBhvr>
                                        <p:cTn id="120" dur="166" decel="50000">
                                          <p:stCondLst>
                                            <p:cond delay="676"/>
                                          </p:stCondLst>
                                        </p:cTn>
                                        <p:tgtEl>
                                          <p:spTgt spid="20493"/>
                                        </p:tgtEl>
                                      </p:cBhvr>
                                      <p:to x="100000" y="100000"/>
                                    </p:animScale>
                                    <p:animScale>
                                      <p:cBhvr>
                                        <p:cTn id="121" dur="26">
                                          <p:stCondLst>
                                            <p:cond delay="1312"/>
                                          </p:stCondLst>
                                        </p:cTn>
                                        <p:tgtEl>
                                          <p:spTgt spid="20493"/>
                                        </p:tgtEl>
                                      </p:cBhvr>
                                      <p:to x="100000" y="80000"/>
                                    </p:animScale>
                                    <p:animScale>
                                      <p:cBhvr>
                                        <p:cTn id="122" dur="166" decel="50000">
                                          <p:stCondLst>
                                            <p:cond delay="1338"/>
                                          </p:stCondLst>
                                        </p:cTn>
                                        <p:tgtEl>
                                          <p:spTgt spid="20493"/>
                                        </p:tgtEl>
                                      </p:cBhvr>
                                      <p:to x="100000" y="100000"/>
                                    </p:animScale>
                                    <p:animScale>
                                      <p:cBhvr>
                                        <p:cTn id="123" dur="26">
                                          <p:stCondLst>
                                            <p:cond delay="1642"/>
                                          </p:stCondLst>
                                        </p:cTn>
                                        <p:tgtEl>
                                          <p:spTgt spid="20493"/>
                                        </p:tgtEl>
                                      </p:cBhvr>
                                      <p:to x="100000" y="90000"/>
                                    </p:animScale>
                                    <p:animScale>
                                      <p:cBhvr>
                                        <p:cTn id="124" dur="166" decel="50000">
                                          <p:stCondLst>
                                            <p:cond delay="1668"/>
                                          </p:stCondLst>
                                        </p:cTn>
                                        <p:tgtEl>
                                          <p:spTgt spid="20493"/>
                                        </p:tgtEl>
                                      </p:cBhvr>
                                      <p:to x="100000" y="100000"/>
                                    </p:animScale>
                                    <p:animScale>
                                      <p:cBhvr>
                                        <p:cTn id="125" dur="26">
                                          <p:stCondLst>
                                            <p:cond delay="1808"/>
                                          </p:stCondLst>
                                        </p:cTn>
                                        <p:tgtEl>
                                          <p:spTgt spid="20493"/>
                                        </p:tgtEl>
                                      </p:cBhvr>
                                      <p:to x="100000" y="95000"/>
                                    </p:animScale>
                                    <p:animScale>
                                      <p:cBhvr>
                                        <p:cTn id="126" dur="166" decel="50000">
                                          <p:stCondLst>
                                            <p:cond delay="1834"/>
                                          </p:stCondLst>
                                        </p:cTn>
                                        <p:tgtEl>
                                          <p:spTgt spid="20493"/>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20491"/>
                                        </p:tgtEl>
                                        <p:attrNameLst>
                                          <p:attrName>style.visibility</p:attrName>
                                        </p:attrNameLst>
                                      </p:cBhvr>
                                      <p:to>
                                        <p:strVal val="visible"/>
                                      </p:to>
                                    </p:set>
                                    <p:animEffect transition="in" filter="wipe(down)">
                                      <p:cBhvr>
                                        <p:cTn id="129" dur="580">
                                          <p:stCondLst>
                                            <p:cond delay="0"/>
                                          </p:stCondLst>
                                        </p:cTn>
                                        <p:tgtEl>
                                          <p:spTgt spid="20491"/>
                                        </p:tgtEl>
                                      </p:cBhvr>
                                    </p:animEffect>
                                    <p:anim calcmode="lin" valueType="num">
                                      <p:cBhvr>
                                        <p:cTn id="130" dur="1822" tmFilter="0,0; 0.14,0.36; 0.43,0.73; 0.71,0.91; 1.0,1.0">
                                          <p:stCondLst>
                                            <p:cond delay="0"/>
                                          </p:stCondLst>
                                        </p:cTn>
                                        <p:tgtEl>
                                          <p:spTgt spid="20491"/>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20491"/>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20491"/>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20491"/>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20491"/>
                                        </p:tgtEl>
                                        <p:attrNameLst>
                                          <p:attrName>ppt_y</p:attrName>
                                        </p:attrNameLst>
                                      </p:cBhvr>
                                      <p:tavLst>
                                        <p:tav tm="0" fmla="#ppt_y-sin(pi*$)/81">
                                          <p:val>
                                            <p:fltVal val="0"/>
                                          </p:val>
                                        </p:tav>
                                        <p:tav tm="100000">
                                          <p:val>
                                            <p:fltVal val="1"/>
                                          </p:val>
                                        </p:tav>
                                      </p:tavLst>
                                    </p:anim>
                                    <p:animScale>
                                      <p:cBhvr>
                                        <p:cTn id="135" dur="26">
                                          <p:stCondLst>
                                            <p:cond delay="650"/>
                                          </p:stCondLst>
                                        </p:cTn>
                                        <p:tgtEl>
                                          <p:spTgt spid="20491"/>
                                        </p:tgtEl>
                                      </p:cBhvr>
                                      <p:to x="100000" y="60000"/>
                                    </p:animScale>
                                    <p:animScale>
                                      <p:cBhvr>
                                        <p:cTn id="136" dur="166" decel="50000">
                                          <p:stCondLst>
                                            <p:cond delay="676"/>
                                          </p:stCondLst>
                                        </p:cTn>
                                        <p:tgtEl>
                                          <p:spTgt spid="20491"/>
                                        </p:tgtEl>
                                      </p:cBhvr>
                                      <p:to x="100000" y="100000"/>
                                    </p:animScale>
                                    <p:animScale>
                                      <p:cBhvr>
                                        <p:cTn id="137" dur="26">
                                          <p:stCondLst>
                                            <p:cond delay="1312"/>
                                          </p:stCondLst>
                                        </p:cTn>
                                        <p:tgtEl>
                                          <p:spTgt spid="20491"/>
                                        </p:tgtEl>
                                      </p:cBhvr>
                                      <p:to x="100000" y="80000"/>
                                    </p:animScale>
                                    <p:animScale>
                                      <p:cBhvr>
                                        <p:cTn id="138" dur="166" decel="50000">
                                          <p:stCondLst>
                                            <p:cond delay="1338"/>
                                          </p:stCondLst>
                                        </p:cTn>
                                        <p:tgtEl>
                                          <p:spTgt spid="20491"/>
                                        </p:tgtEl>
                                      </p:cBhvr>
                                      <p:to x="100000" y="100000"/>
                                    </p:animScale>
                                    <p:animScale>
                                      <p:cBhvr>
                                        <p:cTn id="139" dur="26">
                                          <p:stCondLst>
                                            <p:cond delay="1642"/>
                                          </p:stCondLst>
                                        </p:cTn>
                                        <p:tgtEl>
                                          <p:spTgt spid="20491"/>
                                        </p:tgtEl>
                                      </p:cBhvr>
                                      <p:to x="100000" y="90000"/>
                                    </p:animScale>
                                    <p:animScale>
                                      <p:cBhvr>
                                        <p:cTn id="140" dur="166" decel="50000">
                                          <p:stCondLst>
                                            <p:cond delay="1668"/>
                                          </p:stCondLst>
                                        </p:cTn>
                                        <p:tgtEl>
                                          <p:spTgt spid="20491"/>
                                        </p:tgtEl>
                                      </p:cBhvr>
                                      <p:to x="100000" y="100000"/>
                                    </p:animScale>
                                    <p:animScale>
                                      <p:cBhvr>
                                        <p:cTn id="141" dur="26">
                                          <p:stCondLst>
                                            <p:cond delay="1808"/>
                                          </p:stCondLst>
                                        </p:cTn>
                                        <p:tgtEl>
                                          <p:spTgt spid="20491"/>
                                        </p:tgtEl>
                                      </p:cBhvr>
                                      <p:to x="100000" y="95000"/>
                                    </p:animScale>
                                    <p:animScale>
                                      <p:cBhvr>
                                        <p:cTn id="142" dur="166" decel="50000">
                                          <p:stCondLst>
                                            <p:cond delay="1834"/>
                                          </p:stCondLst>
                                        </p:cTn>
                                        <p:tgtEl>
                                          <p:spTgt spid="20491"/>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20496"/>
                                        </p:tgtEl>
                                        <p:attrNameLst>
                                          <p:attrName>style.visibility</p:attrName>
                                        </p:attrNameLst>
                                      </p:cBhvr>
                                      <p:to>
                                        <p:strVal val="visible"/>
                                      </p:to>
                                    </p:set>
                                    <p:anim calcmode="lin" valueType="num">
                                      <p:cBhvr>
                                        <p:cTn id="147" dur="500" fill="hold"/>
                                        <p:tgtEl>
                                          <p:spTgt spid="20496"/>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20496"/>
                                        </p:tgtEl>
                                        <p:attrNameLst>
                                          <p:attrName>ppt_y</p:attrName>
                                        </p:attrNameLst>
                                      </p:cBhvr>
                                      <p:tavLst>
                                        <p:tav tm="0">
                                          <p:val>
                                            <p:strVal val="#ppt_y"/>
                                          </p:val>
                                        </p:tav>
                                        <p:tav tm="100000">
                                          <p:val>
                                            <p:strVal val="#ppt_y"/>
                                          </p:val>
                                        </p:tav>
                                      </p:tavLst>
                                    </p:anim>
                                    <p:anim calcmode="lin" valueType="num">
                                      <p:cBhvr>
                                        <p:cTn id="149" dur="500" fill="hold"/>
                                        <p:tgtEl>
                                          <p:spTgt spid="20496"/>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20496"/>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20496"/>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53" presetClass="exit" presetSubtype="0" fill="hold" grpId="1" nodeType="clickEffect">
                                  <p:stCondLst>
                                    <p:cond delay="0"/>
                                  </p:stCondLst>
                                  <p:iterate type="lt">
                                    <p:tmPct val="0"/>
                                  </p:iterate>
                                  <p:childTnLst>
                                    <p:anim calcmode="lin" valueType="num">
                                      <p:cBhvr>
                                        <p:cTn id="155" dur="500"/>
                                        <p:tgtEl>
                                          <p:spTgt spid="20496"/>
                                        </p:tgtEl>
                                        <p:attrNameLst>
                                          <p:attrName>ppt_w</p:attrName>
                                        </p:attrNameLst>
                                      </p:cBhvr>
                                      <p:tavLst>
                                        <p:tav tm="0">
                                          <p:val>
                                            <p:strVal val="ppt_w"/>
                                          </p:val>
                                        </p:tav>
                                        <p:tav tm="100000">
                                          <p:val>
                                            <p:fltVal val="0"/>
                                          </p:val>
                                        </p:tav>
                                      </p:tavLst>
                                    </p:anim>
                                    <p:anim calcmode="lin" valueType="num">
                                      <p:cBhvr>
                                        <p:cTn id="156" dur="500"/>
                                        <p:tgtEl>
                                          <p:spTgt spid="20496"/>
                                        </p:tgtEl>
                                        <p:attrNameLst>
                                          <p:attrName>ppt_h</p:attrName>
                                        </p:attrNameLst>
                                      </p:cBhvr>
                                      <p:tavLst>
                                        <p:tav tm="0">
                                          <p:val>
                                            <p:strVal val="ppt_h"/>
                                          </p:val>
                                        </p:tav>
                                        <p:tav tm="100000">
                                          <p:val>
                                            <p:fltVal val="0"/>
                                          </p:val>
                                        </p:tav>
                                      </p:tavLst>
                                    </p:anim>
                                    <p:animEffect transition="out" filter="fade">
                                      <p:cBhvr>
                                        <p:cTn id="157" dur="500"/>
                                        <p:tgtEl>
                                          <p:spTgt spid="20496"/>
                                        </p:tgtEl>
                                      </p:cBhvr>
                                    </p:animEffect>
                                    <p:set>
                                      <p:cBhvr>
                                        <p:cTn id="158" dur="1" fill="hold">
                                          <p:stCondLst>
                                            <p:cond delay="499"/>
                                          </p:stCondLst>
                                        </p:cTn>
                                        <p:tgtEl>
                                          <p:spTgt spid="20496"/>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53" presetClass="entr" presetSubtype="0" fill="hold" grpId="1" nodeType="clickEffect">
                                  <p:stCondLst>
                                    <p:cond delay="0"/>
                                  </p:stCondLst>
                                  <p:iterate type="lt">
                                    <p:tmPct val="0"/>
                                  </p:iterate>
                                  <p:childTnLst>
                                    <p:set>
                                      <p:cBhvr>
                                        <p:cTn id="162" dur="1" fill="hold">
                                          <p:stCondLst>
                                            <p:cond delay="0"/>
                                          </p:stCondLst>
                                        </p:cTn>
                                        <p:tgtEl>
                                          <p:spTgt spid="20498"/>
                                        </p:tgtEl>
                                        <p:attrNameLst>
                                          <p:attrName>style.visibility</p:attrName>
                                        </p:attrNameLst>
                                      </p:cBhvr>
                                      <p:to>
                                        <p:strVal val="visible"/>
                                      </p:to>
                                    </p:set>
                                    <p:anim calcmode="lin" valueType="num">
                                      <p:cBhvr>
                                        <p:cTn id="163" dur="500" fill="hold"/>
                                        <p:tgtEl>
                                          <p:spTgt spid="20498"/>
                                        </p:tgtEl>
                                        <p:attrNameLst>
                                          <p:attrName>ppt_w</p:attrName>
                                        </p:attrNameLst>
                                      </p:cBhvr>
                                      <p:tavLst>
                                        <p:tav tm="0">
                                          <p:val>
                                            <p:fltVal val="0"/>
                                          </p:val>
                                        </p:tav>
                                        <p:tav tm="100000">
                                          <p:val>
                                            <p:strVal val="#ppt_w"/>
                                          </p:val>
                                        </p:tav>
                                      </p:tavLst>
                                    </p:anim>
                                    <p:anim calcmode="lin" valueType="num">
                                      <p:cBhvr>
                                        <p:cTn id="164" dur="500" fill="hold"/>
                                        <p:tgtEl>
                                          <p:spTgt spid="20498"/>
                                        </p:tgtEl>
                                        <p:attrNameLst>
                                          <p:attrName>ppt_h</p:attrName>
                                        </p:attrNameLst>
                                      </p:cBhvr>
                                      <p:tavLst>
                                        <p:tav tm="0">
                                          <p:val>
                                            <p:fltVal val="0"/>
                                          </p:val>
                                        </p:tav>
                                        <p:tav tm="100000">
                                          <p:val>
                                            <p:strVal val="#ppt_h"/>
                                          </p:val>
                                        </p:tav>
                                      </p:tavLst>
                                    </p:anim>
                                    <p:animEffect transition="in" filter="fade">
                                      <p:cBhvr>
                                        <p:cTn id="165" dur="500"/>
                                        <p:tgtEl>
                                          <p:spTgt spid="20498"/>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4" presetClass="emph" presetSubtype="0" fill="hold" grpId="0" nodeType="clickEffect">
                                  <p:stCondLst>
                                    <p:cond delay="0"/>
                                  </p:stCondLst>
                                  <p:iterate type="lt">
                                    <p:tmPct val="10000"/>
                                  </p:iterate>
                                  <p:childTnLst>
                                    <p:animMotion origin="layout" path="M 0.0 0.0 L 0.0 -0.07213" pathEditMode="relative" ptsTypes="">
                                      <p:cBhvr>
                                        <p:cTn id="169" dur="250" accel="50000" decel="50000" autoRev="1" fill="hold">
                                          <p:stCondLst>
                                            <p:cond delay="0"/>
                                          </p:stCondLst>
                                        </p:cTn>
                                        <p:tgtEl>
                                          <p:spTgt spid="20498"/>
                                        </p:tgtEl>
                                        <p:attrNameLst>
                                          <p:attrName>ppt_x</p:attrName>
                                          <p:attrName>ppt_y</p:attrName>
                                        </p:attrNameLst>
                                      </p:cBhvr>
                                    </p:animMotion>
                                    <p:animRot by="1500000">
                                      <p:cBhvr>
                                        <p:cTn id="170" dur="125" fill="hold">
                                          <p:stCondLst>
                                            <p:cond delay="0"/>
                                          </p:stCondLst>
                                        </p:cTn>
                                        <p:tgtEl>
                                          <p:spTgt spid="20498"/>
                                        </p:tgtEl>
                                        <p:attrNameLst>
                                          <p:attrName>r</p:attrName>
                                        </p:attrNameLst>
                                      </p:cBhvr>
                                    </p:animRot>
                                    <p:animRot by="-1500000">
                                      <p:cBhvr>
                                        <p:cTn id="171" dur="125" fill="hold">
                                          <p:stCondLst>
                                            <p:cond delay="125"/>
                                          </p:stCondLst>
                                        </p:cTn>
                                        <p:tgtEl>
                                          <p:spTgt spid="20498"/>
                                        </p:tgtEl>
                                        <p:attrNameLst>
                                          <p:attrName>r</p:attrName>
                                        </p:attrNameLst>
                                      </p:cBhvr>
                                    </p:animRot>
                                    <p:animRot by="-1500000">
                                      <p:cBhvr>
                                        <p:cTn id="172" dur="125" fill="hold">
                                          <p:stCondLst>
                                            <p:cond delay="250"/>
                                          </p:stCondLst>
                                        </p:cTn>
                                        <p:tgtEl>
                                          <p:spTgt spid="20498"/>
                                        </p:tgtEl>
                                        <p:attrNameLst>
                                          <p:attrName>r</p:attrName>
                                        </p:attrNameLst>
                                      </p:cBhvr>
                                    </p:animRot>
                                    <p:animRot by="1500000">
                                      <p:cBhvr>
                                        <p:cTn id="173" dur="125" fill="hold">
                                          <p:stCondLst>
                                            <p:cond delay="375"/>
                                          </p:stCondLst>
                                        </p:cTn>
                                        <p:tgtEl>
                                          <p:spTgt spid="204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animBg="1"/>
      <p:bldP spid="20485" grpId="0" animBg="1"/>
      <p:bldP spid="20486" grpId="0" animBg="1"/>
      <p:bldP spid="20487" grpId="0" animBg="1"/>
      <p:bldP spid="20488" grpId="0" animBg="1"/>
      <p:bldP spid="20489" grpId="0" animBg="1"/>
      <p:bldP spid="20490" grpId="0"/>
      <p:bldP spid="20491" grpId="0"/>
      <p:bldP spid="20492" grpId="0" animBg="1"/>
      <p:bldP spid="20493" grpId="0"/>
      <p:bldP spid="20494" grpId="0" animBg="1"/>
      <p:bldP spid="20495" grpId="0" animBg="1"/>
      <p:bldP spid="20496" grpId="0"/>
      <p:bldP spid="20496" grpId="1"/>
      <p:bldP spid="20498" grpId="0"/>
      <p:bldP spid="2049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144000" cy="1143000"/>
          </a:xfrm>
        </p:spPr>
        <p:txBody>
          <a:bodyPr/>
          <a:lstStyle/>
          <a:p>
            <a:pPr algn="l" eaLnBrk="1" hangingPunct="1"/>
            <a:r>
              <a:rPr lang="en-US" sz="4000" b="1" dirty="0" smtClean="0">
                <a:latin typeface=".VnBodoni" pitchFamily="34" charset="0"/>
              </a:rPr>
              <a:t>    </a:t>
            </a:r>
            <a:r>
              <a:rPr lang="en-US" sz="3200" b="1" dirty="0" smtClean="0">
                <a:solidFill>
                  <a:srgbClr val="006600"/>
                </a:solidFill>
                <a:latin typeface="Times New Roman" pitchFamily="18" charset="0"/>
              </a:rPr>
              <a:t>3. </a:t>
            </a:r>
            <a:r>
              <a:rPr lang="en-US" sz="3200" b="1" dirty="0" err="1" smtClean="0">
                <a:solidFill>
                  <a:srgbClr val="006600"/>
                </a:solidFill>
                <a:latin typeface="Times New Roman" pitchFamily="18" charset="0"/>
              </a:rPr>
              <a:t>Điều</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kiện</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xảy</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ra</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phản</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ứng</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trao</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đổi</a:t>
            </a:r>
            <a:endParaRPr lang="en-US" sz="3200" b="1" dirty="0" smtClean="0">
              <a:solidFill>
                <a:srgbClr val="006600"/>
              </a:solidFill>
              <a:latin typeface="Times New Roman" pitchFamily="18" charset="0"/>
            </a:endParaRPr>
          </a:p>
        </p:txBody>
      </p:sp>
      <p:sp>
        <p:nvSpPr>
          <p:cNvPr id="21507" name="Rectangle 3"/>
          <p:cNvSpPr>
            <a:spLocks noGrp="1" noChangeArrowheads="1"/>
          </p:cNvSpPr>
          <p:nvPr>
            <p:ph type="body" idx="1"/>
          </p:nvPr>
        </p:nvSpPr>
        <p:spPr>
          <a:xfrm>
            <a:off x="762000" y="1524000"/>
            <a:ext cx="7467600" cy="3777208"/>
          </a:xfrm>
          <a:gradFill rotWithShape="1">
            <a:gsLst>
              <a:gs pos="0">
                <a:srgbClr val="FFFF99"/>
              </a:gs>
              <a:gs pos="100000">
                <a:srgbClr val="66FF33"/>
              </a:gs>
            </a:gsLst>
            <a:lin ang="5400000" scaled="1"/>
          </a:gradFill>
        </p:spPr>
        <p:txBody>
          <a:bodyPr/>
          <a:lstStyle/>
          <a:p>
            <a:pPr eaLnBrk="1" hangingPunct="1">
              <a:lnSpc>
                <a:spcPct val="110000"/>
              </a:lnSpc>
              <a:buClr>
                <a:srgbClr val="FF0000"/>
              </a:buClr>
              <a:buFont typeface="Wingdings" pitchFamily="2" charset="2"/>
              <a:buNone/>
            </a:pPr>
            <a:r>
              <a:rPr lang="vi-VN" dirty="0" smtClean="0"/>
              <a:t> </a:t>
            </a:r>
            <a:r>
              <a:rPr lang="vi-VN" sz="4400" b="1" dirty="0" smtClean="0">
                <a:latin typeface="Times New Roman" pitchFamily="18" charset="0"/>
                <a:cs typeface="Times New Roman" pitchFamily="18" charset="0"/>
              </a:rPr>
              <a:t>Phản ứng trao đổi chỉ xảy ra nếu sản phẩm tạo thành có  </a:t>
            </a:r>
            <a:r>
              <a:rPr lang="vi-VN" sz="4400" b="1" u="sng" dirty="0" smtClean="0">
                <a:latin typeface="Times New Roman" pitchFamily="18" charset="0"/>
                <a:cs typeface="Times New Roman" pitchFamily="18" charset="0"/>
              </a:rPr>
              <a:t>chất không tan</a:t>
            </a:r>
            <a:r>
              <a:rPr lang="en-US" sz="4400" b="1" u="sng" dirty="0" smtClean="0">
                <a:latin typeface="Times New Roman" pitchFamily="18" charset="0"/>
                <a:cs typeface="Times New Roman" pitchFamily="18" charset="0"/>
              </a:rPr>
              <a:t> (</a:t>
            </a:r>
            <a:r>
              <a:rPr lang="en-US" sz="4400" b="1" u="sng" dirty="0" err="1" smtClean="0">
                <a:latin typeface="Times New Roman" pitchFamily="18" charset="0"/>
                <a:cs typeface="Times New Roman" pitchFamily="18" charset="0"/>
              </a:rPr>
              <a:t>kết</a:t>
            </a:r>
            <a:r>
              <a:rPr lang="en-US" sz="4400" b="1" u="sng" dirty="0" smtClean="0">
                <a:latin typeface="Times New Roman" pitchFamily="18" charset="0"/>
                <a:cs typeface="Times New Roman" pitchFamily="18" charset="0"/>
              </a:rPr>
              <a:t> </a:t>
            </a:r>
            <a:r>
              <a:rPr lang="en-US" sz="4400" b="1" u="sng" dirty="0" err="1" smtClean="0">
                <a:latin typeface="Times New Roman" pitchFamily="18" charset="0"/>
                <a:cs typeface="Times New Roman" pitchFamily="18" charset="0"/>
              </a:rPr>
              <a:t>tủa</a:t>
            </a:r>
            <a:r>
              <a:rPr lang="en-US" sz="4400" b="1" u="sng" dirty="0" smtClean="0">
                <a:latin typeface="Times New Roman" pitchFamily="18" charset="0"/>
                <a:cs typeface="Times New Roman" pitchFamily="18" charset="0"/>
              </a:rPr>
              <a:t>)</a:t>
            </a:r>
            <a:r>
              <a:rPr lang="vi-VN" sz="4400" b="1" u="sng" dirty="0" smtClean="0">
                <a:latin typeface="Times New Roman" pitchFamily="18" charset="0"/>
                <a:cs typeface="Times New Roman" pitchFamily="18" charset="0"/>
              </a:rPr>
              <a:t>  hoặc chất khí.</a:t>
            </a:r>
            <a:endParaRPr lang="en-US" sz="4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800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507">
                                            <p:bg/>
                                          </p:spTgt>
                                        </p:tgtEl>
                                        <p:attrNameLst>
                                          <p:attrName>style.visibility</p:attrName>
                                        </p:attrNameLst>
                                      </p:cBhvr>
                                      <p:to>
                                        <p:strVal val="visible"/>
                                      </p:to>
                                    </p:set>
                                    <p:anim calcmode="lin" valueType="num">
                                      <p:cBhvr>
                                        <p:cTn id="12" dur="500" fill="hold"/>
                                        <p:tgtEl>
                                          <p:spTgt spid="21507">
                                            <p:bg/>
                                          </p:spTgt>
                                        </p:tgtEl>
                                        <p:attrNameLst>
                                          <p:attrName>ppt_w</p:attrName>
                                        </p:attrNameLst>
                                      </p:cBhvr>
                                      <p:tavLst>
                                        <p:tav tm="0">
                                          <p:val>
                                            <p:fltVal val="0"/>
                                          </p:val>
                                        </p:tav>
                                        <p:tav tm="100000">
                                          <p:val>
                                            <p:strVal val="#ppt_w"/>
                                          </p:val>
                                        </p:tav>
                                      </p:tavLst>
                                    </p:anim>
                                    <p:anim calcmode="lin" valueType="num">
                                      <p:cBhvr>
                                        <p:cTn id="13" dur="500" fill="hold"/>
                                        <p:tgtEl>
                                          <p:spTgt spid="21507">
                                            <p:bg/>
                                          </p:spTgt>
                                        </p:tgtEl>
                                        <p:attrNameLst>
                                          <p:attrName>ppt_h</p:attrName>
                                        </p:attrNameLst>
                                      </p:cBhvr>
                                      <p:tavLst>
                                        <p:tav tm="0">
                                          <p:val>
                                            <p:fltVal val="0"/>
                                          </p:val>
                                        </p:tav>
                                        <p:tav tm="100000">
                                          <p:val>
                                            <p:strVal val="#ppt_h"/>
                                          </p:val>
                                        </p:tav>
                                      </p:tavLst>
                                    </p:anim>
                                    <p:animEffect transition="in" filter="fade">
                                      <p:cBhvr>
                                        <p:cTn id="14" dur="500"/>
                                        <p:tgtEl>
                                          <p:spTgt spid="21507">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1507">
                                            <p:txEl>
                                              <p:pRg st="0" end="0"/>
                                            </p:txEl>
                                          </p:spTgt>
                                        </p:tgtEl>
                                        <p:attrNameLst>
                                          <p:attrName>style.visibility</p:attrName>
                                        </p:attrNameLst>
                                      </p:cBhvr>
                                      <p:to>
                                        <p:strVal val="visible"/>
                                      </p:to>
                                    </p:set>
                                    <p:anim calcmode="lin" valueType="num">
                                      <p:cBhvr>
                                        <p:cTn id="19"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846138"/>
            <a:ext cx="8286750" cy="1143000"/>
          </a:xfrm>
        </p:spPr>
        <p:txBody>
          <a:bodyPr/>
          <a:lstStyle/>
          <a:p>
            <a:pPr algn="l" eaLnBrk="1" hangingPunct="1">
              <a:lnSpc>
                <a:spcPct val="130000"/>
              </a:lnSpc>
            </a:pPr>
            <a:r>
              <a:rPr lang="en-US" sz="2800" dirty="0" smtClean="0"/>
              <a:t>	  </a:t>
            </a:r>
            <a:r>
              <a:rPr lang="en-US" sz="2800" b="1" dirty="0" err="1" smtClean="0"/>
              <a:t>Phản</a:t>
            </a:r>
            <a:r>
              <a:rPr lang="en-US" sz="2800" b="1" dirty="0" smtClean="0"/>
              <a:t> </a:t>
            </a:r>
            <a:r>
              <a:rPr lang="en-US" sz="2800" b="1" dirty="0" err="1" smtClean="0"/>
              <a:t>ứng</a:t>
            </a:r>
            <a:r>
              <a:rPr lang="en-US" sz="2800" b="1" dirty="0" smtClean="0"/>
              <a:t> </a:t>
            </a:r>
            <a:r>
              <a:rPr lang="en-US" sz="2800" b="1" dirty="0" err="1" smtClean="0"/>
              <a:t>hoá</a:t>
            </a:r>
            <a:r>
              <a:rPr lang="en-US" sz="2800" b="1" dirty="0" smtClean="0"/>
              <a:t> </a:t>
            </a:r>
            <a:r>
              <a:rPr lang="en-US" sz="2800" b="1" dirty="0" err="1" smtClean="0"/>
              <a:t>học</a:t>
            </a:r>
            <a:r>
              <a:rPr lang="en-US" sz="2800" b="1" dirty="0" smtClean="0"/>
              <a:t> </a:t>
            </a:r>
            <a:r>
              <a:rPr lang="en-US" sz="2800" b="1" dirty="0" err="1" smtClean="0"/>
              <a:t>sau</a:t>
            </a:r>
            <a:r>
              <a:rPr lang="en-US" sz="2800" b="1" dirty="0" smtClean="0"/>
              <a:t> </a:t>
            </a:r>
            <a:r>
              <a:rPr lang="en-US" sz="2800" b="1" dirty="0" err="1" smtClean="0"/>
              <a:t>thuộc</a:t>
            </a:r>
            <a:r>
              <a:rPr lang="en-US" sz="2800" b="1" dirty="0" smtClean="0"/>
              <a:t> </a:t>
            </a:r>
            <a:r>
              <a:rPr lang="en-US" sz="2800" b="1" dirty="0" err="1" smtClean="0"/>
              <a:t>loại</a:t>
            </a:r>
            <a:r>
              <a:rPr lang="en-US" sz="2800" b="1" dirty="0" smtClean="0"/>
              <a:t> </a:t>
            </a:r>
            <a:br>
              <a:rPr lang="en-US" sz="2800" b="1" dirty="0" smtClean="0"/>
            </a:br>
            <a:r>
              <a:rPr lang="en-US" sz="2800" b="1" dirty="0" smtClean="0"/>
              <a:t>		</a:t>
            </a:r>
            <a:r>
              <a:rPr lang="en-US" sz="2800" b="1" dirty="0" err="1" smtClean="0"/>
              <a:t>phản</a:t>
            </a:r>
            <a:r>
              <a:rPr lang="en-US" sz="2800" b="1" dirty="0" smtClean="0"/>
              <a:t> </a:t>
            </a:r>
            <a:r>
              <a:rPr lang="en-US" sz="2800" b="1" dirty="0" err="1" smtClean="0"/>
              <a:t>ứng</a:t>
            </a:r>
            <a:r>
              <a:rPr lang="en-US" sz="2800" b="1" dirty="0" smtClean="0"/>
              <a:t> </a:t>
            </a:r>
            <a:r>
              <a:rPr lang="en-US" sz="2800" b="1" dirty="0" err="1" smtClean="0"/>
              <a:t>hoá</a:t>
            </a:r>
            <a:r>
              <a:rPr lang="en-US" sz="2800" b="1" dirty="0" smtClean="0"/>
              <a:t> </a:t>
            </a:r>
            <a:r>
              <a:rPr lang="en-US" sz="2800" b="1" dirty="0" err="1" smtClean="0"/>
              <a:t>học</a:t>
            </a:r>
            <a:r>
              <a:rPr lang="en-US" sz="2800" b="1" dirty="0" smtClean="0"/>
              <a:t> </a:t>
            </a:r>
            <a:r>
              <a:rPr lang="en-US" sz="2800" b="1" dirty="0" err="1" smtClean="0"/>
              <a:t>nào</a:t>
            </a:r>
            <a:r>
              <a:rPr lang="en-US" sz="2800" b="1" dirty="0" smtClean="0"/>
              <a:t>  ?</a:t>
            </a:r>
            <a:endParaRPr lang="en-US" sz="3200" b="1" dirty="0" smtClean="0">
              <a:solidFill>
                <a:srgbClr val="FF0000"/>
              </a:solidFill>
              <a:latin typeface=".VnArabia" pitchFamily="34" charset="0"/>
            </a:endParaRPr>
          </a:p>
        </p:txBody>
      </p:sp>
      <p:sp>
        <p:nvSpPr>
          <p:cNvPr id="22531" name="Rectangle 3"/>
          <p:cNvSpPr>
            <a:spLocks noGrp="1" noChangeArrowheads="1"/>
          </p:cNvSpPr>
          <p:nvPr>
            <p:ph type="body" idx="1"/>
          </p:nvPr>
        </p:nvSpPr>
        <p:spPr>
          <a:xfrm>
            <a:off x="738188" y="2147889"/>
            <a:ext cx="7927975" cy="1052512"/>
          </a:xfrm>
        </p:spPr>
        <p:txBody>
          <a:bodyPr/>
          <a:lstStyle/>
          <a:p>
            <a:pPr eaLnBrk="1" hangingPunct="1">
              <a:buFontTx/>
              <a:buNone/>
            </a:pPr>
            <a:r>
              <a:rPr lang="en-US" sz="2400" b="1" smtClean="0">
                <a:solidFill>
                  <a:srgbClr val="0000FF"/>
                </a:solidFill>
              </a:rPr>
              <a:t>2NaOH  </a:t>
            </a:r>
            <a:r>
              <a:rPr lang="en-US" sz="2000" b="1" smtClean="0">
                <a:solidFill>
                  <a:srgbClr val="0000FF"/>
                </a:solidFill>
              </a:rPr>
              <a:t> + </a:t>
            </a:r>
            <a:r>
              <a:rPr lang="en-US" sz="2400" b="1" smtClean="0">
                <a:solidFill>
                  <a:srgbClr val="0000FF"/>
                </a:solidFill>
              </a:rPr>
              <a:t>  H</a:t>
            </a:r>
            <a:r>
              <a:rPr lang="en-US" sz="2400" b="1" baseline="-25000" smtClean="0">
                <a:solidFill>
                  <a:srgbClr val="0000FF"/>
                </a:solidFill>
              </a:rPr>
              <a:t>2</a:t>
            </a:r>
            <a:r>
              <a:rPr lang="en-US" sz="2400" b="1" smtClean="0">
                <a:solidFill>
                  <a:srgbClr val="0000FF"/>
                </a:solidFill>
              </a:rPr>
              <a:t>SO</a:t>
            </a:r>
            <a:r>
              <a:rPr lang="en-US" sz="2400" b="1" baseline="-25000" smtClean="0">
                <a:solidFill>
                  <a:srgbClr val="0000FF"/>
                </a:solidFill>
              </a:rPr>
              <a:t>4</a:t>
            </a:r>
            <a:r>
              <a:rPr lang="en-US" sz="2400" b="1" smtClean="0">
                <a:solidFill>
                  <a:srgbClr val="0000FF"/>
                </a:solidFill>
              </a:rPr>
              <a:t>              Na</a:t>
            </a:r>
            <a:r>
              <a:rPr lang="en-US" sz="2400" b="1" baseline="-25000" smtClean="0">
                <a:solidFill>
                  <a:srgbClr val="0000FF"/>
                </a:solidFill>
              </a:rPr>
              <a:t>2</a:t>
            </a:r>
            <a:r>
              <a:rPr lang="en-US" sz="2400" b="1" smtClean="0">
                <a:solidFill>
                  <a:srgbClr val="0000FF"/>
                </a:solidFill>
              </a:rPr>
              <a:t>SO</a:t>
            </a:r>
            <a:r>
              <a:rPr lang="en-US" sz="2400" b="1" baseline="-25000" smtClean="0">
                <a:solidFill>
                  <a:srgbClr val="0000FF"/>
                </a:solidFill>
              </a:rPr>
              <a:t>4</a:t>
            </a:r>
            <a:r>
              <a:rPr lang="en-US" sz="2400" b="1" smtClean="0">
                <a:solidFill>
                  <a:srgbClr val="0000FF"/>
                </a:solidFill>
              </a:rPr>
              <a:t>   </a:t>
            </a:r>
            <a:r>
              <a:rPr lang="en-US" sz="2000" b="1" smtClean="0">
                <a:solidFill>
                  <a:srgbClr val="0000FF"/>
                </a:solidFill>
              </a:rPr>
              <a:t>+ </a:t>
            </a:r>
            <a:r>
              <a:rPr lang="en-US" sz="2400" b="1" smtClean="0">
                <a:solidFill>
                  <a:srgbClr val="0000FF"/>
                </a:solidFill>
              </a:rPr>
              <a:t>   2H</a:t>
            </a:r>
            <a:r>
              <a:rPr lang="en-US" sz="2400" b="1" baseline="-25000" smtClean="0">
                <a:solidFill>
                  <a:srgbClr val="0000FF"/>
                </a:solidFill>
              </a:rPr>
              <a:t>2</a:t>
            </a:r>
            <a:r>
              <a:rPr lang="en-US" sz="2400" b="1" smtClean="0">
                <a:solidFill>
                  <a:srgbClr val="0000FF"/>
                </a:solidFill>
              </a:rPr>
              <a:t>O</a:t>
            </a:r>
          </a:p>
        </p:txBody>
      </p:sp>
      <p:sp>
        <p:nvSpPr>
          <p:cNvPr id="22532" name="Line 4"/>
          <p:cNvSpPr>
            <a:spLocks noChangeShapeType="1"/>
          </p:cNvSpPr>
          <p:nvPr/>
        </p:nvSpPr>
        <p:spPr bwMode="auto">
          <a:xfrm>
            <a:off x="3733800" y="2438400"/>
            <a:ext cx="4572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5" name="Rectangle 2"/>
          <p:cNvSpPr txBox="1">
            <a:spLocks noChangeArrowheads="1"/>
          </p:cNvSpPr>
          <p:nvPr/>
        </p:nvSpPr>
        <p:spPr bwMode="auto">
          <a:xfrm>
            <a:off x="762000" y="3124200"/>
            <a:ext cx="7467600" cy="1371600"/>
          </a:xfrm>
          <a:prstGeom prst="rect">
            <a:avLst/>
          </a:prstGeom>
          <a:gradFill rotWithShape="1">
            <a:gsLst>
              <a:gs pos="0">
                <a:srgbClr val="FFFF99"/>
              </a:gs>
              <a:gs pos="100000">
                <a:srgbClr val="66FF33"/>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vi-VN" sz="2800" smtClean="0">
                <a:solidFill>
                  <a:srgbClr val="000000"/>
                </a:solidFill>
              </a:rPr>
              <a:t> </a:t>
            </a:r>
            <a:r>
              <a:rPr lang="vi-VN" sz="2800" b="1" smtClean="0">
                <a:solidFill>
                  <a:srgbClr val="000000"/>
                </a:solidFill>
              </a:rPr>
              <a:t>Lưu ý:  Phản ứng trung hoà cũng thuộc loại phản ứng trao đổi  và  luôn xảy ra.</a:t>
            </a:r>
            <a:endParaRPr lang="en-US" sz="1800" b="1" dirty="0" smtClean="0">
              <a:solidFill>
                <a:srgbClr val="FF00FF"/>
              </a:solidFill>
              <a:latin typeface=".VnTime" pitchFamily="34" charset="0"/>
            </a:endParaRPr>
          </a:p>
        </p:txBody>
      </p:sp>
    </p:spTree>
    <p:extLst>
      <p:ext uri="{BB962C8B-B14F-4D97-AF65-F5344CB8AC3E}">
        <p14:creationId xmlns:p14="http://schemas.microsoft.com/office/powerpoint/2010/main" val="4209134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Effect transition="in" filter="fade">
                                      <p:cBhvr>
                                        <p:cTn id="9" dur="1000"/>
                                        <p:tgtEl>
                                          <p:spTgt spid="2253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p:cTn id="12"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22531">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2532"/>
                                        </p:tgtEl>
                                        <p:attrNameLst>
                                          <p:attrName>style.visibility</p:attrName>
                                        </p:attrNameLst>
                                      </p:cBhvr>
                                      <p:to>
                                        <p:strVal val="visible"/>
                                      </p:to>
                                    </p:set>
                                    <p:anim calcmode="lin" valueType="num">
                                      <p:cBhvr>
                                        <p:cTn id="17" dur="1000" fill="hold"/>
                                        <p:tgtEl>
                                          <p:spTgt spid="22532"/>
                                        </p:tgtEl>
                                        <p:attrNameLst>
                                          <p:attrName>ppt_w</p:attrName>
                                        </p:attrNameLst>
                                      </p:cBhvr>
                                      <p:tavLst>
                                        <p:tav tm="0">
                                          <p:val>
                                            <p:fltVal val="0"/>
                                          </p:val>
                                        </p:tav>
                                        <p:tav tm="100000">
                                          <p:val>
                                            <p:strVal val="#ppt_w"/>
                                          </p:val>
                                        </p:tav>
                                      </p:tavLst>
                                    </p:anim>
                                    <p:anim calcmode="lin" valueType="num">
                                      <p:cBhvr>
                                        <p:cTn id="18" dur="1000" fill="hold"/>
                                        <p:tgtEl>
                                          <p:spTgt spid="22532"/>
                                        </p:tgtEl>
                                        <p:attrNameLst>
                                          <p:attrName>ppt_h</p:attrName>
                                        </p:attrNameLst>
                                      </p:cBhvr>
                                      <p:tavLst>
                                        <p:tav tm="0">
                                          <p:val>
                                            <p:fltVal val="0"/>
                                          </p:val>
                                        </p:tav>
                                        <p:tav tm="100000">
                                          <p:val>
                                            <p:strVal val="#ppt_h"/>
                                          </p:val>
                                        </p:tav>
                                      </p:tavLst>
                                    </p:anim>
                                    <p:animEffect transition="in" filter="fade">
                                      <p:cBhvr>
                                        <p:cTn id="19" dur="1000"/>
                                        <p:tgtEl>
                                          <p:spTgt spid="225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22532"/>
                                        </p:tgtEl>
                                      </p:cBhvr>
                                    </p:animEffect>
                                    <p:animScale>
                                      <p:cBhvr>
                                        <p:cTn id="24" dur="250" autoRev="1" fill="hold"/>
                                        <p:tgtEl>
                                          <p:spTgt spid="22532"/>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22531">
                                            <p:txEl>
                                              <p:pRg st="0" end="0"/>
                                            </p:txEl>
                                          </p:spTgt>
                                        </p:tgtEl>
                                      </p:cBhvr>
                                    </p:animEffect>
                                    <p:animScale>
                                      <p:cBhvr>
                                        <p:cTn id="27" dur="250" autoRev="1" fill="hold"/>
                                        <p:tgtEl>
                                          <p:spTgt spid="22531">
                                            <p:txEl>
                                              <p:pRg st="0" end="0"/>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85" decel="100000"/>
                                        <p:tgtEl>
                                          <p:spTgt spid="5"/>
                                        </p:tgtEl>
                                      </p:cBhvr>
                                    </p:animEffect>
                                    <p:animScale>
                                      <p:cBhvr>
                                        <p:cTn id="33" dur="385" decel="100000"/>
                                        <p:tgtEl>
                                          <p:spTgt spid="5"/>
                                        </p:tgtEl>
                                      </p:cBhvr>
                                      <p:from x="10000" y="10000"/>
                                      <p:to x="200000" y="450000"/>
                                    </p:animScale>
                                    <p:animScale>
                                      <p:cBhvr>
                                        <p:cTn id="34" dur="615" accel="100000" fill="hold">
                                          <p:stCondLst>
                                            <p:cond delay="385"/>
                                          </p:stCondLst>
                                        </p:cTn>
                                        <p:tgtEl>
                                          <p:spTgt spid="5"/>
                                        </p:tgtEl>
                                      </p:cBhvr>
                                      <p:from x="200000" y="450000"/>
                                      <p:to x="100000" y="100000"/>
                                    </p:animScale>
                                    <p:set>
                                      <p:cBhvr>
                                        <p:cTn id="35" dur="385" fill="hold"/>
                                        <p:tgtEl>
                                          <p:spTgt spid="5"/>
                                        </p:tgtEl>
                                        <p:attrNameLst>
                                          <p:attrName>ppt_x</p:attrName>
                                        </p:attrNameLst>
                                      </p:cBhvr>
                                      <p:to>
                                        <p:strVal val="(0.5)"/>
                                      </p:to>
                                    </p:set>
                                    <p:anim from="(0.5)" to="(#ppt_x)" calcmode="lin" valueType="num">
                                      <p:cBhvr>
                                        <p:cTn id="36" dur="615" accel="100000" fill="hold">
                                          <p:stCondLst>
                                            <p:cond delay="385"/>
                                          </p:stCondLst>
                                        </p:cTn>
                                        <p:tgtEl>
                                          <p:spTgt spid="5"/>
                                        </p:tgtEl>
                                        <p:attrNameLst>
                                          <p:attrName>ppt_x</p:attrName>
                                        </p:attrNameLst>
                                      </p:cBhvr>
                                    </p:anim>
                                    <p:set>
                                      <p:cBhvr>
                                        <p:cTn id="37" dur="385" fill="hold"/>
                                        <p:tgtEl>
                                          <p:spTgt spid="5"/>
                                        </p:tgtEl>
                                        <p:attrNameLst>
                                          <p:attrName>ppt_y</p:attrName>
                                        </p:attrNameLst>
                                      </p:cBhvr>
                                      <p:to>
                                        <p:strVal val="(#ppt_y+0.4)"/>
                                      </p:to>
                                    </p:set>
                                    <p:anim from="(#ppt_y+0.4)" to="(#ppt_y)" calcmode="lin" valueType="num">
                                      <p:cBhvr>
                                        <p:cTn id="38" dur="615" accel="100000" fill="hold">
                                          <p:stCondLst>
                                            <p:cond delay="385"/>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P spid="22531" grpId="1" build="p"/>
      <p:bldP spid="22532" grpId="0" animBg="1"/>
      <p:bldP spid="22532" grpId="1"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0013" y="2714625"/>
            <a:ext cx="2362200" cy="1143000"/>
          </a:xfrm>
          <a:ln w="57150">
            <a:solidFill>
              <a:srgbClr val="FF0000"/>
            </a:solidFill>
            <a:miter lim="800000"/>
            <a:headEnd/>
            <a:tailEnd/>
          </a:ln>
        </p:spPr>
        <p:txBody>
          <a:bodyPr/>
          <a:lstStyle/>
          <a:p>
            <a:pPr algn="l"/>
            <a:r>
              <a:rPr lang="en-US" altLang="en-US" sz="2800" b="1" smtClean="0">
                <a:latin typeface="Times New Roman" pitchFamily="18" charset="0"/>
              </a:rPr>
              <a:t>Tính chất hóa </a:t>
            </a:r>
            <a:br>
              <a:rPr lang="en-US" altLang="en-US" sz="2800" b="1" smtClean="0">
                <a:latin typeface="Times New Roman" pitchFamily="18" charset="0"/>
              </a:rPr>
            </a:br>
            <a:r>
              <a:rPr lang="en-US" altLang="en-US" sz="2800" b="1" smtClean="0">
                <a:latin typeface="Times New Roman" pitchFamily="18" charset="0"/>
              </a:rPr>
              <a:t>học của muối</a:t>
            </a:r>
          </a:p>
        </p:txBody>
      </p:sp>
      <p:sp>
        <p:nvSpPr>
          <p:cNvPr id="28675" name="Rectangle 4"/>
          <p:cNvSpPr>
            <a:spLocks noChangeArrowheads="1"/>
          </p:cNvSpPr>
          <p:nvPr/>
        </p:nvSpPr>
        <p:spPr bwMode="auto">
          <a:xfrm>
            <a:off x="3289300" y="5359400"/>
            <a:ext cx="5778500" cy="1143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en-US" altLang="en-US" sz="2400" smtClean="0">
                <a:solidFill>
                  <a:prstClr val="black"/>
                </a:solidFill>
                <a:latin typeface="Times New Roman" pitchFamily="18" charset="0"/>
              </a:rPr>
              <a:t>Bị phân hủy ở nhiệt độ cao</a:t>
            </a:r>
          </a:p>
        </p:txBody>
      </p:sp>
      <p:sp>
        <p:nvSpPr>
          <p:cNvPr id="28676" name="Rectangle 5"/>
          <p:cNvSpPr>
            <a:spLocks noChangeArrowheads="1"/>
          </p:cNvSpPr>
          <p:nvPr/>
        </p:nvSpPr>
        <p:spPr bwMode="auto">
          <a:xfrm>
            <a:off x="3276600" y="4114800"/>
            <a:ext cx="5791200" cy="1143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en-US" altLang="en-US" sz="2400" smtClean="0">
                <a:solidFill>
                  <a:prstClr val="black"/>
                </a:solidFill>
                <a:latin typeface="Times New Roman" pitchFamily="18" charset="0"/>
              </a:rPr>
              <a:t>Tác dụng với bazơ </a:t>
            </a:r>
            <a:r>
              <a:rPr lang="en-US" altLang="en-US" sz="2400" smtClean="0">
                <a:solidFill>
                  <a:prstClr val="black"/>
                </a:solidFill>
                <a:latin typeface="Times New Roman" pitchFamily="18" charset="0"/>
                <a:cs typeface="Times New Roman" pitchFamily="18" charset="0"/>
              </a:rPr>
              <a:t>→ Muối mới + bazơ mới</a:t>
            </a:r>
          </a:p>
        </p:txBody>
      </p:sp>
      <p:sp>
        <p:nvSpPr>
          <p:cNvPr id="28677" name="Rectangle 6"/>
          <p:cNvSpPr>
            <a:spLocks noChangeArrowheads="1"/>
          </p:cNvSpPr>
          <p:nvPr/>
        </p:nvSpPr>
        <p:spPr bwMode="auto">
          <a:xfrm>
            <a:off x="3276600" y="1600200"/>
            <a:ext cx="5791200" cy="1143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en-US" altLang="en-US" sz="2400" smtClean="0">
                <a:solidFill>
                  <a:prstClr val="black"/>
                </a:solidFill>
                <a:latin typeface="Times New Roman" pitchFamily="18" charset="0"/>
              </a:rPr>
              <a:t>Tác dụng với axit </a:t>
            </a:r>
            <a:r>
              <a:rPr lang="en-US" altLang="en-US" sz="2400" smtClean="0">
                <a:solidFill>
                  <a:prstClr val="black"/>
                </a:solidFill>
                <a:latin typeface="Times New Roman" pitchFamily="18" charset="0"/>
                <a:cs typeface="Times New Roman" pitchFamily="18" charset="0"/>
              </a:rPr>
              <a:t>→ Muối mới + axit mới</a:t>
            </a:r>
            <a:r>
              <a:rPr lang="en-US" altLang="en-US" sz="2400" smtClean="0">
                <a:solidFill>
                  <a:prstClr val="black"/>
                </a:solidFill>
                <a:latin typeface="Times New Roman" pitchFamily="18" charset="0"/>
              </a:rPr>
              <a:t> </a:t>
            </a:r>
          </a:p>
        </p:txBody>
      </p:sp>
      <p:sp>
        <p:nvSpPr>
          <p:cNvPr id="28678" name="Rectangle 7"/>
          <p:cNvSpPr>
            <a:spLocks noChangeArrowheads="1"/>
          </p:cNvSpPr>
          <p:nvPr/>
        </p:nvSpPr>
        <p:spPr bwMode="auto">
          <a:xfrm>
            <a:off x="3263900" y="2882900"/>
            <a:ext cx="5803900" cy="1143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en-US" altLang="en-US" sz="2400" smtClean="0">
                <a:solidFill>
                  <a:prstClr val="black"/>
                </a:solidFill>
                <a:latin typeface="Times New Roman" pitchFamily="18" charset="0"/>
              </a:rPr>
              <a:t>Tác dụng với muối </a:t>
            </a:r>
            <a:r>
              <a:rPr lang="en-US" altLang="en-US" sz="2400" smtClean="0">
                <a:solidFill>
                  <a:prstClr val="black"/>
                </a:solidFill>
                <a:latin typeface="Times New Roman" pitchFamily="18" charset="0"/>
                <a:cs typeface="Times New Roman" pitchFamily="18" charset="0"/>
              </a:rPr>
              <a:t>→</a:t>
            </a:r>
            <a:r>
              <a:rPr lang="en-US" altLang="en-US" sz="2400" smtClean="0">
                <a:solidFill>
                  <a:prstClr val="black"/>
                </a:solidFill>
                <a:latin typeface="Times New Roman" pitchFamily="18" charset="0"/>
              </a:rPr>
              <a:t>  2 muối mới </a:t>
            </a:r>
          </a:p>
        </p:txBody>
      </p:sp>
      <p:sp>
        <p:nvSpPr>
          <p:cNvPr id="28679" name="Rectangle 8"/>
          <p:cNvSpPr>
            <a:spLocks noChangeArrowheads="1"/>
          </p:cNvSpPr>
          <p:nvPr/>
        </p:nvSpPr>
        <p:spPr bwMode="auto">
          <a:xfrm>
            <a:off x="3276600" y="304800"/>
            <a:ext cx="5791200" cy="1143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en-US" altLang="en-US" sz="2400" smtClean="0">
                <a:solidFill>
                  <a:prstClr val="black"/>
                </a:solidFill>
                <a:latin typeface="Times New Roman" pitchFamily="18" charset="0"/>
              </a:rPr>
              <a:t>Tác dụng với kim loại </a:t>
            </a:r>
            <a:r>
              <a:rPr lang="en-US" altLang="en-US" sz="2400" smtClean="0">
                <a:solidFill>
                  <a:prstClr val="black"/>
                </a:solidFill>
                <a:latin typeface="Times New Roman" pitchFamily="18" charset="0"/>
                <a:cs typeface="Times New Roman" pitchFamily="18" charset="0"/>
              </a:rPr>
              <a:t>→ Muối mới + Kim  </a:t>
            </a:r>
          </a:p>
          <a:p>
            <a:pPr eaLnBrk="0" fontAlgn="base" hangingPunct="0">
              <a:spcBef>
                <a:spcPct val="0"/>
              </a:spcBef>
              <a:spcAft>
                <a:spcPct val="0"/>
              </a:spcAft>
            </a:pPr>
            <a:r>
              <a:rPr lang="en-US" altLang="en-US" sz="2400" smtClean="0">
                <a:solidFill>
                  <a:prstClr val="black"/>
                </a:solidFill>
                <a:latin typeface="Times New Roman" pitchFamily="18" charset="0"/>
                <a:cs typeface="Times New Roman" pitchFamily="18" charset="0"/>
              </a:rPr>
              <a:t>                                                           loại mới</a:t>
            </a:r>
          </a:p>
        </p:txBody>
      </p:sp>
      <p:sp>
        <p:nvSpPr>
          <p:cNvPr id="28680" name="Line 10"/>
          <p:cNvSpPr>
            <a:spLocks noChangeShapeType="1"/>
          </p:cNvSpPr>
          <p:nvPr/>
        </p:nvSpPr>
        <p:spPr bwMode="auto">
          <a:xfrm flipV="1">
            <a:off x="2514600" y="2286000"/>
            <a:ext cx="76200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28681" name="Line 11"/>
          <p:cNvSpPr>
            <a:spLocks noChangeShapeType="1"/>
          </p:cNvSpPr>
          <p:nvPr/>
        </p:nvSpPr>
        <p:spPr bwMode="auto">
          <a:xfrm>
            <a:off x="2514600" y="32004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28682" name="Line 12"/>
          <p:cNvSpPr>
            <a:spLocks noChangeShapeType="1"/>
          </p:cNvSpPr>
          <p:nvPr/>
        </p:nvSpPr>
        <p:spPr bwMode="auto">
          <a:xfrm>
            <a:off x="2514600" y="3200400"/>
            <a:ext cx="762000" cy="1371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28683" name="Line 13"/>
          <p:cNvSpPr>
            <a:spLocks noChangeShapeType="1"/>
          </p:cNvSpPr>
          <p:nvPr/>
        </p:nvSpPr>
        <p:spPr bwMode="auto">
          <a:xfrm>
            <a:off x="2514600" y="3200400"/>
            <a:ext cx="762000" cy="2743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28684" name="Line 14"/>
          <p:cNvSpPr>
            <a:spLocks noChangeShapeType="1"/>
          </p:cNvSpPr>
          <p:nvPr/>
        </p:nvSpPr>
        <p:spPr bwMode="auto">
          <a:xfrm flipV="1">
            <a:off x="2514600" y="914400"/>
            <a:ext cx="762000" cy="2286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Tree>
    <p:extLst>
      <p:ext uri="{BB962C8B-B14F-4D97-AF65-F5344CB8AC3E}">
        <p14:creationId xmlns:p14="http://schemas.microsoft.com/office/powerpoint/2010/main" val="4158136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514350"/>
            <a:ext cx="9144000" cy="4286250"/>
          </a:xfrm>
        </p:spPr>
        <p:txBody>
          <a:bodyPr/>
          <a:lstStyle/>
          <a:p>
            <a:pPr algn="l" eaLnBrk="1" hangingPunct="1"/>
            <a:r>
              <a:rPr lang="en-US" sz="3200" b="1" i="1" dirty="0" smtClean="0">
                <a:latin typeface=".VnTime" pitchFamily="34" charset="0"/>
              </a:rPr>
              <a:t/>
            </a:r>
            <a:br>
              <a:rPr lang="en-US" sz="3200" b="1" i="1" dirty="0" smtClean="0">
                <a:latin typeface=".VnTime" pitchFamily="34" charset="0"/>
              </a:rPr>
            </a:br>
            <a:r>
              <a:rPr lang="en-US" sz="3200" b="1" i="1" dirty="0" smtClean="0">
                <a:latin typeface=".VnTime" pitchFamily="34" charset="0"/>
              </a:rPr>
              <a:t>     </a:t>
            </a:r>
            <a:r>
              <a:rPr lang="en-US" sz="2800" b="1" dirty="0" smtClean="0">
                <a:solidFill>
                  <a:srgbClr val="FF00FF"/>
                </a:solidFill>
                <a:latin typeface=".VnTimeH" pitchFamily="34" charset="0"/>
              </a:rPr>
              <a:t/>
            </a:r>
            <a:br>
              <a:rPr lang="en-US" sz="2800" b="1" dirty="0" smtClean="0">
                <a:solidFill>
                  <a:srgbClr val="FF00FF"/>
                </a:solidFill>
                <a:latin typeface=".VnTimeH" pitchFamily="34" charset="0"/>
              </a:rPr>
            </a:br>
            <a:r>
              <a:rPr lang="en-US" sz="3200" b="1" dirty="0" smtClean="0">
                <a:solidFill>
                  <a:srgbClr val="FF0000"/>
                </a:solidFill>
                <a:latin typeface=".VnTimeH" pitchFamily="34" charset="0"/>
              </a:rPr>
              <a:t>                      </a:t>
            </a:r>
            <a:r>
              <a:rPr lang="en-US" sz="2800" b="1" dirty="0" smtClean="0">
                <a:solidFill>
                  <a:srgbClr val="0000FF"/>
                </a:solidFill>
                <a:latin typeface="Times New Roman" pitchFamily="18" charset="0"/>
              </a:rPr>
              <a:t>I. </a:t>
            </a:r>
            <a:r>
              <a:rPr lang="en-US" sz="2800" b="1" dirty="0" err="1" smtClean="0">
                <a:solidFill>
                  <a:srgbClr val="0000FF"/>
                </a:solidFill>
                <a:latin typeface="Times New Roman" pitchFamily="18" charset="0"/>
              </a:rPr>
              <a:t>Tính</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chất</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hoá</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học</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của</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muối</a:t>
            </a:r>
            <a:r>
              <a:rPr lang="en-US" sz="2800" b="1" dirty="0" smtClean="0">
                <a:solidFill>
                  <a:srgbClr val="0000FF"/>
                </a:solidFill>
                <a:latin typeface="Times New Roman" pitchFamily="18" charset="0"/>
              </a:rPr>
              <a:t/>
            </a:r>
            <a:br>
              <a:rPr lang="en-US" sz="2800" b="1" dirty="0" smtClean="0">
                <a:solidFill>
                  <a:srgbClr val="0000FF"/>
                </a:solidFill>
                <a:latin typeface="Times New Roman" pitchFamily="18" charset="0"/>
              </a:rPr>
            </a:br>
            <a:r>
              <a:rPr lang="en-US" sz="2800" dirty="0" smtClean="0">
                <a:latin typeface="Times New Roman" pitchFamily="18" charset="0"/>
              </a:rPr>
              <a:t>                              </a:t>
            </a:r>
            <a:r>
              <a:rPr lang="en-US" sz="2800" i="1" dirty="0" smtClean="0">
                <a:solidFill>
                  <a:srgbClr val="0000FF"/>
                </a:solidFill>
                <a:latin typeface="Times New Roman" pitchFamily="18" charset="0"/>
              </a:rPr>
              <a:t>1)</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Muối</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tác</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dụng</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với</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kim</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loại</a:t>
            </a:r>
            <a:r>
              <a:rPr lang="en-US" sz="2800" b="1" i="1" dirty="0" smtClean="0">
                <a:solidFill>
                  <a:srgbClr val="0000FF"/>
                </a:solidFill>
                <a:latin typeface="Times New Roman" pitchFamily="18" charset="0"/>
              </a:rPr>
              <a:t>  </a:t>
            </a:r>
            <a:br>
              <a:rPr lang="en-US" sz="2800" b="1" i="1" dirty="0" smtClean="0">
                <a:solidFill>
                  <a:srgbClr val="0000FF"/>
                </a:solidFill>
                <a:latin typeface="Times New Roman" pitchFamily="18" charset="0"/>
              </a:rPr>
            </a:br>
            <a:r>
              <a:rPr lang="en-US" sz="2800" b="1" i="1" dirty="0" smtClean="0">
                <a:solidFill>
                  <a:srgbClr val="0000FF"/>
                </a:solidFill>
                <a:latin typeface="Times New Roman" pitchFamily="18" charset="0"/>
              </a:rPr>
              <a:t>                              2) </a:t>
            </a:r>
            <a:r>
              <a:rPr lang="en-US" sz="2800" b="1" i="1" dirty="0" err="1" smtClean="0">
                <a:solidFill>
                  <a:srgbClr val="0000FF"/>
                </a:solidFill>
                <a:latin typeface="Times New Roman" pitchFamily="18" charset="0"/>
              </a:rPr>
              <a:t>Muối</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tác</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dụng</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với</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axit</a:t>
            </a:r>
            <a:r>
              <a:rPr lang="en-US" sz="2800" b="1" i="1" dirty="0" smtClean="0">
                <a:solidFill>
                  <a:srgbClr val="0000FF"/>
                </a:solidFill>
                <a:latin typeface="Times New Roman" pitchFamily="18" charset="0"/>
              </a:rPr>
              <a:t/>
            </a:r>
            <a:br>
              <a:rPr lang="en-US" sz="2800" b="1" i="1" dirty="0" smtClean="0">
                <a:solidFill>
                  <a:srgbClr val="0000FF"/>
                </a:solidFill>
                <a:latin typeface="Times New Roman" pitchFamily="18" charset="0"/>
              </a:rPr>
            </a:br>
            <a:r>
              <a:rPr lang="en-US" sz="2800" b="1" i="1" dirty="0" smtClean="0">
                <a:solidFill>
                  <a:srgbClr val="0000FF"/>
                </a:solidFill>
                <a:latin typeface="Times New Roman" pitchFamily="18" charset="0"/>
              </a:rPr>
              <a:t>                              3) </a:t>
            </a:r>
            <a:r>
              <a:rPr lang="en-US" sz="2800" b="1" i="1" dirty="0" err="1" smtClean="0">
                <a:solidFill>
                  <a:srgbClr val="0000FF"/>
                </a:solidFill>
                <a:latin typeface="Times New Roman" pitchFamily="18" charset="0"/>
              </a:rPr>
              <a:t>Muối</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tác</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dụng</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với</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muối</a:t>
            </a:r>
            <a:r>
              <a:rPr lang="en-US" sz="2800" b="1" i="1" dirty="0" smtClean="0">
                <a:solidFill>
                  <a:srgbClr val="0000FF"/>
                </a:solidFill>
                <a:latin typeface="Times New Roman" pitchFamily="18" charset="0"/>
              </a:rPr>
              <a:t/>
            </a:r>
            <a:br>
              <a:rPr lang="en-US" sz="2800" b="1" i="1" dirty="0" smtClean="0">
                <a:solidFill>
                  <a:srgbClr val="0000FF"/>
                </a:solidFill>
                <a:latin typeface="Times New Roman" pitchFamily="18" charset="0"/>
              </a:rPr>
            </a:br>
            <a:r>
              <a:rPr lang="en-US" sz="2800" b="1" i="1" dirty="0" smtClean="0">
                <a:solidFill>
                  <a:srgbClr val="0000FF"/>
                </a:solidFill>
                <a:latin typeface="Times New Roman" pitchFamily="18" charset="0"/>
              </a:rPr>
              <a:t>                              4) </a:t>
            </a:r>
            <a:r>
              <a:rPr lang="en-US" sz="2800" b="1" i="1" dirty="0" err="1" smtClean="0">
                <a:solidFill>
                  <a:srgbClr val="0000FF"/>
                </a:solidFill>
                <a:latin typeface="Times New Roman" pitchFamily="18" charset="0"/>
              </a:rPr>
              <a:t>Muối</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tác</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dụng</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với</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bazơ</a:t>
            </a:r>
            <a:r>
              <a:rPr lang="en-US" sz="2800" b="1" i="1" dirty="0" smtClean="0">
                <a:solidFill>
                  <a:srgbClr val="0000FF"/>
                </a:solidFill>
                <a:latin typeface="Times New Roman" pitchFamily="18" charset="0"/>
              </a:rPr>
              <a:t>                                                     	                    5) </a:t>
            </a:r>
            <a:r>
              <a:rPr lang="en-US" sz="2800" b="1" i="1" dirty="0" err="1" smtClean="0">
                <a:solidFill>
                  <a:srgbClr val="0000FF"/>
                </a:solidFill>
                <a:latin typeface="Times New Roman" pitchFamily="18" charset="0"/>
              </a:rPr>
              <a:t>Phản</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ứng</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phân</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huỷ</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muối</a:t>
            </a:r>
            <a:r>
              <a:rPr lang="en-US" sz="2800" b="1" dirty="0" smtClean="0">
                <a:solidFill>
                  <a:srgbClr val="660033"/>
                </a:solidFill>
                <a:latin typeface="Times New Roman" pitchFamily="18" charset="0"/>
              </a:rPr>
              <a:t/>
            </a:r>
            <a:br>
              <a:rPr lang="en-US" sz="2800" b="1" dirty="0" smtClean="0">
                <a:solidFill>
                  <a:srgbClr val="660033"/>
                </a:solidFill>
                <a:latin typeface="Times New Roman" pitchFamily="18" charset="0"/>
              </a:rPr>
            </a:br>
            <a:r>
              <a:rPr lang="en-US" sz="2800" dirty="0" smtClean="0">
                <a:latin typeface="Times New Roman" pitchFamily="18" charset="0"/>
              </a:rPr>
              <a:t>                      </a:t>
            </a:r>
            <a:r>
              <a:rPr lang="en-US" sz="2800" b="1" dirty="0" smtClean="0">
                <a:solidFill>
                  <a:srgbClr val="0000FF"/>
                </a:solidFill>
                <a:latin typeface="Times New Roman" pitchFamily="18" charset="0"/>
              </a:rPr>
              <a:t>II. </a:t>
            </a:r>
            <a:r>
              <a:rPr lang="en-US" sz="2800" b="1" dirty="0" err="1" smtClean="0">
                <a:solidFill>
                  <a:srgbClr val="0000FF"/>
                </a:solidFill>
                <a:latin typeface="Times New Roman" pitchFamily="18" charset="0"/>
              </a:rPr>
              <a:t>Phản</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ứng</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trao</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đổi</a:t>
            </a:r>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trong</a:t>
            </a:r>
            <a:r>
              <a:rPr lang="en-US" sz="2800" b="1" dirty="0" smtClean="0">
                <a:solidFill>
                  <a:srgbClr val="0000FF"/>
                </a:solidFill>
                <a:latin typeface="Times New Roman" pitchFamily="18" charset="0"/>
              </a:rPr>
              <a:t> dung </a:t>
            </a:r>
            <a:r>
              <a:rPr lang="en-US" sz="2800" b="1" dirty="0" err="1" smtClean="0">
                <a:solidFill>
                  <a:srgbClr val="0000FF"/>
                </a:solidFill>
                <a:latin typeface="Times New Roman" pitchFamily="18" charset="0"/>
              </a:rPr>
              <a:t>dịch</a:t>
            </a:r>
            <a:r>
              <a:rPr lang="en-US" sz="2800" b="1" dirty="0" smtClean="0">
                <a:solidFill>
                  <a:srgbClr val="0000FF"/>
                </a:solidFill>
                <a:latin typeface="Times New Roman" pitchFamily="18" charset="0"/>
              </a:rPr>
              <a:t/>
            </a:r>
            <a:br>
              <a:rPr lang="en-US" sz="2800" b="1" dirty="0" smtClean="0">
                <a:solidFill>
                  <a:srgbClr val="0000FF"/>
                </a:solidFill>
                <a:latin typeface="Times New Roman" pitchFamily="18" charset="0"/>
              </a:rPr>
            </a:br>
            <a:r>
              <a:rPr lang="en-US" sz="2800" b="1" dirty="0" smtClean="0">
                <a:latin typeface="Times New Roman" pitchFamily="18" charset="0"/>
              </a:rPr>
              <a:t>                              </a:t>
            </a:r>
            <a:r>
              <a:rPr lang="en-US" sz="2800" i="1" dirty="0" smtClean="0">
                <a:solidFill>
                  <a:srgbClr val="0000FF"/>
                </a:solidFill>
                <a:latin typeface="Times New Roman" pitchFamily="18" charset="0"/>
              </a:rPr>
              <a:t>1)</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Định</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nghĩa</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sgk</a:t>
            </a:r>
            <a:r>
              <a:rPr lang="en-US" sz="2800" b="1" i="1" dirty="0" smtClean="0">
                <a:solidFill>
                  <a:srgbClr val="0000FF"/>
                </a:solidFill>
                <a:latin typeface="Times New Roman" pitchFamily="18" charset="0"/>
              </a:rPr>
              <a:t>)</a:t>
            </a:r>
            <a:br>
              <a:rPr lang="en-US" sz="2800" b="1" i="1" dirty="0" smtClean="0">
                <a:solidFill>
                  <a:srgbClr val="0000FF"/>
                </a:solidFill>
                <a:latin typeface="Times New Roman" pitchFamily="18" charset="0"/>
              </a:rPr>
            </a:br>
            <a:r>
              <a:rPr lang="en-US" sz="2800" b="1" i="1" dirty="0" smtClean="0">
                <a:solidFill>
                  <a:srgbClr val="0000FF"/>
                </a:solidFill>
                <a:latin typeface="Times New Roman" pitchFamily="18" charset="0"/>
              </a:rPr>
              <a:t>                              2) </a:t>
            </a:r>
            <a:r>
              <a:rPr lang="en-US" sz="2800" b="1" i="1" dirty="0" err="1" smtClean="0">
                <a:solidFill>
                  <a:srgbClr val="0000FF"/>
                </a:solidFill>
                <a:latin typeface="Times New Roman" pitchFamily="18" charset="0"/>
              </a:rPr>
              <a:t>Điều</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kiện</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xảy</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ra</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phản</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ứng</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trao</a:t>
            </a:r>
            <a:r>
              <a:rPr lang="en-US" sz="2800" b="1" i="1" dirty="0" smtClean="0">
                <a:solidFill>
                  <a:srgbClr val="0000FF"/>
                </a:solidFill>
                <a:latin typeface="Times New Roman" pitchFamily="18" charset="0"/>
              </a:rPr>
              <a:t> </a:t>
            </a:r>
            <a:r>
              <a:rPr lang="en-US" sz="2800" b="1" i="1" dirty="0" err="1" smtClean="0">
                <a:solidFill>
                  <a:srgbClr val="0000FF"/>
                </a:solidFill>
                <a:latin typeface="Times New Roman" pitchFamily="18" charset="0"/>
              </a:rPr>
              <a:t>đổi</a:t>
            </a:r>
            <a:r>
              <a:rPr lang="en-US" sz="2800" b="1" i="1" dirty="0" smtClean="0">
                <a:solidFill>
                  <a:srgbClr val="CC00FF"/>
                </a:solidFill>
                <a:latin typeface="Times New Roman" pitchFamily="18" charset="0"/>
              </a:rPr>
              <a:t/>
            </a:r>
            <a:br>
              <a:rPr lang="en-US" sz="2800" b="1" i="1" dirty="0" smtClean="0">
                <a:solidFill>
                  <a:srgbClr val="CC00FF"/>
                </a:solidFill>
                <a:latin typeface="Times New Roman" pitchFamily="18" charset="0"/>
              </a:rPr>
            </a:br>
            <a:r>
              <a:rPr lang="en-US" i="1" dirty="0" smtClean="0">
                <a:latin typeface="Times New Roman" pitchFamily="18" charset="0"/>
              </a:rPr>
              <a:t>  </a:t>
            </a:r>
          </a:p>
        </p:txBody>
      </p:sp>
      <p:sp>
        <p:nvSpPr>
          <p:cNvPr id="20483" name="Line 3"/>
          <p:cNvSpPr>
            <a:spLocks noChangeShapeType="1"/>
          </p:cNvSpPr>
          <p:nvPr/>
        </p:nvSpPr>
        <p:spPr bwMode="auto">
          <a:xfrm flipV="1">
            <a:off x="609600" y="704850"/>
            <a:ext cx="1733550"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cmpd="thinThick">
                <a:solidFill>
                  <a:srgbClr val="000000"/>
                </a:solidFill>
                <a:round/>
                <a:headEnd/>
                <a:tailEnd/>
              </a14:hiddenLine>
            </a:ext>
          </a:extLst>
        </p:spPr>
        <p:txBody>
          <a:bodyPr>
            <a:spAutoFit/>
          </a:bodyPr>
          <a:lstStyle/>
          <a:p>
            <a:pPr fontAlgn="base">
              <a:spcBef>
                <a:spcPct val="0"/>
              </a:spcBef>
              <a:spcAft>
                <a:spcPct val="0"/>
              </a:spcAft>
            </a:pPr>
            <a:endParaRPr lang="vi-VN">
              <a:solidFill>
                <a:srgbClr val="000000"/>
              </a:solidFill>
            </a:endParaRPr>
          </a:p>
        </p:txBody>
      </p:sp>
      <p:sp>
        <p:nvSpPr>
          <p:cNvPr id="20484" name="Line 4"/>
          <p:cNvSpPr>
            <a:spLocks noChangeShapeType="1"/>
          </p:cNvSpPr>
          <p:nvPr/>
        </p:nvSpPr>
        <p:spPr bwMode="auto">
          <a:xfrm>
            <a:off x="609600" y="4953000"/>
            <a:ext cx="914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cmpd="thinThick">
                <a:solidFill>
                  <a:srgbClr val="000000"/>
                </a:solidFill>
                <a:round/>
                <a:headEnd/>
                <a:tailEnd/>
              </a14:hiddenLine>
            </a:ext>
          </a:extLst>
        </p:spPr>
        <p:txBody>
          <a:bodyPr>
            <a:spAutoFit/>
          </a:bodyPr>
          <a:lstStyle/>
          <a:p>
            <a:pPr fontAlgn="base">
              <a:spcBef>
                <a:spcPct val="0"/>
              </a:spcBef>
              <a:spcAft>
                <a:spcPct val="0"/>
              </a:spcAft>
            </a:pPr>
            <a:endParaRPr lang="vi-VN">
              <a:solidFill>
                <a:srgbClr val="000000"/>
              </a:solidFill>
            </a:endParaRPr>
          </a:p>
        </p:txBody>
      </p:sp>
      <p:sp>
        <p:nvSpPr>
          <p:cNvPr id="24581" name="WordArt 5"/>
          <p:cNvSpPr>
            <a:spLocks noChangeArrowheads="1" noChangeShapeType="1" noTextEdit="1"/>
          </p:cNvSpPr>
          <p:nvPr/>
        </p:nvSpPr>
        <p:spPr bwMode="auto">
          <a:xfrm>
            <a:off x="2590800" y="381000"/>
            <a:ext cx="5448300"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fontAlgn="base">
              <a:spcBef>
                <a:spcPct val="0"/>
              </a:spcBef>
              <a:spcAft>
                <a:spcPct val="0"/>
              </a:spcAft>
            </a:pPr>
            <a:r>
              <a:rPr lang="vi-VN" sz="2800" kern="10">
                <a:solidFill>
                  <a:srgbClr val="000000"/>
                </a:solidFill>
                <a:cs typeface="Arial"/>
              </a:rPr>
              <a:t>TÍNH CHẤT HOÁ HỌC CỦA MUỐI</a:t>
            </a:r>
          </a:p>
        </p:txBody>
      </p:sp>
      <p:sp>
        <p:nvSpPr>
          <p:cNvPr id="24583" name="Text Box 7"/>
          <p:cNvSpPr txBox="1">
            <a:spLocks noChangeArrowheads="1"/>
          </p:cNvSpPr>
          <p:nvPr/>
        </p:nvSpPr>
        <p:spPr bwMode="auto">
          <a:xfrm>
            <a:off x="1371600" y="300038"/>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a:solidFill>
                  <a:srgbClr val="000000"/>
                </a:solidFill>
              </a:rPr>
              <a:t>Bài 9:</a:t>
            </a:r>
          </a:p>
        </p:txBody>
      </p:sp>
      <p:sp>
        <p:nvSpPr>
          <p:cNvPr id="20487" name="Line 13"/>
          <p:cNvSpPr>
            <a:spLocks noChangeShapeType="1"/>
          </p:cNvSpPr>
          <p:nvPr/>
        </p:nvSpPr>
        <p:spPr bwMode="auto">
          <a:xfrm>
            <a:off x="1524000" y="762000"/>
            <a:ext cx="762000" cy="0"/>
          </a:xfrm>
          <a:prstGeom prst="line">
            <a:avLst/>
          </a:prstGeom>
          <a:noFill/>
          <a:ln w="38100" cmpd="dbl">
            <a:solidFill>
              <a:srgbClr val="00FF00"/>
            </a:solidFill>
            <a:round/>
            <a:headEnd/>
            <a:tailEn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Tree>
    <p:extLst>
      <p:ext uri="{BB962C8B-B14F-4D97-AF65-F5344CB8AC3E}">
        <p14:creationId xmlns:p14="http://schemas.microsoft.com/office/powerpoint/2010/main" val="2366684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4583"/>
                                        </p:tgtEl>
                                        <p:attrNameLst>
                                          <p:attrName>style.visibility</p:attrName>
                                        </p:attrNameLst>
                                      </p:cBhvr>
                                      <p:to>
                                        <p:strVal val="visible"/>
                                      </p:to>
                                    </p:set>
                                    <p:anim calcmode="lin" valueType="num">
                                      <p:cBhvr>
                                        <p:cTn id="7" dur="500" fill="hold"/>
                                        <p:tgtEl>
                                          <p:spTgt spid="24583"/>
                                        </p:tgtEl>
                                        <p:attrNameLst>
                                          <p:attrName>ppt_w</p:attrName>
                                        </p:attrNameLst>
                                      </p:cBhvr>
                                      <p:tavLst>
                                        <p:tav tm="0">
                                          <p:val>
                                            <p:fltVal val="0"/>
                                          </p:val>
                                        </p:tav>
                                        <p:tav tm="100000">
                                          <p:val>
                                            <p:strVal val="#ppt_w"/>
                                          </p:val>
                                        </p:tav>
                                      </p:tavLst>
                                    </p:anim>
                                    <p:anim calcmode="lin" valueType="num">
                                      <p:cBhvr>
                                        <p:cTn id="8" dur="500" fill="hold"/>
                                        <p:tgtEl>
                                          <p:spTgt spid="24583"/>
                                        </p:tgtEl>
                                        <p:attrNameLst>
                                          <p:attrName>ppt_h</p:attrName>
                                        </p:attrNameLst>
                                      </p:cBhvr>
                                      <p:tavLst>
                                        <p:tav tm="0">
                                          <p:val>
                                            <p:fltVal val="0"/>
                                          </p:val>
                                        </p:tav>
                                        <p:tav tm="100000">
                                          <p:val>
                                            <p:strVal val="#ppt_h"/>
                                          </p:val>
                                        </p:tav>
                                      </p:tavLst>
                                    </p:anim>
                                    <p:anim calcmode="lin" valueType="num">
                                      <p:cBhvr>
                                        <p:cTn id="9" dur="500" fill="hold"/>
                                        <p:tgtEl>
                                          <p:spTgt spid="24583"/>
                                        </p:tgtEl>
                                        <p:attrNameLst>
                                          <p:attrName>style.rotation</p:attrName>
                                        </p:attrNameLst>
                                      </p:cBhvr>
                                      <p:tavLst>
                                        <p:tav tm="0">
                                          <p:val>
                                            <p:fltVal val="90"/>
                                          </p:val>
                                        </p:tav>
                                        <p:tav tm="100000">
                                          <p:val>
                                            <p:fltVal val="0"/>
                                          </p:val>
                                        </p:tav>
                                      </p:tavLst>
                                    </p:anim>
                                    <p:animEffect transition="in" filter="fade">
                                      <p:cBhvr>
                                        <p:cTn id="10" dur="500"/>
                                        <p:tgtEl>
                                          <p:spTgt spid="24583"/>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4578"/>
                                        </p:tgtEl>
                                        <p:attrNameLst>
                                          <p:attrName>style.visibility</p:attrName>
                                        </p:attrNameLst>
                                      </p:cBhvr>
                                      <p:to>
                                        <p:strVal val="visible"/>
                                      </p:to>
                                    </p:set>
                                    <p:anim calcmode="lin" valueType="num">
                                      <p:cBhvr>
                                        <p:cTn id="13" dur="500" fill="hold"/>
                                        <p:tgtEl>
                                          <p:spTgt spid="24578"/>
                                        </p:tgtEl>
                                        <p:attrNameLst>
                                          <p:attrName>ppt_w</p:attrName>
                                        </p:attrNameLst>
                                      </p:cBhvr>
                                      <p:tavLst>
                                        <p:tav tm="0">
                                          <p:val>
                                            <p:fltVal val="0"/>
                                          </p:val>
                                        </p:tav>
                                        <p:tav tm="100000">
                                          <p:val>
                                            <p:strVal val="#ppt_w"/>
                                          </p:val>
                                        </p:tav>
                                      </p:tavLst>
                                    </p:anim>
                                    <p:anim calcmode="lin" valueType="num">
                                      <p:cBhvr>
                                        <p:cTn id="14" dur="500" fill="hold"/>
                                        <p:tgtEl>
                                          <p:spTgt spid="24578"/>
                                        </p:tgtEl>
                                        <p:attrNameLst>
                                          <p:attrName>ppt_h</p:attrName>
                                        </p:attrNameLst>
                                      </p:cBhvr>
                                      <p:tavLst>
                                        <p:tav tm="0">
                                          <p:val>
                                            <p:fltVal val="0"/>
                                          </p:val>
                                        </p:tav>
                                        <p:tav tm="100000">
                                          <p:val>
                                            <p:strVal val="#ppt_h"/>
                                          </p:val>
                                        </p:tav>
                                      </p:tavLst>
                                    </p:anim>
                                    <p:anim calcmode="lin" valueType="num">
                                      <p:cBhvr>
                                        <p:cTn id="15" dur="500" fill="hold"/>
                                        <p:tgtEl>
                                          <p:spTgt spid="24578"/>
                                        </p:tgtEl>
                                        <p:attrNameLst>
                                          <p:attrName>style.rotation</p:attrName>
                                        </p:attrNameLst>
                                      </p:cBhvr>
                                      <p:tavLst>
                                        <p:tav tm="0">
                                          <p:val>
                                            <p:fltVal val="90"/>
                                          </p:val>
                                        </p:tav>
                                        <p:tav tm="100000">
                                          <p:val>
                                            <p:fltVal val="0"/>
                                          </p:val>
                                        </p:tav>
                                      </p:tavLst>
                                    </p:anim>
                                    <p:animEffect transition="in" filter="fade">
                                      <p:cBhvr>
                                        <p:cTn id="16" dur="500"/>
                                        <p:tgtEl>
                                          <p:spTgt spid="24578"/>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24581"/>
                                        </p:tgtEl>
                                        <p:attrNameLst>
                                          <p:attrName>style.visibility</p:attrName>
                                        </p:attrNameLst>
                                      </p:cBhvr>
                                      <p:to>
                                        <p:strVal val="visible"/>
                                      </p:to>
                                    </p:set>
                                    <p:anim calcmode="lin" valueType="num">
                                      <p:cBhvr>
                                        <p:cTn id="19" dur="500" fill="hold"/>
                                        <p:tgtEl>
                                          <p:spTgt spid="24581"/>
                                        </p:tgtEl>
                                        <p:attrNameLst>
                                          <p:attrName>ppt_w</p:attrName>
                                        </p:attrNameLst>
                                      </p:cBhvr>
                                      <p:tavLst>
                                        <p:tav tm="0">
                                          <p:val>
                                            <p:fltVal val="0"/>
                                          </p:val>
                                        </p:tav>
                                        <p:tav tm="100000">
                                          <p:val>
                                            <p:strVal val="#ppt_w"/>
                                          </p:val>
                                        </p:tav>
                                      </p:tavLst>
                                    </p:anim>
                                    <p:anim calcmode="lin" valueType="num">
                                      <p:cBhvr>
                                        <p:cTn id="20" dur="500" fill="hold"/>
                                        <p:tgtEl>
                                          <p:spTgt spid="24581"/>
                                        </p:tgtEl>
                                        <p:attrNameLst>
                                          <p:attrName>ppt_h</p:attrName>
                                        </p:attrNameLst>
                                      </p:cBhvr>
                                      <p:tavLst>
                                        <p:tav tm="0">
                                          <p:val>
                                            <p:fltVal val="0"/>
                                          </p:val>
                                        </p:tav>
                                        <p:tav tm="100000">
                                          <p:val>
                                            <p:strVal val="#ppt_h"/>
                                          </p:val>
                                        </p:tav>
                                      </p:tavLst>
                                    </p:anim>
                                    <p:anim calcmode="lin" valueType="num">
                                      <p:cBhvr>
                                        <p:cTn id="21" dur="500" fill="hold"/>
                                        <p:tgtEl>
                                          <p:spTgt spid="24581"/>
                                        </p:tgtEl>
                                        <p:attrNameLst>
                                          <p:attrName>style.rotation</p:attrName>
                                        </p:attrNameLst>
                                      </p:cBhvr>
                                      <p:tavLst>
                                        <p:tav tm="0">
                                          <p:val>
                                            <p:fltVal val="90"/>
                                          </p:val>
                                        </p:tav>
                                        <p:tav tm="100000">
                                          <p:val>
                                            <p:fltVal val="0"/>
                                          </p:val>
                                        </p:tav>
                                      </p:tavLst>
                                    </p:anim>
                                    <p:animEffect transition="in" filter="fade">
                                      <p:cBhvr>
                                        <p:cTn id="22"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1" grpId="0" animBg="1"/>
      <p:bldP spid="245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fld id="{04487381-4858-4B56-B3AB-95679AF20EA2}" type="slidenum">
              <a:rPr lang="en-US" altLang="en-US" sz="1200">
                <a:solidFill>
                  <a:prstClr val="black"/>
                </a:solidFill>
                <a:latin typeface="Arial" pitchFamily="34" charset="0"/>
              </a:rPr>
              <a:pPr eaLnBrk="1" hangingPunct="1"/>
              <a:t>28</a:t>
            </a:fld>
            <a:endParaRPr lang="en-US" altLang="en-US" sz="1200">
              <a:solidFill>
                <a:prstClr val="black"/>
              </a:solidFill>
              <a:latin typeface="Arial" pitchFamily="34" charset="0"/>
            </a:endParaRPr>
          </a:p>
        </p:txBody>
      </p:sp>
      <p:sp>
        <p:nvSpPr>
          <p:cNvPr id="34819" name="TextBox 3"/>
          <p:cNvSpPr txBox="1">
            <a:spLocks noChangeArrowheads="1"/>
          </p:cNvSpPr>
          <p:nvPr/>
        </p:nvSpPr>
        <p:spPr bwMode="auto">
          <a:xfrm>
            <a:off x="2084388" y="-9525"/>
            <a:ext cx="4792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4000" b="1" smtClean="0">
                <a:solidFill>
                  <a:srgbClr val="FF0000"/>
                </a:solidFill>
                <a:latin typeface="Times New Roman" pitchFamily="18" charset="0"/>
              </a:rPr>
              <a:t>CHỦ ĐỀ : MUỐI</a:t>
            </a:r>
            <a:endParaRPr lang="vi-VN" altLang="en-US" sz="4000" b="1" smtClean="0">
              <a:solidFill>
                <a:srgbClr val="FF0000"/>
              </a:solidFill>
              <a:latin typeface="Times New Roman" pitchFamily="18" charset="0"/>
            </a:endParaRPr>
          </a:p>
        </p:txBody>
      </p:sp>
      <p:sp>
        <p:nvSpPr>
          <p:cNvPr id="34820" name="TextBox 4"/>
          <p:cNvSpPr txBox="1">
            <a:spLocks noChangeArrowheads="1"/>
          </p:cNvSpPr>
          <p:nvPr/>
        </p:nvSpPr>
        <p:spPr bwMode="auto">
          <a:xfrm>
            <a:off x="0" y="53975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rPr>
              <a:t>I. </a:t>
            </a:r>
            <a:r>
              <a:rPr lang="en-US" altLang="en-US" b="1" u="sng" smtClean="0">
                <a:solidFill>
                  <a:srgbClr val="990099"/>
                </a:solidFill>
                <a:latin typeface="Times New Roman" pitchFamily="18" charset="0"/>
              </a:rPr>
              <a:t>Tính chất hoá học của muối.</a:t>
            </a:r>
            <a:endParaRPr lang="vi-VN" altLang="en-US" b="1" u="sng" smtClean="0">
              <a:solidFill>
                <a:srgbClr val="990099"/>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34821" name="TextBox 5"/>
          <p:cNvSpPr txBox="1">
            <a:spLocks noChangeArrowheads="1"/>
          </p:cNvSpPr>
          <p:nvPr/>
        </p:nvSpPr>
        <p:spPr bwMode="auto">
          <a:xfrm>
            <a:off x="0" y="1000125"/>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rPr>
              <a:t>II. </a:t>
            </a:r>
            <a:r>
              <a:rPr lang="en-US" altLang="en-US" b="1" u="sng" smtClean="0">
                <a:solidFill>
                  <a:srgbClr val="990099"/>
                </a:solidFill>
                <a:latin typeface="Times New Roman" pitchFamily="18" charset="0"/>
              </a:rPr>
              <a:t>Phản ứng trao đổi trong dung dịch</a:t>
            </a:r>
            <a:r>
              <a:rPr lang="en-US" altLang="en-US" b="1" smtClean="0">
                <a:solidFill>
                  <a:srgbClr val="CC00CC"/>
                </a:solidFill>
                <a:latin typeface="Times New Roman" pitchFamily="18" charset="0"/>
              </a:rPr>
              <a:t>.</a:t>
            </a:r>
            <a:endParaRPr lang="vi-VN" altLang="en-US" b="1" smtClean="0">
              <a:solidFill>
                <a:srgbClr val="CC00CC"/>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5126" name="TextBox 6"/>
          <p:cNvSpPr txBox="1">
            <a:spLocks noChangeArrowheads="1"/>
          </p:cNvSpPr>
          <p:nvPr/>
        </p:nvSpPr>
        <p:spPr bwMode="auto">
          <a:xfrm>
            <a:off x="0" y="1433513"/>
            <a:ext cx="9144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b="1" smtClean="0">
                <a:solidFill>
                  <a:srgbClr val="990099"/>
                </a:solidFill>
                <a:latin typeface="Times New Roman" pitchFamily="18" charset="0"/>
              </a:rPr>
              <a:t>III. </a:t>
            </a:r>
            <a:r>
              <a:rPr lang="en-US" altLang="en-US" b="1" u="sng" smtClean="0">
                <a:solidFill>
                  <a:srgbClr val="990099"/>
                </a:solidFill>
                <a:latin typeface="Times New Roman" pitchFamily="18" charset="0"/>
              </a:rPr>
              <a:t>Muối natri clorua ( NaCl ).</a:t>
            </a:r>
            <a:endParaRPr lang="vi-VN" altLang="en-US" b="1" u="sng" smtClean="0">
              <a:solidFill>
                <a:srgbClr val="990099"/>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5127" name="TextBox 7"/>
          <p:cNvSpPr txBox="1">
            <a:spLocks noChangeArrowheads="1"/>
          </p:cNvSpPr>
          <p:nvPr/>
        </p:nvSpPr>
        <p:spPr bwMode="auto">
          <a:xfrm>
            <a:off x="0" y="19653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rPr>
              <a:t>    1</a:t>
            </a:r>
            <a:r>
              <a:rPr lang="en-US" altLang="en-US" b="1" smtClean="0">
                <a:solidFill>
                  <a:srgbClr val="0070C0"/>
                </a:solidFill>
                <a:latin typeface="Times New Roman" pitchFamily="18" charset="0"/>
              </a:rPr>
              <a:t>) Trạng thái tự nhiên</a:t>
            </a:r>
            <a:endParaRPr lang="vi-VN" altLang="en-US" b="1" smtClean="0">
              <a:solidFill>
                <a:srgbClr val="0070C0"/>
              </a:solidFill>
              <a:latin typeface="Times New Roman" pitchFamily="18" charset="0"/>
            </a:endParaRPr>
          </a:p>
        </p:txBody>
      </p:sp>
    </p:spTree>
    <p:extLst>
      <p:ext uri="{BB962C8B-B14F-4D97-AF65-F5344CB8AC3E}">
        <p14:creationId xmlns:p14="http://schemas.microsoft.com/office/powerpoint/2010/main" val="1443563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ppt_x"/>
                                          </p:val>
                                        </p:tav>
                                        <p:tav tm="100000">
                                          <p:val>
                                            <p:strVal val="#ppt_x"/>
                                          </p:val>
                                        </p:tav>
                                      </p:tavLst>
                                    </p:anim>
                                    <p:anim calcmode="lin" valueType="num">
                                      <p:cBhvr additive="base">
                                        <p:cTn id="14"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fld id="{393BE38A-D03D-4087-9F17-516516D88E23}" type="slidenum">
              <a:rPr lang="en-US" altLang="en-US" sz="1200">
                <a:solidFill>
                  <a:prstClr val="black"/>
                </a:solidFill>
                <a:latin typeface="Times New Roman" pitchFamily="18" charset="0"/>
                <a:cs typeface="Times New Roman" pitchFamily="18" charset="0"/>
              </a:rPr>
              <a:pPr eaLnBrk="1" hangingPunct="1"/>
              <a:t>29</a:t>
            </a:fld>
            <a:endParaRPr lang="en-US" altLang="en-US" sz="1200">
              <a:solidFill>
                <a:prstClr val="black"/>
              </a:solidFill>
              <a:latin typeface="Times New Roman" pitchFamily="18" charset="0"/>
              <a:cs typeface="Times New Roman" pitchFamily="18" charset="0"/>
            </a:endParaRPr>
          </a:p>
        </p:txBody>
      </p:sp>
      <p:sp>
        <p:nvSpPr>
          <p:cNvPr id="3" name="Rectangle 1"/>
          <p:cNvSpPr>
            <a:spLocks noChangeArrowheads="1"/>
          </p:cNvSpPr>
          <p:nvPr/>
        </p:nvSpPr>
        <p:spPr bwMode="auto">
          <a:xfrm>
            <a:off x="401638" y="941388"/>
            <a:ext cx="815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lang="en-US" altLang="en-US" sz="3200" b="1" smtClean="0">
                <a:solidFill>
                  <a:srgbClr val="000099"/>
                </a:solidFill>
                <a:latin typeface="Times New Roman" pitchFamily="18" charset="0"/>
                <a:cs typeface="Times New Roman" pitchFamily="18" charset="0"/>
              </a:rPr>
              <a:t>1) Trong tự nhiên muối natri clorua có ở đâu?</a:t>
            </a:r>
          </a:p>
        </p:txBody>
      </p:sp>
      <p:sp>
        <p:nvSpPr>
          <p:cNvPr id="35844" name="TextBox 3"/>
          <p:cNvSpPr txBox="1">
            <a:spLocks noChangeArrowheads="1"/>
          </p:cNvSpPr>
          <p:nvPr/>
        </p:nvSpPr>
        <p:spPr bwMode="auto">
          <a:xfrm>
            <a:off x="3255963" y="100013"/>
            <a:ext cx="230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3600" b="1" smtClean="0">
                <a:solidFill>
                  <a:srgbClr val="FF0000"/>
                </a:solidFill>
                <a:latin typeface="Times New Roman" pitchFamily="18" charset="0"/>
                <a:cs typeface="Times New Roman" pitchFamily="18" charset="0"/>
              </a:rPr>
              <a:t>Câu hỏi</a:t>
            </a:r>
            <a:endParaRPr lang="vi-VN" altLang="en-US" sz="3600" b="1" smtClean="0">
              <a:solidFill>
                <a:srgbClr val="FF0000"/>
              </a:solidFill>
              <a:latin typeface="Times New Roman" pitchFamily="18" charset="0"/>
              <a:cs typeface="Times New Roman" pitchFamily="18" charset="0"/>
            </a:endParaRPr>
          </a:p>
        </p:txBody>
      </p:sp>
      <p:sp>
        <p:nvSpPr>
          <p:cNvPr id="5" name="Rectangle 1"/>
          <p:cNvSpPr>
            <a:spLocks noChangeArrowheads="1"/>
          </p:cNvSpPr>
          <p:nvPr/>
        </p:nvSpPr>
        <p:spPr bwMode="auto">
          <a:xfrm>
            <a:off x="401638" y="1600200"/>
            <a:ext cx="815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150000"/>
              </a:lnSpc>
              <a:spcBef>
                <a:spcPct val="0"/>
              </a:spcBef>
              <a:spcAft>
                <a:spcPct val="0"/>
              </a:spcAft>
              <a:defRPr/>
            </a:pPr>
            <a:r>
              <a:rPr lang="pt-BR" sz="3200" b="1" dirty="0">
                <a:solidFill>
                  <a:srgbClr val="F79646"/>
                </a:solidFill>
                <a:latin typeface="Times New Roman" pitchFamily="18" charset="0"/>
                <a:cs typeface="Times New Roman" pitchFamily="18" charset="0"/>
              </a:rPr>
              <a:t>2) Muối mỏ được hình thành như thế nào?</a:t>
            </a:r>
            <a:endParaRPr lang="en-US" sz="3200" b="1" dirty="0">
              <a:solidFill>
                <a:srgbClr val="F79646"/>
              </a:solidFill>
              <a:latin typeface="Times New Roman" pitchFamily="18" charset="0"/>
              <a:cs typeface="Times New Roman" pitchFamily="18" charset="0"/>
            </a:endParaRPr>
          </a:p>
        </p:txBody>
      </p:sp>
    </p:spTree>
    <p:extLst>
      <p:ext uri="{BB962C8B-B14F-4D97-AF65-F5344CB8AC3E}">
        <p14:creationId xmlns:p14="http://schemas.microsoft.com/office/powerpoint/2010/main" val="3152352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994551" y="1268760"/>
            <a:ext cx="6934200" cy="276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50000"/>
              </a:lnSpc>
              <a:spcBef>
                <a:spcPct val="50000"/>
              </a:spcBef>
              <a:spcAft>
                <a:spcPct val="0"/>
              </a:spcAft>
            </a:pPr>
            <a:r>
              <a:rPr lang="en-SG" sz="3600" b="1" dirty="0" smtClean="0">
                <a:solidFill>
                  <a:srgbClr val="0000FF"/>
                </a:solidFill>
                <a:latin typeface="Times New Roman" pitchFamily="18" charset="0"/>
              </a:rPr>
              <a:t>CHỦ ĐỀ: MUỐI</a:t>
            </a:r>
          </a:p>
          <a:p>
            <a:pPr algn="ctr" eaLnBrk="1" fontAlgn="base" hangingPunct="1">
              <a:lnSpc>
                <a:spcPct val="150000"/>
              </a:lnSpc>
              <a:spcBef>
                <a:spcPct val="50000"/>
              </a:spcBef>
              <a:spcAft>
                <a:spcPct val="0"/>
              </a:spcAft>
            </a:pPr>
            <a:r>
              <a:rPr lang="en-US" sz="3600" b="1" dirty="0" smtClean="0">
                <a:solidFill>
                  <a:srgbClr val="0000FF"/>
                </a:solidFill>
                <a:latin typeface="Times New Roman" pitchFamily="18" charset="0"/>
              </a:rPr>
              <a:t>BÀI </a:t>
            </a:r>
            <a:r>
              <a:rPr lang="en-US" sz="3600" b="1" dirty="0">
                <a:solidFill>
                  <a:srgbClr val="0000FF"/>
                </a:solidFill>
                <a:latin typeface="Times New Roman" pitchFamily="18" charset="0"/>
              </a:rPr>
              <a:t>9: TÍNH CHẤT HÓA HỌC CỦA MUỐI </a:t>
            </a:r>
            <a:endParaRPr lang="vi-VN" sz="3600" b="1" dirty="0">
              <a:solidFill>
                <a:srgbClr val="0000FF"/>
              </a:solidFill>
              <a:latin typeface="Times New Roman" pitchFamily="18" charset="0"/>
            </a:endParaRPr>
          </a:p>
        </p:txBody>
      </p:sp>
    </p:spTree>
    <p:extLst>
      <p:ext uri="{BB962C8B-B14F-4D97-AF65-F5344CB8AC3E}">
        <p14:creationId xmlns:p14="http://schemas.microsoft.com/office/powerpoint/2010/main" val="2728415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55"/>
          <p:cNvSpPr>
            <a:spLocks noChangeArrowheads="1"/>
          </p:cNvSpPr>
          <p:nvPr/>
        </p:nvSpPr>
        <p:spPr bwMode="auto">
          <a:xfrm>
            <a:off x="365125" y="246063"/>
            <a:ext cx="8559800" cy="695325"/>
          </a:xfrm>
          <a:prstGeom prst="roundRect">
            <a:avLst>
              <a:gd name="adj" fmla="val 16667"/>
            </a:avLst>
          </a:prstGeom>
          <a:gradFill rotWithShape="1">
            <a:gsLst>
              <a:gs pos="0">
                <a:srgbClr val="CCFF99"/>
              </a:gs>
              <a:gs pos="50000">
                <a:srgbClr val="FFFFCC"/>
              </a:gs>
              <a:gs pos="100000">
                <a:srgbClr val="CCFF99"/>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CCFF99"/>
            </a:extrusionClr>
          </a:sp3d>
        </p:spPr>
        <p:txBody>
          <a:bodyPr wrap="none" anchor="ctr">
            <a:flatTx/>
          </a:bodyPr>
          <a:lstStyle/>
          <a:p>
            <a:pPr fontAlgn="base">
              <a:spcBef>
                <a:spcPct val="0"/>
              </a:spcBef>
              <a:spcAft>
                <a:spcPct val="0"/>
              </a:spcAft>
            </a:pPr>
            <a:endParaRPr lang="vi-VN" altLang="en-US" smtClean="0">
              <a:solidFill>
                <a:prstClr val="black"/>
              </a:solidFill>
              <a:latin typeface="Times New Roman" pitchFamily="18" charset="0"/>
            </a:endParaRPr>
          </a:p>
        </p:txBody>
      </p:sp>
      <p:sp>
        <p:nvSpPr>
          <p:cNvPr id="36867" name="Rectangle 43"/>
          <p:cNvSpPr>
            <a:spLocks noGrp="1" noChangeArrowheads="1"/>
          </p:cNvSpPr>
          <p:nvPr>
            <p:ph type="title"/>
          </p:nvPr>
        </p:nvSpPr>
        <p:spPr>
          <a:xfrm>
            <a:off x="255588" y="173038"/>
            <a:ext cx="8521700" cy="882650"/>
          </a:xfrm>
          <a:noFill/>
        </p:spPr>
        <p:txBody>
          <a:bodyPr/>
          <a:lstStyle/>
          <a:p>
            <a:pPr algn="l" eaLnBrk="1" hangingPunct="1"/>
            <a:r>
              <a:rPr lang="en-US" altLang="en-US" sz="3600" b="1" smtClean="0">
                <a:solidFill>
                  <a:srgbClr val="FF0000"/>
                </a:solidFill>
                <a:latin typeface="Times New Roman" pitchFamily="18" charset="0"/>
              </a:rPr>
              <a:t>Trạng thái tự nhiên của muối ăn ( NaCl)</a:t>
            </a:r>
          </a:p>
        </p:txBody>
      </p:sp>
      <p:pic>
        <p:nvPicPr>
          <p:cNvPr id="3686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055688"/>
            <a:ext cx="9034462"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6" name="Oval 53"/>
          <p:cNvSpPr>
            <a:spLocks noChangeArrowheads="1"/>
          </p:cNvSpPr>
          <p:nvPr/>
        </p:nvSpPr>
        <p:spPr bwMode="auto">
          <a:xfrm>
            <a:off x="2779713" y="5842000"/>
            <a:ext cx="2743200" cy="731838"/>
          </a:xfrm>
          <a:prstGeom prst="ellipse">
            <a:avLst/>
          </a:prstGeom>
          <a:gradFill rotWithShape="1">
            <a:gsLst>
              <a:gs pos="0">
                <a:schemeClr val="bg1"/>
              </a:gs>
              <a:gs pos="50000">
                <a:srgbClr val="FFCCFF"/>
              </a:gs>
              <a:gs pos="100000">
                <a:schemeClr val="bg1"/>
              </a:gs>
            </a:gsLst>
            <a:lin ang="5400000" scaled="1"/>
          </a:gradFill>
          <a:ln w="57150" cmpd="thickThin" algn="ctr">
            <a:solidFill>
              <a:srgbClr val="FF3300"/>
            </a:solidFill>
            <a:round/>
            <a:headEnd/>
            <a:tailEnd/>
          </a:ln>
          <a:effectLst/>
        </p:spPr>
        <p:txBody>
          <a:bodyPr wrap="none" anchor="ctr"/>
          <a:lstStyle/>
          <a:p>
            <a:pPr algn="ctr" eaLnBrk="0" fontAlgn="base" hangingPunct="0">
              <a:spcBef>
                <a:spcPct val="0"/>
              </a:spcBef>
              <a:spcAft>
                <a:spcPct val="0"/>
              </a:spcAft>
              <a:defRPr/>
            </a:pPr>
            <a:r>
              <a:rPr lang="en-US" sz="3200" b="1" dirty="0" err="1">
                <a:solidFill>
                  <a:srgbClr val="0000FF"/>
                </a:solidFill>
                <a:latin typeface="Times New Roman" pitchFamily="18" charset="0"/>
                <a:cs typeface="Times New Roman" pitchFamily="18" charset="0"/>
              </a:rPr>
              <a:t>Nước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biển</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96276151"/>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34" name="Oval 54"/>
          <p:cNvSpPr>
            <a:spLocks noChangeArrowheads="1"/>
          </p:cNvSpPr>
          <p:nvPr/>
        </p:nvSpPr>
        <p:spPr bwMode="auto">
          <a:xfrm>
            <a:off x="3038475" y="5772150"/>
            <a:ext cx="3138488" cy="1022350"/>
          </a:xfrm>
          <a:prstGeom prst="ellipse">
            <a:avLst/>
          </a:prstGeom>
          <a:gradFill rotWithShape="1">
            <a:gsLst>
              <a:gs pos="0">
                <a:schemeClr val="bg1"/>
              </a:gs>
              <a:gs pos="50000">
                <a:srgbClr val="FFCCFF"/>
              </a:gs>
              <a:gs pos="100000">
                <a:schemeClr val="bg1"/>
              </a:gs>
            </a:gsLst>
            <a:lin ang="5400000" scaled="1"/>
          </a:gradFill>
          <a:ln w="57150" cmpd="thickThin" algn="ctr">
            <a:solidFill>
              <a:srgbClr val="FF3300"/>
            </a:solidFill>
            <a:round/>
            <a:headEnd/>
            <a:tailEnd/>
          </a:ln>
          <a:effectLst/>
        </p:spPr>
        <p:txBody>
          <a:bodyPr wrap="none" anchor="ctr"/>
          <a:lstStyle/>
          <a:p>
            <a:pPr algn="ctr" eaLnBrk="0" fontAlgn="base" hangingPunct="0">
              <a:spcBef>
                <a:spcPct val="0"/>
              </a:spcBef>
              <a:spcAft>
                <a:spcPct val="0"/>
              </a:spcAft>
              <a:defRPr/>
            </a:pPr>
            <a:r>
              <a:rPr lang="en-US" sz="3200" b="1" dirty="0" err="1">
                <a:solidFill>
                  <a:srgbClr val="0000FF"/>
                </a:solidFill>
                <a:latin typeface="Times New Roman" pitchFamily="18" charset="0"/>
                <a:cs typeface="Times New Roman" pitchFamily="18" charset="0"/>
              </a:rPr>
              <a:t>muối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mỏ</a:t>
            </a:r>
            <a:endParaRPr lang="en-US" sz="3200" b="1" dirty="0">
              <a:solidFill>
                <a:srgbClr val="0000FF"/>
              </a:solidFill>
              <a:latin typeface="Times New Roman" pitchFamily="18" charset="0"/>
              <a:cs typeface="Times New Roman" pitchFamily="18" charset="0"/>
            </a:endParaRPr>
          </a:p>
        </p:txBody>
      </p:sp>
      <p:sp>
        <p:nvSpPr>
          <p:cNvPr id="37891" name="AutoShape 55"/>
          <p:cNvSpPr>
            <a:spLocks noChangeArrowheads="1"/>
          </p:cNvSpPr>
          <p:nvPr/>
        </p:nvSpPr>
        <p:spPr bwMode="auto">
          <a:xfrm>
            <a:off x="365125" y="246063"/>
            <a:ext cx="8559800" cy="695325"/>
          </a:xfrm>
          <a:prstGeom prst="roundRect">
            <a:avLst>
              <a:gd name="adj" fmla="val 16667"/>
            </a:avLst>
          </a:prstGeom>
          <a:gradFill rotWithShape="1">
            <a:gsLst>
              <a:gs pos="0">
                <a:srgbClr val="CCFF99"/>
              </a:gs>
              <a:gs pos="50000">
                <a:srgbClr val="FFFFCC"/>
              </a:gs>
              <a:gs pos="100000">
                <a:srgbClr val="CCFF99"/>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CCFF99"/>
            </a:extrusionClr>
          </a:sp3d>
        </p:spPr>
        <p:txBody>
          <a:bodyPr wrap="none" anchor="ctr">
            <a:flatTx/>
          </a:bodyPr>
          <a:lstStyle/>
          <a:p>
            <a:pPr fontAlgn="base">
              <a:spcBef>
                <a:spcPct val="0"/>
              </a:spcBef>
              <a:spcAft>
                <a:spcPct val="0"/>
              </a:spcAft>
            </a:pPr>
            <a:endParaRPr lang="vi-VN" altLang="en-US" smtClean="0">
              <a:solidFill>
                <a:prstClr val="black"/>
              </a:solidFill>
              <a:latin typeface="Times New Roman" pitchFamily="18" charset="0"/>
            </a:endParaRPr>
          </a:p>
        </p:txBody>
      </p:sp>
      <p:sp>
        <p:nvSpPr>
          <p:cNvPr id="37892" name="Rectangle 43"/>
          <p:cNvSpPr>
            <a:spLocks noGrp="1" noChangeArrowheads="1"/>
          </p:cNvSpPr>
          <p:nvPr>
            <p:ph type="title"/>
          </p:nvPr>
        </p:nvSpPr>
        <p:spPr>
          <a:xfrm>
            <a:off x="622300" y="173038"/>
            <a:ext cx="8521700" cy="658812"/>
          </a:xfrm>
          <a:noFill/>
        </p:spPr>
        <p:txBody>
          <a:bodyPr/>
          <a:lstStyle/>
          <a:p>
            <a:pPr algn="l" eaLnBrk="1" hangingPunct="1"/>
            <a:r>
              <a:rPr lang="en-US" altLang="en-US" sz="3600" b="1" smtClean="0">
                <a:solidFill>
                  <a:srgbClr val="FF0000"/>
                </a:solidFill>
                <a:latin typeface="Times New Roman" pitchFamily="18" charset="0"/>
              </a:rPr>
              <a:t>Trạng thái tự nhiên của muối ăn ( NaCl)</a:t>
            </a:r>
          </a:p>
        </p:txBody>
      </p:sp>
      <p:pic>
        <p:nvPicPr>
          <p:cNvPr id="37893" name="Picture 7" descr="http://img2.news.zing.vn/2013/05/20/ap090624147576-jpg161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5688"/>
            <a:ext cx="91440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154223"/>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fld id="{D8D14F39-F266-4943-A07B-0B2EF587CF65}" type="slidenum">
              <a:rPr lang="en-US" altLang="en-US" sz="1200">
                <a:solidFill>
                  <a:prstClr val="black"/>
                </a:solidFill>
                <a:latin typeface="Times New Roman" pitchFamily="18" charset="0"/>
                <a:cs typeface="Times New Roman" pitchFamily="18" charset="0"/>
              </a:rPr>
              <a:pPr eaLnBrk="1" hangingPunct="1"/>
              <a:t>32</a:t>
            </a:fld>
            <a:endParaRPr lang="en-US" altLang="en-US" sz="1200">
              <a:solidFill>
                <a:prstClr val="black"/>
              </a:solidFill>
              <a:latin typeface="Times New Roman" pitchFamily="18" charset="0"/>
              <a:cs typeface="Times New Roman" pitchFamily="18" charset="0"/>
            </a:endParaRPr>
          </a:p>
        </p:txBody>
      </p:sp>
      <p:sp>
        <p:nvSpPr>
          <p:cNvPr id="38915" name="TextBox 3"/>
          <p:cNvSpPr txBox="1">
            <a:spLocks noChangeArrowheads="1"/>
          </p:cNvSpPr>
          <p:nvPr/>
        </p:nvSpPr>
        <p:spPr bwMode="auto">
          <a:xfrm>
            <a:off x="2084388" y="-9525"/>
            <a:ext cx="4792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4000" b="1" smtClean="0">
                <a:solidFill>
                  <a:srgbClr val="FF0000"/>
                </a:solidFill>
                <a:latin typeface="Times New Roman" pitchFamily="18" charset="0"/>
                <a:cs typeface="Times New Roman" pitchFamily="18" charset="0"/>
              </a:rPr>
              <a:t>CHỦ ĐỀ : MUỐI</a:t>
            </a:r>
            <a:endParaRPr lang="vi-VN" altLang="en-US" sz="4000" b="1" smtClean="0">
              <a:solidFill>
                <a:srgbClr val="FF0000"/>
              </a:solidFill>
              <a:latin typeface="Times New Roman" pitchFamily="18" charset="0"/>
              <a:cs typeface="Times New Roman" pitchFamily="18" charset="0"/>
            </a:endParaRPr>
          </a:p>
        </p:txBody>
      </p:sp>
      <p:sp>
        <p:nvSpPr>
          <p:cNvPr id="38916" name="TextBox 4"/>
          <p:cNvSpPr txBox="1">
            <a:spLocks noChangeArrowheads="1"/>
          </p:cNvSpPr>
          <p:nvPr/>
        </p:nvSpPr>
        <p:spPr bwMode="auto">
          <a:xfrm>
            <a:off x="0" y="53975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cs typeface="Times New Roman" pitchFamily="18" charset="0"/>
              </a:rPr>
              <a:t>I. </a:t>
            </a:r>
            <a:r>
              <a:rPr lang="en-US" altLang="en-US" b="1" u="sng" smtClean="0">
                <a:solidFill>
                  <a:srgbClr val="990099"/>
                </a:solidFill>
                <a:latin typeface="Times New Roman" pitchFamily="18" charset="0"/>
                <a:cs typeface="Times New Roman" pitchFamily="18" charset="0"/>
              </a:rPr>
              <a:t>Tính chất hoá học của muối.</a:t>
            </a:r>
            <a:endParaRPr lang="vi-VN" altLang="en-US" b="1" u="sng" smtClean="0">
              <a:solidFill>
                <a:srgbClr val="990099"/>
              </a:solidFill>
              <a:latin typeface="Times New Roman" pitchFamily="18" charset="0"/>
              <a:cs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cs typeface="Times New Roman" pitchFamily="18" charset="0"/>
            </a:endParaRPr>
          </a:p>
        </p:txBody>
      </p:sp>
      <p:sp>
        <p:nvSpPr>
          <p:cNvPr id="38917" name="TextBox 5"/>
          <p:cNvSpPr txBox="1">
            <a:spLocks noChangeArrowheads="1"/>
          </p:cNvSpPr>
          <p:nvPr/>
        </p:nvSpPr>
        <p:spPr bwMode="auto">
          <a:xfrm>
            <a:off x="0" y="1000125"/>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cs typeface="Times New Roman" pitchFamily="18" charset="0"/>
              </a:rPr>
              <a:t>II. </a:t>
            </a:r>
            <a:r>
              <a:rPr lang="en-US" altLang="en-US" b="1" u="sng" smtClean="0">
                <a:solidFill>
                  <a:srgbClr val="990099"/>
                </a:solidFill>
                <a:latin typeface="Times New Roman" pitchFamily="18" charset="0"/>
                <a:cs typeface="Times New Roman" pitchFamily="18" charset="0"/>
              </a:rPr>
              <a:t>Phản ứng trao đổi trong dung dịch</a:t>
            </a:r>
            <a:r>
              <a:rPr lang="en-US" altLang="en-US" b="1" smtClean="0">
                <a:solidFill>
                  <a:srgbClr val="CC00CC"/>
                </a:solidFill>
                <a:latin typeface="Times New Roman" pitchFamily="18" charset="0"/>
                <a:cs typeface="Times New Roman" pitchFamily="18" charset="0"/>
              </a:rPr>
              <a:t>.</a:t>
            </a:r>
            <a:endParaRPr lang="vi-VN" altLang="en-US" b="1" smtClean="0">
              <a:solidFill>
                <a:srgbClr val="CC00CC"/>
              </a:solidFill>
              <a:latin typeface="Times New Roman" pitchFamily="18" charset="0"/>
              <a:cs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cs typeface="Times New Roman" pitchFamily="18" charset="0"/>
            </a:endParaRPr>
          </a:p>
        </p:txBody>
      </p:sp>
      <p:sp>
        <p:nvSpPr>
          <p:cNvPr id="38918" name="TextBox 6"/>
          <p:cNvSpPr txBox="1">
            <a:spLocks noChangeArrowheads="1"/>
          </p:cNvSpPr>
          <p:nvPr/>
        </p:nvSpPr>
        <p:spPr bwMode="auto">
          <a:xfrm>
            <a:off x="0" y="1433513"/>
            <a:ext cx="91440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b="1" smtClean="0">
                <a:solidFill>
                  <a:srgbClr val="990099"/>
                </a:solidFill>
                <a:latin typeface="Times New Roman" pitchFamily="18" charset="0"/>
                <a:cs typeface="Times New Roman" pitchFamily="18" charset="0"/>
              </a:rPr>
              <a:t>III. </a:t>
            </a:r>
            <a:r>
              <a:rPr lang="en-US" altLang="en-US" b="1" u="sng" smtClean="0">
                <a:solidFill>
                  <a:srgbClr val="990099"/>
                </a:solidFill>
                <a:latin typeface="Times New Roman" pitchFamily="18" charset="0"/>
                <a:cs typeface="Times New Roman" pitchFamily="18" charset="0"/>
              </a:rPr>
              <a:t>Muối natri clorua ( NaCl ).</a:t>
            </a:r>
            <a:endParaRPr lang="vi-VN" altLang="en-US" b="1" u="sng" smtClean="0">
              <a:solidFill>
                <a:srgbClr val="990099"/>
              </a:solidFill>
              <a:latin typeface="Times New Roman" pitchFamily="18" charset="0"/>
              <a:cs typeface="Times New Roman" pitchFamily="18" charset="0"/>
            </a:endParaRPr>
          </a:p>
          <a:p>
            <a:pPr fontAlgn="base">
              <a:spcBef>
                <a:spcPct val="0"/>
              </a:spcBef>
              <a:spcAft>
                <a:spcPct val="0"/>
              </a:spcAft>
            </a:pPr>
            <a:endParaRPr lang="vi-VN" altLang="en-US" smtClean="0">
              <a:solidFill>
                <a:prstClr val="black"/>
              </a:solidFill>
              <a:latin typeface="Times New Roman" pitchFamily="18" charset="0"/>
              <a:cs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cs typeface="Times New Roman" pitchFamily="18" charset="0"/>
            </a:endParaRPr>
          </a:p>
        </p:txBody>
      </p:sp>
      <p:sp>
        <p:nvSpPr>
          <p:cNvPr id="38919" name="TextBox 7"/>
          <p:cNvSpPr txBox="1">
            <a:spLocks noChangeArrowheads="1"/>
          </p:cNvSpPr>
          <p:nvPr/>
        </p:nvSpPr>
        <p:spPr bwMode="auto">
          <a:xfrm>
            <a:off x="0" y="19653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cs typeface="Times New Roman" pitchFamily="18" charset="0"/>
              </a:rPr>
              <a:t>    1</a:t>
            </a:r>
            <a:r>
              <a:rPr lang="en-US" altLang="en-US" b="1" smtClean="0">
                <a:solidFill>
                  <a:srgbClr val="0070C0"/>
                </a:solidFill>
                <a:latin typeface="Times New Roman" pitchFamily="18" charset="0"/>
                <a:cs typeface="Times New Roman" pitchFamily="18" charset="0"/>
              </a:rPr>
              <a:t>) Trạng thái tự nhiên</a:t>
            </a:r>
            <a:endParaRPr lang="vi-VN" altLang="en-US" b="1" smtClean="0">
              <a:solidFill>
                <a:srgbClr val="0070C0"/>
              </a:solidFill>
              <a:latin typeface="Times New Roman" pitchFamily="18" charset="0"/>
              <a:cs typeface="Times New Roman" pitchFamily="18" charset="0"/>
            </a:endParaRPr>
          </a:p>
        </p:txBody>
      </p:sp>
      <p:sp>
        <p:nvSpPr>
          <p:cNvPr id="9" name="TextBox 8"/>
          <p:cNvSpPr txBox="1"/>
          <p:nvPr/>
        </p:nvSpPr>
        <p:spPr>
          <a:xfrm>
            <a:off x="585788" y="2514600"/>
            <a:ext cx="7131050" cy="1570038"/>
          </a:xfrm>
          <a:prstGeom prst="rect">
            <a:avLst/>
          </a:prstGeom>
          <a:noFill/>
        </p:spPr>
        <p:txBody>
          <a:bodyPr>
            <a:spAutoFit/>
          </a:bodyPr>
          <a:lstStyle/>
          <a:p>
            <a:pPr eaLnBrk="0" fontAlgn="base" hangingPunct="0">
              <a:spcBef>
                <a:spcPct val="0"/>
              </a:spcBef>
              <a:spcAft>
                <a:spcPct val="0"/>
              </a:spcAft>
              <a:defRPr/>
            </a:pPr>
            <a:r>
              <a:rPr lang="en-US" sz="3200" dirty="0">
                <a:latin typeface="Times New Roman" pitchFamily="18" charset="0"/>
                <a:cs typeface="Times New Roman" pitchFamily="18" charset="0"/>
              </a:rPr>
              <a:t>   </a:t>
            </a:r>
            <a:r>
              <a:rPr lang="pt-BR" sz="3200" i="1" dirty="0">
                <a:latin typeface="Times New Roman" pitchFamily="18" charset="0"/>
                <a:cs typeface="Times New Roman" pitchFamily="18" charset="0"/>
              </a:rPr>
              <a:t> </a:t>
            </a:r>
            <a:r>
              <a:rPr lang="pt-BR" sz="3200" b="1" i="1" dirty="0">
                <a:latin typeface="Times New Roman" pitchFamily="18" charset="0"/>
                <a:cs typeface="Times New Roman" pitchFamily="18" charset="0"/>
              </a:rPr>
              <a:t>Natri clorua có nhiều trong tự nhiên:</a:t>
            </a:r>
            <a:endParaRPr lang="vi-VN" sz="3200" b="1" dirty="0">
              <a:latin typeface="Times New Roman" pitchFamily="18" charset="0"/>
              <a:cs typeface="Times New Roman" pitchFamily="18" charset="0"/>
            </a:endParaRPr>
          </a:p>
          <a:p>
            <a:pPr eaLnBrk="0" fontAlgn="base" hangingPunct="0">
              <a:spcBef>
                <a:spcPct val="0"/>
              </a:spcBef>
              <a:spcAft>
                <a:spcPct val="0"/>
              </a:spcAft>
              <a:defRPr/>
            </a:pPr>
            <a:r>
              <a:rPr lang="pt-BR" sz="3200" i="1" dirty="0">
                <a:latin typeface="Times New Roman" pitchFamily="18" charset="0"/>
                <a:cs typeface="Times New Roman" pitchFamily="18" charset="0"/>
              </a:rPr>
              <a:t>- Dưới dạng hoà tan trong nước biển</a:t>
            </a:r>
            <a:endParaRPr lang="vi-VN" sz="3200" dirty="0">
              <a:latin typeface="Times New Roman" pitchFamily="18" charset="0"/>
              <a:cs typeface="Times New Roman" pitchFamily="18" charset="0"/>
            </a:endParaRPr>
          </a:p>
          <a:p>
            <a:pPr eaLnBrk="0" fontAlgn="base" hangingPunct="0">
              <a:spcBef>
                <a:spcPct val="0"/>
              </a:spcBef>
              <a:spcAft>
                <a:spcPct val="0"/>
              </a:spcAft>
              <a:defRPr/>
            </a:pPr>
            <a:r>
              <a:rPr lang="pt-BR" sz="3200" i="1" dirty="0">
                <a:latin typeface="Times New Roman" pitchFamily="18" charset="0"/>
                <a:cs typeface="Times New Roman" pitchFamily="18" charset="0"/>
              </a:rPr>
              <a:t>- Kết tinh trong mỏ muối </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560569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fld id="{452BBD75-4016-46E3-8DB8-2DD692AC59FD}" type="slidenum">
              <a:rPr lang="en-US" altLang="en-US" sz="1200">
                <a:solidFill>
                  <a:prstClr val="black"/>
                </a:solidFill>
                <a:latin typeface="Arial" pitchFamily="34" charset="0"/>
              </a:rPr>
              <a:pPr eaLnBrk="1" hangingPunct="1"/>
              <a:t>33</a:t>
            </a:fld>
            <a:endParaRPr lang="en-US" altLang="en-US" sz="1200">
              <a:solidFill>
                <a:prstClr val="black"/>
              </a:solidFill>
              <a:latin typeface="Arial" pitchFamily="34" charset="0"/>
            </a:endParaRPr>
          </a:p>
        </p:txBody>
      </p:sp>
      <p:sp>
        <p:nvSpPr>
          <p:cNvPr id="39939" name="TextBox 3"/>
          <p:cNvSpPr txBox="1">
            <a:spLocks noChangeArrowheads="1"/>
          </p:cNvSpPr>
          <p:nvPr/>
        </p:nvSpPr>
        <p:spPr bwMode="auto">
          <a:xfrm>
            <a:off x="2084388" y="-9525"/>
            <a:ext cx="4792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4000" b="1" smtClean="0">
                <a:solidFill>
                  <a:srgbClr val="FF0000"/>
                </a:solidFill>
                <a:latin typeface="Times New Roman" pitchFamily="18" charset="0"/>
              </a:rPr>
              <a:t>CHỦ ĐỀ : MUỐI</a:t>
            </a:r>
            <a:endParaRPr lang="vi-VN" altLang="en-US" sz="4000" b="1" smtClean="0">
              <a:solidFill>
                <a:srgbClr val="FF0000"/>
              </a:solidFill>
              <a:latin typeface="Times New Roman" pitchFamily="18" charset="0"/>
            </a:endParaRPr>
          </a:p>
        </p:txBody>
      </p:sp>
      <p:sp>
        <p:nvSpPr>
          <p:cNvPr id="39940" name="TextBox 4"/>
          <p:cNvSpPr txBox="1">
            <a:spLocks noChangeArrowheads="1"/>
          </p:cNvSpPr>
          <p:nvPr/>
        </p:nvSpPr>
        <p:spPr bwMode="auto">
          <a:xfrm>
            <a:off x="0" y="53975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rPr>
              <a:t>I. </a:t>
            </a:r>
            <a:r>
              <a:rPr lang="en-US" altLang="en-US" b="1" u="sng" smtClean="0">
                <a:solidFill>
                  <a:srgbClr val="990099"/>
                </a:solidFill>
                <a:latin typeface="Times New Roman" pitchFamily="18" charset="0"/>
              </a:rPr>
              <a:t>Tính chất hoá học của muối.</a:t>
            </a:r>
            <a:endParaRPr lang="vi-VN" altLang="en-US" b="1" u="sng" smtClean="0">
              <a:solidFill>
                <a:srgbClr val="990099"/>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39941" name="TextBox 5"/>
          <p:cNvSpPr txBox="1">
            <a:spLocks noChangeArrowheads="1"/>
          </p:cNvSpPr>
          <p:nvPr/>
        </p:nvSpPr>
        <p:spPr bwMode="auto">
          <a:xfrm>
            <a:off x="0" y="1000125"/>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rPr>
              <a:t>II. </a:t>
            </a:r>
            <a:r>
              <a:rPr lang="en-US" altLang="en-US" b="1" u="sng" smtClean="0">
                <a:solidFill>
                  <a:srgbClr val="990099"/>
                </a:solidFill>
                <a:latin typeface="Times New Roman" pitchFamily="18" charset="0"/>
              </a:rPr>
              <a:t>Phản ứng trao đổi trong dung dịch</a:t>
            </a:r>
            <a:r>
              <a:rPr lang="en-US" altLang="en-US" b="1" smtClean="0">
                <a:solidFill>
                  <a:srgbClr val="CC00CC"/>
                </a:solidFill>
                <a:latin typeface="Times New Roman" pitchFamily="18" charset="0"/>
              </a:rPr>
              <a:t>.</a:t>
            </a:r>
            <a:endParaRPr lang="vi-VN" altLang="en-US" b="1" smtClean="0">
              <a:solidFill>
                <a:srgbClr val="CC00CC"/>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39942" name="TextBox 6"/>
          <p:cNvSpPr txBox="1">
            <a:spLocks noChangeArrowheads="1"/>
          </p:cNvSpPr>
          <p:nvPr/>
        </p:nvSpPr>
        <p:spPr bwMode="auto">
          <a:xfrm>
            <a:off x="0" y="1433513"/>
            <a:ext cx="91440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b="1" smtClean="0">
                <a:solidFill>
                  <a:srgbClr val="990099"/>
                </a:solidFill>
                <a:latin typeface="Times New Roman" pitchFamily="18" charset="0"/>
              </a:rPr>
              <a:t>III. </a:t>
            </a:r>
            <a:r>
              <a:rPr lang="en-US" altLang="en-US" b="1" u="sng" smtClean="0">
                <a:solidFill>
                  <a:srgbClr val="990099"/>
                </a:solidFill>
                <a:latin typeface="Times New Roman" pitchFamily="18" charset="0"/>
              </a:rPr>
              <a:t>Muối natri clorua ( NaCl ).</a:t>
            </a:r>
            <a:endParaRPr lang="vi-VN" altLang="en-US" b="1" u="sng" smtClean="0">
              <a:solidFill>
                <a:srgbClr val="990099"/>
              </a:solidFill>
              <a:latin typeface="Times New Roman" pitchFamily="18" charset="0"/>
            </a:endParaRPr>
          </a:p>
          <a:p>
            <a:pPr fontAlgn="base">
              <a:spcBef>
                <a:spcPct val="0"/>
              </a:spcBef>
              <a:spcAft>
                <a:spcPct val="0"/>
              </a:spcAft>
            </a:pPr>
            <a:endParaRPr lang="vi-VN" altLang="en-US" smtClean="0">
              <a:solidFill>
                <a:prstClr val="black"/>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39943" name="TextBox 7"/>
          <p:cNvSpPr txBox="1">
            <a:spLocks noChangeArrowheads="1"/>
          </p:cNvSpPr>
          <p:nvPr/>
        </p:nvSpPr>
        <p:spPr bwMode="auto">
          <a:xfrm>
            <a:off x="0" y="19653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rPr>
              <a:t>    1</a:t>
            </a:r>
            <a:r>
              <a:rPr lang="en-US" altLang="en-US" b="1" smtClean="0">
                <a:solidFill>
                  <a:srgbClr val="0070C0"/>
                </a:solidFill>
                <a:latin typeface="Times New Roman" pitchFamily="18" charset="0"/>
              </a:rPr>
              <a:t>) Trạng thái tự nhiên.</a:t>
            </a:r>
            <a:endParaRPr lang="vi-VN" altLang="en-US" b="1" smtClean="0">
              <a:solidFill>
                <a:srgbClr val="0070C0"/>
              </a:solidFill>
              <a:latin typeface="Times New Roman" pitchFamily="18" charset="0"/>
            </a:endParaRPr>
          </a:p>
        </p:txBody>
      </p:sp>
      <p:sp>
        <p:nvSpPr>
          <p:cNvPr id="10" name="TextBox 9"/>
          <p:cNvSpPr txBox="1">
            <a:spLocks noChangeArrowheads="1"/>
          </p:cNvSpPr>
          <p:nvPr/>
        </p:nvSpPr>
        <p:spPr bwMode="auto">
          <a:xfrm>
            <a:off x="0" y="247808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rPr>
              <a:t>    2</a:t>
            </a:r>
            <a:r>
              <a:rPr lang="en-US" altLang="en-US" b="1" smtClean="0">
                <a:solidFill>
                  <a:srgbClr val="0070C0"/>
                </a:solidFill>
                <a:latin typeface="Times New Roman" pitchFamily="18" charset="0"/>
              </a:rPr>
              <a:t>) Cách khai thác.</a:t>
            </a:r>
            <a:endParaRPr lang="vi-VN" altLang="en-US" b="1" smtClean="0">
              <a:solidFill>
                <a:srgbClr val="0070C0"/>
              </a:solidFill>
              <a:latin typeface="Times New Roman" pitchFamily="18" charset="0"/>
            </a:endParaRPr>
          </a:p>
        </p:txBody>
      </p:sp>
    </p:spTree>
    <p:extLst>
      <p:ext uri="{BB962C8B-B14F-4D97-AF65-F5344CB8AC3E}">
        <p14:creationId xmlns:p14="http://schemas.microsoft.com/office/powerpoint/2010/main" val="756464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3" y="962025"/>
            <a:ext cx="8266112" cy="1076325"/>
          </a:xfrm>
          <a:prstGeom prst="rect">
            <a:avLst/>
          </a:prstGeom>
        </p:spPr>
        <p:txBody>
          <a:bodyPr>
            <a:spAutoFit/>
          </a:bodyPr>
          <a:lstStyle/>
          <a:p>
            <a:pPr algn="ctr" eaLnBrk="0" fontAlgn="base" hangingPunct="0">
              <a:spcBef>
                <a:spcPct val="0"/>
              </a:spcBef>
              <a:spcAft>
                <a:spcPct val="0"/>
              </a:spcAft>
              <a:defRPr/>
            </a:pPr>
            <a:r>
              <a:rPr lang="en-US" sz="3200" b="1" i="1" dirty="0" err="1">
                <a:latin typeface="Times New Roman" pitchFamily="18" charset="0"/>
                <a:cs typeface="Times New Roman" pitchFamily="18" charset="0"/>
              </a:rPr>
              <a:t>Cách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khai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muối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từ</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nước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biển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muối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mỏ</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như</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thế</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40963" name="TextBox 3"/>
          <p:cNvSpPr txBox="1">
            <a:spLocks noChangeArrowheads="1"/>
          </p:cNvSpPr>
          <p:nvPr/>
        </p:nvSpPr>
        <p:spPr bwMode="auto">
          <a:xfrm>
            <a:off x="3255963" y="100013"/>
            <a:ext cx="2303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3600" b="1" smtClean="0">
                <a:solidFill>
                  <a:srgbClr val="FF0000"/>
                </a:solidFill>
                <a:latin typeface="Times New Roman" pitchFamily="18" charset="0"/>
              </a:rPr>
              <a:t>Câu hỏi</a:t>
            </a:r>
            <a:endParaRPr lang="vi-VN" altLang="en-US" sz="3600" b="1" smtClean="0">
              <a:solidFill>
                <a:srgbClr val="FF0000"/>
              </a:solidFill>
              <a:latin typeface="Times New Roman" pitchFamily="18" charset="0"/>
            </a:endParaRPr>
          </a:p>
        </p:txBody>
      </p:sp>
    </p:spTree>
    <p:extLst>
      <p:ext uri="{BB962C8B-B14F-4D97-AF65-F5344CB8AC3E}">
        <p14:creationId xmlns:p14="http://schemas.microsoft.com/office/powerpoint/2010/main" val="1875304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36513" y="2368550"/>
            <a:ext cx="28749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smtClean="0">
                <a:solidFill>
                  <a:srgbClr val="0000CC"/>
                </a:solidFill>
                <a:latin typeface="Times New Roman" pitchFamily="18" charset="0"/>
                <a:cs typeface="Times New Roman" pitchFamily="18" charset="0"/>
              </a:rPr>
              <a:t>Chuẩn bị ruộng làm muối.</a:t>
            </a:r>
            <a:endParaRPr lang="en-US" altLang="en-US" sz="2800" b="1" smtClean="0">
              <a:solidFill>
                <a:srgbClr val="0000CC"/>
              </a:solidFill>
              <a:latin typeface="Times New Roman" pitchFamily="18" charset="0"/>
              <a:cs typeface="Arial" pitchFamily="34" charset="0"/>
            </a:endParaRPr>
          </a:p>
        </p:txBody>
      </p:sp>
      <p:sp>
        <p:nvSpPr>
          <p:cNvPr id="41987"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vi-VN" altLang="en-US" smtClean="0">
              <a:solidFill>
                <a:prstClr val="black"/>
              </a:solidFill>
              <a:latin typeface="Times New Roman" pitchFamily="18" charset="0"/>
            </a:endParaRPr>
          </a:p>
        </p:txBody>
      </p:sp>
      <p:sp>
        <p:nvSpPr>
          <p:cNvPr id="1030" name="Rectangle 6"/>
          <p:cNvSpPr>
            <a:spLocks noChangeArrowheads="1"/>
          </p:cNvSpPr>
          <p:nvPr/>
        </p:nvSpPr>
        <p:spPr bwMode="auto">
          <a:xfrm>
            <a:off x="3000375" y="2328863"/>
            <a:ext cx="32178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smtClean="0">
                <a:solidFill>
                  <a:srgbClr val="0000CC"/>
                </a:solidFill>
                <a:latin typeface="Times New Roman" pitchFamily="18" charset="0"/>
                <a:cs typeface="Times New Roman" pitchFamily="18" charset="0"/>
              </a:rPr>
              <a:t>Dẫn nước biển vào </a:t>
            </a:r>
          </a:p>
          <a:p>
            <a:pPr algn="ctr" fontAlgn="base">
              <a:spcBef>
                <a:spcPct val="0"/>
              </a:spcBef>
              <a:spcAft>
                <a:spcPct val="0"/>
              </a:spcAft>
            </a:pPr>
            <a:r>
              <a:rPr lang="en-US" altLang="en-US" sz="2800" b="1" smtClean="0">
                <a:solidFill>
                  <a:srgbClr val="0000CC"/>
                </a:solidFill>
                <a:latin typeface="Times New Roman" pitchFamily="18" charset="0"/>
                <a:cs typeface="Times New Roman" pitchFamily="18" charset="0"/>
              </a:rPr>
              <a:t>sản xuất </a:t>
            </a:r>
            <a:endParaRPr lang="en-US" altLang="en-US" sz="2800" b="1" smtClean="0">
              <a:solidFill>
                <a:srgbClr val="0000CC"/>
              </a:solidFill>
              <a:latin typeface="Times New Roman" pitchFamily="18" charset="0"/>
              <a:cs typeface="Arial" pitchFamily="34" charset="0"/>
            </a:endParaRPr>
          </a:p>
        </p:txBody>
      </p:sp>
      <p:sp>
        <p:nvSpPr>
          <p:cNvPr id="41989"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vi-VN" altLang="en-US" smtClean="0">
              <a:solidFill>
                <a:prstClr val="black"/>
              </a:solidFill>
              <a:latin typeface="Times New Roman" pitchFamily="18" charset="0"/>
            </a:endParaRPr>
          </a:p>
        </p:txBody>
      </p:sp>
      <p:sp>
        <p:nvSpPr>
          <p:cNvPr id="1033" name="Rectangle 9"/>
          <p:cNvSpPr>
            <a:spLocks noChangeArrowheads="1"/>
          </p:cNvSpPr>
          <p:nvPr/>
        </p:nvSpPr>
        <p:spPr bwMode="auto">
          <a:xfrm>
            <a:off x="6281738" y="2517775"/>
            <a:ext cx="258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smtClean="0">
                <a:solidFill>
                  <a:srgbClr val="0000CC"/>
                </a:solidFill>
                <a:latin typeface="Times New Roman" pitchFamily="18" charset="0"/>
                <a:cs typeface="Times New Roman" pitchFamily="18" charset="0"/>
              </a:rPr>
              <a:t>Khai thác muối </a:t>
            </a:r>
            <a:endParaRPr lang="en-US" altLang="en-US" sz="2800" b="1" smtClean="0">
              <a:solidFill>
                <a:srgbClr val="0000CC"/>
              </a:solidFill>
              <a:latin typeface="Times New Roman" pitchFamily="18" charset="0"/>
              <a:cs typeface="Arial" pitchFamily="34" charset="0"/>
            </a:endParaRPr>
          </a:p>
        </p:txBody>
      </p:sp>
      <p:sp>
        <p:nvSpPr>
          <p:cNvPr id="41991"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vi-VN" altLang="en-US" smtClean="0">
              <a:solidFill>
                <a:prstClr val="black"/>
              </a:solidFill>
              <a:latin typeface="Times New Roman" pitchFamily="18" charset="0"/>
            </a:endParaRPr>
          </a:p>
        </p:txBody>
      </p:sp>
      <p:pic>
        <p:nvPicPr>
          <p:cNvPr id="1034" name="Picture 10" descr="http://vietnam.vnanet.vn/VNP_Upload/News/2009-6/15/609Ec1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46475" y="3409950"/>
            <a:ext cx="2582863"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2"/>
          <p:cNvSpPr>
            <a:spLocks noChangeArrowheads="1"/>
          </p:cNvSpPr>
          <p:nvPr/>
        </p:nvSpPr>
        <p:spPr bwMode="auto">
          <a:xfrm>
            <a:off x="3803650" y="580390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smtClean="0">
                <a:solidFill>
                  <a:srgbClr val="0000CC"/>
                </a:solidFill>
                <a:latin typeface="Times New Roman" pitchFamily="18" charset="0"/>
                <a:cs typeface="Times New Roman" pitchFamily="18" charset="0"/>
              </a:rPr>
              <a:t>Tinh chế muối</a:t>
            </a:r>
            <a:endParaRPr lang="en-US" altLang="en-US" sz="2800" b="1" smtClean="0">
              <a:solidFill>
                <a:srgbClr val="0000CC"/>
              </a:solidFill>
              <a:latin typeface="Times New Roman" pitchFamily="18" charset="0"/>
              <a:cs typeface="Arial" pitchFamily="34" charset="0"/>
            </a:endParaRPr>
          </a:p>
        </p:txBody>
      </p:sp>
      <p:sp>
        <p:nvSpPr>
          <p:cNvPr id="41994" name="Rectangle 1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vi-VN" altLang="en-US" smtClean="0">
              <a:solidFill>
                <a:prstClr val="black"/>
              </a:solidFill>
              <a:latin typeface="Times New Roman" pitchFamily="18" charset="0"/>
            </a:endParaRPr>
          </a:p>
        </p:txBody>
      </p:sp>
      <p:pic>
        <p:nvPicPr>
          <p:cNvPr id="1037" name="Picture 13" descr="http://vietnam.vnanet.vn/VNP_Upload/News/2009-6/15/609Ec07.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93700" y="3333750"/>
            <a:ext cx="28479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5"/>
          <p:cNvSpPr>
            <a:spLocks noChangeArrowheads="1"/>
          </p:cNvSpPr>
          <p:nvPr/>
        </p:nvSpPr>
        <p:spPr bwMode="auto">
          <a:xfrm>
            <a:off x="173038" y="5826125"/>
            <a:ext cx="30686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3200" b="1" smtClean="0">
                <a:solidFill>
                  <a:srgbClr val="0000CC"/>
                </a:solidFill>
                <a:latin typeface="Times New Roman" pitchFamily="18" charset="0"/>
                <a:cs typeface="Times New Roman" pitchFamily="18" charset="0"/>
              </a:rPr>
              <a:t>Chuyển muối vào kho.</a:t>
            </a:r>
            <a:endParaRPr lang="en-US" altLang="en-US" sz="3200" b="1" smtClean="0">
              <a:solidFill>
                <a:srgbClr val="0000CC"/>
              </a:solidFill>
              <a:latin typeface="Times New Roman" pitchFamily="18" charset="0"/>
              <a:cs typeface="Arial" pitchFamily="34" charset="0"/>
            </a:endParaRPr>
          </a:p>
        </p:txBody>
      </p:sp>
      <p:sp>
        <p:nvSpPr>
          <p:cNvPr id="41997"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vi-VN" altLang="en-US" smtClean="0">
              <a:solidFill>
                <a:prstClr val="black"/>
              </a:solidFill>
              <a:latin typeface="Times New Roman" pitchFamily="18" charset="0"/>
            </a:endParaRPr>
          </a:p>
        </p:txBody>
      </p:sp>
      <p:pic>
        <p:nvPicPr>
          <p:cNvPr id="1040" name="Picture 16" descr="http://vietnam.vnanet.vn/VNP_Upload/News/2009-6/15/609Ec13.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421438" y="3392488"/>
            <a:ext cx="246697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18"/>
          <p:cNvSpPr>
            <a:spLocks noChangeArrowheads="1"/>
          </p:cNvSpPr>
          <p:nvPr/>
        </p:nvSpPr>
        <p:spPr bwMode="auto">
          <a:xfrm>
            <a:off x="6834188" y="5876925"/>
            <a:ext cx="213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altLang="en-US" sz="2800" b="1" smtClean="0">
                <a:solidFill>
                  <a:srgbClr val="0000CC"/>
                </a:solidFill>
                <a:latin typeface="Times New Roman" pitchFamily="18" charset="0"/>
                <a:cs typeface="Times New Roman" pitchFamily="18" charset="0"/>
              </a:rPr>
              <a:t>Kiểm tra chất lượng </a:t>
            </a:r>
            <a:endParaRPr lang="en-US" altLang="en-US" sz="2000" b="1" smtClean="0">
              <a:solidFill>
                <a:srgbClr val="0000CC"/>
              </a:solidFill>
              <a:latin typeface="Times New Roman" pitchFamily="18" charset="0"/>
              <a:cs typeface="Arial" pitchFamily="34" charset="0"/>
            </a:endParaRPr>
          </a:p>
        </p:txBody>
      </p:sp>
      <p:cxnSp>
        <p:nvCxnSpPr>
          <p:cNvPr id="21" name="Straight Arrow Connector 20"/>
          <p:cNvCxnSpPr/>
          <p:nvPr/>
        </p:nvCxnSpPr>
        <p:spPr>
          <a:xfrm>
            <a:off x="3136900" y="173355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41675" y="418465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76938" y="165735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16638" y="417195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13" y="401955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39"/>
          <p:cNvSpPr txBox="1">
            <a:spLocks noChangeArrowheads="1"/>
          </p:cNvSpPr>
          <p:nvPr/>
        </p:nvSpPr>
        <p:spPr bwMode="auto">
          <a:xfrm>
            <a:off x="549275" y="0"/>
            <a:ext cx="8320088" cy="612775"/>
          </a:xfrm>
          <a:prstGeom prst="rect">
            <a:avLst/>
          </a:prstGeom>
          <a:solidFill>
            <a:srgbClr val="FF0000"/>
          </a:solidFill>
          <a:ln w="38100" cmpd="dbl">
            <a:solidFill>
              <a:srgbClr val="CC00FF"/>
            </a:solidFill>
            <a:miter lim="800000"/>
            <a:headEnd/>
            <a:tailEnd/>
          </a:ln>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smtClean="0">
                <a:solidFill>
                  <a:prstClr val="white"/>
                </a:solidFill>
                <a:latin typeface="Times New Roman" pitchFamily="18" charset="0"/>
              </a:rPr>
              <a:t>Cách khai thác muối NaCl từ nước biển</a:t>
            </a:r>
          </a:p>
        </p:txBody>
      </p:sp>
      <p:pic>
        <p:nvPicPr>
          <p:cNvPr id="29" name="Picture 1" descr="http://vietnam.vnanet.vn/VNP_Upload/News/2009-6/15/609Ec02.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93700" y="612775"/>
            <a:ext cx="27432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http://vietnam.vnanet.vn/VNP_Upload/News/2009-6/15/609Ec09.jpg"/>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508375" y="612775"/>
            <a:ext cx="24685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http://vietnam.vnanet.vn/VNP_Upload/News/2009-6/15/609Ec04.jpg"/>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281738" y="612775"/>
            <a:ext cx="28622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1906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heckerboard(across)">
                                      <p:cBhvr>
                                        <p:cTn id="15" dur="500"/>
                                        <p:tgtEl>
                                          <p:spTgt spid="10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across)">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heckerboard(across)">
                                      <p:cBhvr>
                                        <p:cTn id="25" dur="500"/>
                                        <p:tgtEl>
                                          <p:spTgt spid="3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checkerboard(across)">
                                      <p:cBhvr>
                                        <p:cTn id="28" dur="500"/>
                                        <p:tgtEl>
                                          <p:spTgt spid="10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heckerboard(across)">
                                      <p:cBhvr>
                                        <p:cTn id="33" dur="500"/>
                                        <p:tgtEl>
                                          <p:spTgt spid="23"/>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033"/>
                                        </p:tgtEl>
                                        <p:attrNameLst>
                                          <p:attrName>style.visibility</p:attrName>
                                        </p:attrNameLst>
                                      </p:cBhvr>
                                      <p:to>
                                        <p:strVal val="visible"/>
                                      </p:to>
                                    </p:set>
                                    <p:animEffect transition="in" filter="checkerboard(across)">
                                      <p:cBhvr>
                                        <p:cTn id="36" dur="500"/>
                                        <p:tgtEl>
                                          <p:spTgt spid="1033"/>
                                        </p:tgtEl>
                                      </p:cBhvr>
                                    </p:animEffect>
                                  </p:childTnLst>
                                </p:cTn>
                              </p:par>
                              <p:par>
                                <p:cTn id="37" presetID="5" presetClass="entr" presetSubtype="1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checkerboard(across)">
                                      <p:cBhvr>
                                        <p:cTn id="39" dur="500"/>
                                        <p:tgtEl>
                                          <p:spTgt spid="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nodeType="withEffect">
                                  <p:stCondLst>
                                    <p:cond delay="0"/>
                                  </p:stCondLst>
                                  <p:childTnLst>
                                    <p:set>
                                      <p:cBhvr>
                                        <p:cTn id="46" dur="1" fill="hold">
                                          <p:stCondLst>
                                            <p:cond delay="0"/>
                                          </p:stCondLst>
                                        </p:cTn>
                                        <p:tgtEl>
                                          <p:spTgt spid="1037"/>
                                        </p:tgtEl>
                                        <p:attrNameLst>
                                          <p:attrName>style.visibility</p:attrName>
                                        </p:attrNameLst>
                                      </p:cBhvr>
                                      <p:to>
                                        <p:strVal val="visible"/>
                                      </p:to>
                                    </p:set>
                                    <p:animEffect transition="in" filter="box(in)">
                                      <p:cBhvr>
                                        <p:cTn id="47" dur="500"/>
                                        <p:tgtEl>
                                          <p:spTgt spid="1037"/>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039"/>
                                        </p:tgtEl>
                                        <p:attrNameLst>
                                          <p:attrName>style.visibility</p:attrName>
                                        </p:attrNameLst>
                                      </p:cBhvr>
                                      <p:to>
                                        <p:strVal val="visible"/>
                                      </p:to>
                                    </p:set>
                                    <p:animEffect transition="in" filter="box(in)">
                                      <p:cBhvr>
                                        <p:cTn id="50" dur="500"/>
                                        <p:tgtEl>
                                          <p:spTgt spid="103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animEffect transition="in" filter="checkerboard(across)">
                                      <p:cBhvr>
                                        <p:cTn id="55" dur="500"/>
                                        <p:tgtEl>
                                          <p:spTgt spid="1034"/>
                                        </p:tgtEl>
                                      </p:cBhvr>
                                    </p:animEffect>
                                  </p:childTnLst>
                                </p:cTn>
                              </p:par>
                              <p:par>
                                <p:cTn id="56" presetID="5" presetClass="entr" presetSubtype="1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036"/>
                                        </p:tgtEl>
                                        <p:attrNameLst>
                                          <p:attrName>style.visibility</p:attrName>
                                        </p:attrNameLst>
                                      </p:cBhvr>
                                      <p:to>
                                        <p:strVal val="visible"/>
                                      </p:to>
                                    </p:set>
                                    <p:animEffect transition="in" filter="checkerboard(across)">
                                      <p:cBhvr>
                                        <p:cTn id="61" dur="500"/>
                                        <p:tgtEl>
                                          <p:spTgt spid="10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nodeType="clickEffect">
                                  <p:stCondLst>
                                    <p:cond delay="0"/>
                                  </p:stCondLst>
                                  <p:childTnLst>
                                    <p:set>
                                      <p:cBhvr>
                                        <p:cTn id="65" dur="1" fill="hold">
                                          <p:stCondLst>
                                            <p:cond delay="0"/>
                                          </p:stCondLst>
                                        </p:cTn>
                                        <p:tgtEl>
                                          <p:spTgt spid="1040"/>
                                        </p:tgtEl>
                                        <p:attrNameLst>
                                          <p:attrName>style.visibility</p:attrName>
                                        </p:attrNameLst>
                                      </p:cBhvr>
                                      <p:to>
                                        <p:strVal val="visible"/>
                                      </p:to>
                                    </p:set>
                                    <p:animEffect transition="in" filter="checkerboard(across)">
                                      <p:cBhvr>
                                        <p:cTn id="66" dur="500"/>
                                        <p:tgtEl>
                                          <p:spTgt spid="1040"/>
                                        </p:tgtEl>
                                      </p:cBhvr>
                                    </p:animEffect>
                                  </p:childTnLst>
                                </p:cTn>
                              </p:par>
                              <p:par>
                                <p:cTn id="67" presetID="5" presetClass="entr" presetSubtype="1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checkerboard(across)">
                                      <p:cBhvr>
                                        <p:cTn id="69" dur="500"/>
                                        <p:tgtEl>
                                          <p:spTgt spid="24"/>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042"/>
                                        </p:tgtEl>
                                        <p:attrNameLst>
                                          <p:attrName>style.visibility</p:attrName>
                                        </p:attrNameLst>
                                      </p:cBhvr>
                                      <p:to>
                                        <p:strVal val="visible"/>
                                      </p:to>
                                    </p:set>
                                    <p:animEffect transition="in" filter="checkerboard(across)">
                                      <p:cBhvr>
                                        <p:cTn id="72"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30" grpId="0"/>
      <p:bldP spid="1033" grpId="0"/>
      <p:bldP spid="1036" grpId="0"/>
      <p:bldP spid="1039" grpId="0"/>
      <p:bldP spid="1042" grpId="0"/>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fld id="{9B4AF3AA-B5A2-4287-9A2B-00762F48C3D6}" type="slidenum">
              <a:rPr lang="en-US" altLang="en-US" sz="1200">
                <a:solidFill>
                  <a:prstClr val="black"/>
                </a:solidFill>
                <a:latin typeface="Arial" pitchFamily="34" charset="0"/>
              </a:rPr>
              <a:pPr eaLnBrk="1" hangingPunct="1"/>
              <a:t>36</a:t>
            </a:fld>
            <a:endParaRPr lang="en-US" altLang="en-US" sz="1200">
              <a:solidFill>
                <a:prstClr val="black"/>
              </a:solidFill>
              <a:latin typeface="Arial" pitchFamily="34" charset="0"/>
            </a:endParaRPr>
          </a:p>
        </p:txBody>
      </p:sp>
      <p:sp>
        <p:nvSpPr>
          <p:cNvPr id="43011" name="TextBox 3"/>
          <p:cNvSpPr txBox="1">
            <a:spLocks noChangeArrowheads="1"/>
          </p:cNvSpPr>
          <p:nvPr/>
        </p:nvSpPr>
        <p:spPr bwMode="auto">
          <a:xfrm>
            <a:off x="2084388" y="-9525"/>
            <a:ext cx="4792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4000" b="1" smtClean="0">
                <a:solidFill>
                  <a:srgbClr val="FF0000"/>
                </a:solidFill>
                <a:latin typeface="Times New Roman" pitchFamily="18" charset="0"/>
              </a:rPr>
              <a:t>CHỦ ĐỀ : MUỐI</a:t>
            </a:r>
            <a:endParaRPr lang="vi-VN" altLang="en-US" sz="4000" b="1" smtClean="0">
              <a:solidFill>
                <a:srgbClr val="FF0000"/>
              </a:solidFill>
              <a:latin typeface="Times New Roman" pitchFamily="18" charset="0"/>
            </a:endParaRPr>
          </a:p>
        </p:txBody>
      </p:sp>
      <p:sp>
        <p:nvSpPr>
          <p:cNvPr id="43012" name="TextBox 4"/>
          <p:cNvSpPr txBox="1">
            <a:spLocks noChangeArrowheads="1"/>
          </p:cNvSpPr>
          <p:nvPr/>
        </p:nvSpPr>
        <p:spPr bwMode="auto">
          <a:xfrm>
            <a:off x="0" y="53975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rPr>
              <a:t>I. </a:t>
            </a:r>
            <a:r>
              <a:rPr lang="en-US" altLang="en-US" b="1" u="sng" smtClean="0">
                <a:solidFill>
                  <a:srgbClr val="990099"/>
                </a:solidFill>
                <a:latin typeface="Times New Roman" pitchFamily="18" charset="0"/>
              </a:rPr>
              <a:t>Tính chất hoá học của muối.</a:t>
            </a:r>
            <a:endParaRPr lang="vi-VN" altLang="en-US" b="1" u="sng" smtClean="0">
              <a:solidFill>
                <a:srgbClr val="990099"/>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43013" name="TextBox 5"/>
          <p:cNvSpPr txBox="1">
            <a:spLocks noChangeArrowheads="1"/>
          </p:cNvSpPr>
          <p:nvPr/>
        </p:nvSpPr>
        <p:spPr bwMode="auto">
          <a:xfrm>
            <a:off x="0" y="1000125"/>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rPr>
              <a:t>II. </a:t>
            </a:r>
            <a:r>
              <a:rPr lang="en-US" altLang="en-US" b="1" u="sng" smtClean="0">
                <a:solidFill>
                  <a:srgbClr val="990099"/>
                </a:solidFill>
                <a:latin typeface="Times New Roman" pitchFamily="18" charset="0"/>
              </a:rPr>
              <a:t>Phản ứng trao đổi trong dung dịch</a:t>
            </a:r>
            <a:r>
              <a:rPr lang="en-US" altLang="en-US" b="1" smtClean="0">
                <a:solidFill>
                  <a:srgbClr val="CC00CC"/>
                </a:solidFill>
                <a:latin typeface="Times New Roman" pitchFamily="18" charset="0"/>
              </a:rPr>
              <a:t>.</a:t>
            </a:r>
            <a:endParaRPr lang="vi-VN" altLang="en-US" b="1" smtClean="0">
              <a:solidFill>
                <a:srgbClr val="CC00CC"/>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43014" name="TextBox 6"/>
          <p:cNvSpPr txBox="1">
            <a:spLocks noChangeArrowheads="1"/>
          </p:cNvSpPr>
          <p:nvPr/>
        </p:nvSpPr>
        <p:spPr bwMode="auto">
          <a:xfrm>
            <a:off x="0" y="1433513"/>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b="1" smtClean="0">
                <a:solidFill>
                  <a:srgbClr val="990099"/>
                </a:solidFill>
                <a:latin typeface="Times New Roman" pitchFamily="18" charset="0"/>
              </a:rPr>
              <a:t>III. </a:t>
            </a:r>
            <a:r>
              <a:rPr lang="en-US" altLang="en-US" b="1" u="sng" smtClean="0">
                <a:solidFill>
                  <a:srgbClr val="990099"/>
                </a:solidFill>
                <a:latin typeface="Times New Roman" pitchFamily="18" charset="0"/>
              </a:rPr>
              <a:t>Muối natri clorua ( NaCl ).</a:t>
            </a:r>
            <a:endParaRPr lang="vi-VN" altLang="en-US" b="1" u="sng" smtClean="0">
              <a:solidFill>
                <a:srgbClr val="990099"/>
              </a:solidFill>
              <a:latin typeface="Times New Roman" pitchFamily="18" charset="0"/>
            </a:endParaRPr>
          </a:p>
          <a:p>
            <a:pPr fontAlgn="base">
              <a:spcBef>
                <a:spcPct val="0"/>
              </a:spcBef>
              <a:spcAft>
                <a:spcPct val="0"/>
              </a:spcAft>
            </a:pPr>
            <a:endParaRPr lang="vi-VN" altLang="en-US" smtClean="0">
              <a:solidFill>
                <a:prstClr val="black"/>
              </a:solidFill>
              <a:latin typeface="Times New Roman" pitchFamily="18" charset="0"/>
            </a:endParaRPr>
          </a:p>
        </p:txBody>
      </p:sp>
      <p:sp>
        <p:nvSpPr>
          <p:cNvPr id="43015" name="TextBox 7"/>
          <p:cNvSpPr txBox="1">
            <a:spLocks noChangeArrowheads="1"/>
          </p:cNvSpPr>
          <p:nvPr/>
        </p:nvSpPr>
        <p:spPr bwMode="auto">
          <a:xfrm>
            <a:off x="0" y="19653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rPr>
              <a:t>    1</a:t>
            </a:r>
            <a:r>
              <a:rPr lang="en-US" altLang="en-US" b="1" smtClean="0">
                <a:solidFill>
                  <a:srgbClr val="0070C0"/>
                </a:solidFill>
                <a:latin typeface="Times New Roman" pitchFamily="18" charset="0"/>
              </a:rPr>
              <a:t>) Trạng thái tự nhiên.</a:t>
            </a:r>
            <a:endParaRPr lang="vi-VN" altLang="en-US" b="1" smtClean="0">
              <a:solidFill>
                <a:srgbClr val="0070C0"/>
              </a:solidFill>
              <a:latin typeface="Times New Roman" pitchFamily="18" charset="0"/>
            </a:endParaRPr>
          </a:p>
        </p:txBody>
      </p:sp>
      <p:sp>
        <p:nvSpPr>
          <p:cNvPr id="43016" name="TextBox 9"/>
          <p:cNvSpPr txBox="1">
            <a:spLocks noChangeArrowheads="1"/>
          </p:cNvSpPr>
          <p:nvPr/>
        </p:nvSpPr>
        <p:spPr bwMode="auto">
          <a:xfrm>
            <a:off x="0" y="247808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rPr>
              <a:t>    2</a:t>
            </a:r>
            <a:r>
              <a:rPr lang="en-US" altLang="en-US" b="1" smtClean="0">
                <a:solidFill>
                  <a:srgbClr val="0070C0"/>
                </a:solidFill>
                <a:latin typeface="Times New Roman" pitchFamily="18" charset="0"/>
              </a:rPr>
              <a:t>) Cách khai thác.</a:t>
            </a:r>
            <a:endParaRPr lang="vi-VN" altLang="en-US" b="1" smtClean="0">
              <a:solidFill>
                <a:srgbClr val="0070C0"/>
              </a:solidFill>
              <a:latin typeface="Times New Roman" pitchFamily="18" charset="0"/>
            </a:endParaRPr>
          </a:p>
        </p:txBody>
      </p:sp>
      <p:sp>
        <p:nvSpPr>
          <p:cNvPr id="3" name="TextBox 2"/>
          <p:cNvSpPr txBox="1"/>
          <p:nvPr/>
        </p:nvSpPr>
        <p:spPr>
          <a:xfrm>
            <a:off x="73025" y="3027363"/>
            <a:ext cx="8997950" cy="3108325"/>
          </a:xfrm>
          <a:prstGeom prst="rect">
            <a:avLst/>
          </a:prstGeom>
          <a:noFill/>
        </p:spPr>
        <p:txBody>
          <a:bodyPr>
            <a:spAutoFit/>
          </a:bodyPr>
          <a:lstStyle/>
          <a:p>
            <a:pPr eaLnBrk="0" fontAlgn="base" hangingPunct="0">
              <a:spcBef>
                <a:spcPct val="0"/>
              </a:spcBef>
              <a:spcAft>
                <a:spcPct val="0"/>
              </a:spcAft>
              <a:defRPr/>
            </a:pPr>
            <a:r>
              <a:rPr lang="en-US" sz="3200" dirty="0">
                <a:latin typeface="Times New Roman" pitchFamily="18" charset="0"/>
                <a:cs typeface="Times New Roman" pitchFamily="18" charset="0"/>
              </a:rPr>
              <a:t>- </a:t>
            </a:r>
            <a:r>
              <a:rPr lang="vi-VN" sz="3200" i="1" dirty="0">
                <a:latin typeface="Times New Roman" pitchFamily="18" charset="0"/>
                <a:cs typeface="Times New Roman" pitchFamily="18" charset="0"/>
              </a:rPr>
              <a:t>Khai thác muối ăn từ nước biển</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mặn</a:t>
            </a:r>
            <a:r>
              <a:rPr lang="en-US" sz="3200" dirty="0">
                <a:latin typeface="Times New Roman" pitchFamily="18" charset="0"/>
                <a:cs typeface="Times New Roman" pitchFamily="18" charset="0"/>
              </a:rPr>
              <a:t> bay </a:t>
            </a:r>
            <a:r>
              <a:rPr lang="en-US" sz="3200" dirty="0" err="1">
                <a:latin typeface="Times New Roman" pitchFamily="18" charset="0"/>
                <a:cs typeface="Times New Roman" pitchFamily="18" charset="0"/>
              </a:rPr>
              <a:t>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a:p>
            <a:pPr eaLnBrk="0" fontAlgn="base" hangingPunct="0">
              <a:spcBef>
                <a:spcPct val="0"/>
              </a:spcBef>
              <a:spcAft>
                <a:spcPct val="0"/>
              </a:spcAft>
              <a:defRPr/>
            </a:pPr>
            <a:r>
              <a:rPr lang="en-US" sz="3200" dirty="0">
                <a:latin typeface="Times New Roman" pitchFamily="18" charset="0"/>
                <a:cs typeface="Times New Roman" pitchFamily="18" charset="0"/>
              </a:rPr>
              <a:t>- </a:t>
            </a:r>
            <a:r>
              <a:rPr lang="vi-VN" sz="3200" i="1" dirty="0">
                <a:latin typeface="Times New Roman" pitchFamily="18" charset="0"/>
                <a:cs typeface="Times New Roman" pitchFamily="18" charset="0"/>
              </a:rPr>
              <a:t>Khai thác muối ăn từ muối mỏ</a:t>
            </a:r>
            <a:r>
              <a:rPr lang="en-US" sz="3200" i="1" dirty="0">
                <a:latin typeface="Times New Roman" pitchFamily="18" charset="0"/>
                <a:cs typeface="Times New Roman" pitchFamily="18" charset="0"/>
              </a:rPr>
              <a:t>: </a:t>
            </a:r>
            <a:r>
              <a:rPr lang="en-US" sz="3200" dirty="0" err="1">
                <a:latin typeface="Times New Roman" pitchFamily="18" charset="0"/>
                <a:cs typeface="Times New Roman" pitchFamily="18" charset="0"/>
              </a:rPr>
              <a:t>Đào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vi-VN" sz="3200" dirty="0">
                <a:latin typeface="Times New Roman" pitchFamily="18" charset="0"/>
                <a:cs typeface="Times New Roman" pitchFamily="18" charset="0"/>
              </a:rPr>
              <a:t>, sau đó nghiền nhỏ và tinh chế.</a:t>
            </a:r>
          </a:p>
          <a:p>
            <a:pPr eaLnBrk="0" fontAlgn="base" hangingPunct="0">
              <a:spcBef>
                <a:spcPct val="0"/>
              </a:spcBef>
              <a:spcAft>
                <a:spcPct val="0"/>
              </a:spcAft>
              <a:defRPr/>
            </a:pPr>
            <a:r>
              <a:rPr lang="en-US" dirty="0">
                <a:latin typeface="Times New Roman" pitchFamily="18" charset="0"/>
                <a:cs typeface="Times New Roman" pitchFamily="18" charset="0"/>
              </a:rPr>
              <a:t> </a:t>
            </a:r>
            <a:endParaRPr lang="vi-VN" dirty="0">
              <a:latin typeface="Times New Roman" pitchFamily="18" charset="0"/>
              <a:cs typeface="Times New Roman" pitchFamily="18" charset="0"/>
            </a:endParaRPr>
          </a:p>
          <a:p>
            <a:pPr eaLnBrk="0" fontAlgn="base" hangingPunct="0">
              <a:spcBef>
                <a:spcPct val="0"/>
              </a:spcBef>
              <a:spcAft>
                <a:spcPct val="0"/>
              </a:spcAft>
              <a:defRPr/>
            </a:pP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3160738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fld id="{B2A8EF61-F3CF-409F-99E8-4B0E389E84F8}" type="slidenum">
              <a:rPr lang="en-US" altLang="en-US" sz="1200">
                <a:solidFill>
                  <a:prstClr val="black"/>
                </a:solidFill>
                <a:latin typeface="Arial" pitchFamily="34" charset="0"/>
              </a:rPr>
              <a:pPr eaLnBrk="1" hangingPunct="1"/>
              <a:t>37</a:t>
            </a:fld>
            <a:endParaRPr lang="en-US" altLang="en-US" sz="1200">
              <a:solidFill>
                <a:prstClr val="black"/>
              </a:solidFill>
              <a:latin typeface="Arial" pitchFamily="34" charset="0"/>
            </a:endParaRPr>
          </a:p>
        </p:txBody>
      </p:sp>
      <p:sp>
        <p:nvSpPr>
          <p:cNvPr id="44035" name="TextBox 3"/>
          <p:cNvSpPr txBox="1">
            <a:spLocks noChangeArrowheads="1"/>
          </p:cNvSpPr>
          <p:nvPr/>
        </p:nvSpPr>
        <p:spPr bwMode="auto">
          <a:xfrm>
            <a:off x="2084388" y="-9525"/>
            <a:ext cx="4792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4000" b="1" smtClean="0">
                <a:solidFill>
                  <a:srgbClr val="FF0000"/>
                </a:solidFill>
                <a:latin typeface="Times New Roman" pitchFamily="18" charset="0"/>
              </a:rPr>
              <a:t>CHỦ ĐỀ : MUỐI</a:t>
            </a:r>
            <a:endParaRPr lang="vi-VN" altLang="en-US" sz="4000" b="1" smtClean="0">
              <a:solidFill>
                <a:srgbClr val="FF0000"/>
              </a:solidFill>
              <a:latin typeface="Times New Roman" pitchFamily="18" charset="0"/>
            </a:endParaRPr>
          </a:p>
        </p:txBody>
      </p:sp>
      <p:sp>
        <p:nvSpPr>
          <p:cNvPr id="44036" name="TextBox 4"/>
          <p:cNvSpPr txBox="1">
            <a:spLocks noChangeArrowheads="1"/>
          </p:cNvSpPr>
          <p:nvPr/>
        </p:nvSpPr>
        <p:spPr bwMode="auto">
          <a:xfrm>
            <a:off x="0" y="53975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rPr>
              <a:t>I. </a:t>
            </a:r>
            <a:r>
              <a:rPr lang="en-US" altLang="en-US" b="1" u="sng" smtClean="0">
                <a:solidFill>
                  <a:srgbClr val="990099"/>
                </a:solidFill>
                <a:latin typeface="Times New Roman" pitchFamily="18" charset="0"/>
              </a:rPr>
              <a:t>Tính chất hoá học của muối.</a:t>
            </a:r>
            <a:endParaRPr lang="vi-VN" altLang="en-US" b="1" u="sng" smtClean="0">
              <a:solidFill>
                <a:srgbClr val="990099"/>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44037" name="TextBox 5"/>
          <p:cNvSpPr txBox="1">
            <a:spLocks noChangeArrowheads="1"/>
          </p:cNvSpPr>
          <p:nvPr/>
        </p:nvSpPr>
        <p:spPr bwMode="auto">
          <a:xfrm>
            <a:off x="0" y="1000125"/>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rPr>
              <a:t>II. </a:t>
            </a:r>
            <a:r>
              <a:rPr lang="en-US" altLang="en-US" b="1" u="sng" smtClean="0">
                <a:solidFill>
                  <a:srgbClr val="990099"/>
                </a:solidFill>
                <a:latin typeface="Times New Roman" pitchFamily="18" charset="0"/>
              </a:rPr>
              <a:t>Phản ứng trao đổi trong dung dịch</a:t>
            </a:r>
            <a:r>
              <a:rPr lang="en-US" altLang="en-US" b="1" smtClean="0">
                <a:solidFill>
                  <a:srgbClr val="CC00CC"/>
                </a:solidFill>
                <a:latin typeface="Times New Roman" pitchFamily="18" charset="0"/>
              </a:rPr>
              <a:t>.</a:t>
            </a:r>
            <a:endParaRPr lang="vi-VN" altLang="en-US" b="1" smtClean="0">
              <a:solidFill>
                <a:srgbClr val="CC00CC"/>
              </a:solidFill>
              <a:latin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endParaRPr>
          </a:p>
        </p:txBody>
      </p:sp>
      <p:sp>
        <p:nvSpPr>
          <p:cNvPr id="44038" name="TextBox 6"/>
          <p:cNvSpPr txBox="1">
            <a:spLocks noChangeArrowheads="1"/>
          </p:cNvSpPr>
          <p:nvPr/>
        </p:nvSpPr>
        <p:spPr bwMode="auto">
          <a:xfrm>
            <a:off x="0" y="1433513"/>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b="1" smtClean="0">
                <a:solidFill>
                  <a:srgbClr val="990099"/>
                </a:solidFill>
                <a:latin typeface="Times New Roman" pitchFamily="18" charset="0"/>
              </a:rPr>
              <a:t>III. </a:t>
            </a:r>
            <a:r>
              <a:rPr lang="en-US" altLang="en-US" b="1" u="sng" smtClean="0">
                <a:solidFill>
                  <a:srgbClr val="990099"/>
                </a:solidFill>
                <a:latin typeface="Times New Roman" pitchFamily="18" charset="0"/>
              </a:rPr>
              <a:t>Muối natri clorua ( NaCl ).</a:t>
            </a:r>
            <a:endParaRPr lang="vi-VN" altLang="en-US" b="1" u="sng" smtClean="0">
              <a:solidFill>
                <a:srgbClr val="990099"/>
              </a:solidFill>
              <a:latin typeface="Times New Roman" pitchFamily="18" charset="0"/>
            </a:endParaRPr>
          </a:p>
          <a:p>
            <a:pPr fontAlgn="base">
              <a:spcBef>
                <a:spcPct val="0"/>
              </a:spcBef>
              <a:spcAft>
                <a:spcPct val="0"/>
              </a:spcAft>
            </a:pPr>
            <a:endParaRPr lang="vi-VN" altLang="en-US" smtClean="0">
              <a:solidFill>
                <a:prstClr val="black"/>
              </a:solidFill>
              <a:latin typeface="Times New Roman" pitchFamily="18" charset="0"/>
            </a:endParaRPr>
          </a:p>
        </p:txBody>
      </p:sp>
      <p:sp>
        <p:nvSpPr>
          <p:cNvPr id="44039" name="TextBox 7"/>
          <p:cNvSpPr txBox="1">
            <a:spLocks noChangeArrowheads="1"/>
          </p:cNvSpPr>
          <p:nvPr/>
        </p:nvSpPr>
        <p:spPr bwMode="auto">
          <a:xfrm>
            <a:off x="0" y="19653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rPr>
              <a:t>    1</a:t>
            </a:r>
            <a:r>
              <a:rPr lang="en-US" altLang="en-US" b="1" smtClean="0">
                <a:solidFill>
                  <a:srgbClr val="0070C0"/>
                </a:solidFill>
                <a:latin typeface="Times New Roman" pitchFamily="18" charset="0"/>
              </a:rPr>
              <a:t>) Trạng thái tự nhiên.</a:t>
            </a:r>
            <a:endParaRPr lang="vi-VN" altLang="en-US" b="1" smtClean="0">
              <a:solidFill>
                <a:srgbClr val="0070C0"/>
              </a:solidFill>
              <a:latin typeface="Times New Roman" pitchFamily="18" charset="0"/>
            </a:endParaRPr>
          </a:p>
        </p:txBody>
      </p:sp>
      <p:sp>
        <p:nvSpPr>
          <p:cNvPr id="44040" name="TextBox 9"/>
          <p:cNvSpPr txBox="1">
            <a:spLocks noChangeArrowheads="1"/>
          </p:cNvSpPr>
          <p:nvPr/>
        </p:nvSpPr>
        <p:spPr bwMode="auto">
          <a:xfrm>
            <a:off x="0" y="247808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rPr>
              <a:t>    2</a:t>
            </a:r>
            <a:r>
              <a:rPr lang="en-US" altLang="en-US" b="1" smtClean="0">
                <a:solidFill>
                  <a:srgbClr val="0070C0"/>
                </a:solidFill>
                <a:latin typeface="Times New Roman" pitchFamily="18" charset="0"/>
              </a:rPr>
              <a:t>) Cách khai thác.</a:t>
            </a:r>
            <a:endParaRPr lang="vi-VN" altLang="en-US" b="1" smtClean="0">
              <a:solidFill>
                <a:srgbClr val="0070C0"/>
              </a:solidFill>
              <a:latin typeface="Times New Roman" pitchFamily="18" charset="0"/>
            </a:endParaRPr>
          </a:p>
        </p:txBody>
      </p:sp>
      <p:sp>
        <p:nvSpPr>
          <p:cNvPr id="11" name="TextBox 10"/>
          <p:cNvSpPr txBox="1">
            <a:spLocks noChangeArrowheads="1"/>
          </p:cNvSpPr>
          <p:nvPr/>
        </p:nvSpPr>
        <p:spPr bwMode="auto">
          <a:xfrm>
            <a:off x="0" y="300355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dirty="0" smtClean="0">
                <a:solidFill>
                  <a:srgbClr val="0070C0"/>
                </a:solidFill>
                <a:latin typeface="Times New Roman" pitchFamily="18" charset="0"/>
              </a:rPr>
              <a:t>    3</a:t>
            </a:r>
            <a:r>
              <a:rPr lang="en-US" altLang="en-US" b="1" dirty="0" smtClean="0">
                <a:solidFill>
                  <a:srgbClr val="0070C0"/>
                </a:solidFill>
                <a:latin typeface="Times New Roman" pitchFamily="18" charset="0"/>
              </a:rPr>
              <a:t>) </a:t>
            </a:r>
            <a:r>
              <a:rPr lang="en-US" altLang="en-US" b="1" dirty="0" err="1">
                <a:solidFill>
                  <a:srgbClr val="0070C0"/>
                </a:solidFill>
                <a:latin typeface="Times New Roman" pitchFamily="18" charset="0"/>
              </a:rPr>
              <a:t>Ứ</a:t>
            </a:r>
            <a:r>
              <a:rPr lang="en-US" altLang="en-US" b="1" dirty="0" err="1" smtClean="0">
                <a:solidFill>
                  <a:srgbClr val="0070C0"/>
                </a:solidFill>
                <a:latin typeface="Times New Roman" pitchFamily="18" charset="0"/>
              </a:rPr>
              <a:t>ng</a:t>
            </a:r>
            <a:r>
              <a:rPr lang="en-US" altLang="en-US" b="1" dirty="0" smtClean="0">
                <a:solidFill>
                  <a:srgbClr val="0070C0"/>
                </a:solidFill>
                <a:latin typeface="Times New Roman" pitchFamily="18" charset="0"/>
              </a:rPr>
              <a:t> </a:t>
            </a:r>
            <a:r>
              <a:rPr lang="en-US" altLang="en-US" b="1" dirty="0" err="1" smtClean="0">
                <a:solidFill>
                  <a:srgbClr val="0070C0"/>
                </a:solidFill>
                <a:latin typeface="Times New Roman" pitchFamily="18" charset="0"/>
              </a:rPr>
              <a:t>dụng</a:t>
            </a:r>
            <a:r>
              <a:rPr lang="en-US" altLang="en-US" b="1" dirty="0" smtClean="0">
                <a:solidFill>
                  <a:srgbClr val="0070C0"/>
                </a:solidFill>
                <a:latin typeface="Times New Roman" pitchFamily="18" charset="0"/>
              </a:rPr>
              <a:t>.</a:t>
            </a:r>
            <a:endParaRPr lang="vi-VN" altLang="en-US" b="1" dirty="0" smtClean="0">
              <a:solidFill>
                <a:srgbClr val="0070C0"/>
              </a:solidFill>
              <a:latin typeface="Times New Roman" pitchFamily="18" charset="0"/>
            </a:endParaRPr>
          </a:p>
        </p:txBody>
      </p:sp>
    </p:spTree>
    <p:extLst>
      <p:ext uri="{BB962C8B-B14F-4D97-AF65-F5344CB8AC3E}">
        <p14:creationId xmlns:p14="http://schemas.microsoft.com/office/powerpoint/2010/main" val="3572436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0"/>
          <p:cNvSpPr txBox="1">
            <a:spLocks noChangeArrowheads="1"/>
          </p:cNvSpPr>
          <p:nvPr/>
        </p:nvSpPr>
        <p:spPr bwMode="auto">
          <a:xfrm>
            <a:off x="6199188" y="1957388"/>
            <a:ext cx="730250" cy="460375"/>
          </a:xfrm>
          <a:prstGeom prst="rect">
            <a:avLst/>
          </a:prstGeom>
          <a:solidFill>
            <a:schemeClr val="hlink">
              <a:alpha val="0"/>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endParaRPr lang="vi-VN" altLang="en-US" sz="2400" b="1" smtClean="0">
              <a:solidFill>
                <a:srgbClr val="3E0BE1"/>
              </a:solidFill>
            </a:endParaRPr>
          </a:p>
        </p:txBody>
      </p:sp>
      <p:pic>
        <p:nvPicPr>
          <p:cNvPr id="45059" name="Picture 47" descr="439702yc1s6yyoii">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6675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7" descr="439702yc1s6yyoii">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6675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113"/>
            <a:ext cx="43434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8" descr="https://encrypted-tbn3.gstatic.com/images?q=tbn:ANd9GcTBW9TPbF4XDJuwU1Qt56soSgEHV5Si-bUOSG1Eynr5mznnMam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97138"/>
            <a:ext cx="43434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3" name="Picture 14" descr="https://encrypted-tbn0.gstatic.com/images?q=tbn:ANd9GcSOhIDr2C5xXC_i-Vy6bnKerymH3ZHA1UtFQ_ldqgx-1GjP6T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468563"/>
            <a:ext cx="48006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6" name="Picture 5" descr="C:\Users\Administrator\Pictures\1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7463"/>
            <a:ext cx="47640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9"/>
          <p:cNvSpPr>
            <a:spLocks noChangeArrowheads="1"/>
          </p:cNvSpPr>
          <p:nvPr/>
        </p:nvSpPr>
        <p:spPr bwMode="auto">
          <a:xfrm>
            <a:off x="0" y="4841875"/>
            <a:ext cx="89614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3200" b="1" smtClean="0">
                <a:solidFill>
                  <a:srgbClr val="FF0000"/>
                </a:solidFill>
                <a:latin typeface="Times New Roman" pitchFamily="18" charset="0"/>
                <a:cs typeface="Times New Roman" pitchFamily="18" charset="0"/>
              </a:rPr>
              <a:t>Thảo luận </a:t>
            </a:r>
            <a:r>
              <a:rPr lang="en-US" altLang="en-US" sz="3200" b="1" smtClean="0">
                <a:solidFill>
                  <a:srgbClr val="FF0000"/>
                </a:solidFill>
                <a:latin typeface="Times New Roman" pitchFamily="18" charset="0"/>
                <a:cs typeface="Times New Roman" pitchFamily="18" charset="0"/>
                <a:sym typeface="Wingdings" pitchFamily="2" charset="2"/>
              </a:rPr>
              <a:t>:</a:t>
            </a:r>
            <a:r>
              <a:rPr lang="en-US" altLang="en-US" sz="3200" i="1" smtClean="0">
                <a:solidFill>
                  <a:srgbClr val="FF0000"/>
                </a:solidFill>
                <a:latin typeface="Times New Roman" pitchFamily="18" charset="0"/>
                <a:cs typeface="Times New Roman" pitchFamily="18" charset="0"/>
                <a:sym typeface="Wingdings" pitchFamily="2" charset="2"/>
              </a:rPr>
              <a:t> </a:t>
            </a:r>
          </a:p>
          <a:p>
            <a:pPr fontAlgn="base">
              <a:spcBef>
                <a:spcPct val="0"/>
              </a:spcBef>
              <a:spcAft>
                <a:spcPct val="0"/>
              </a:spcAft>
            </a:pPr>
            <a:r>
              <a:rPr lang="en-US" altLang="en-US" sz="3200" smtClean="0">
                <a:solidFill>
                  <a:prstClr val="black"/>
                </a:solidFill>
                <a:latin typeface="Times New Roman" pitchFamily="18" charset="0"/>
                <a:cs typeface="Times New Roman" pitchFamily="18" charset="0"/>
                <a:sym typeface="Wingdings" pitchFamily="2" charset="2"/>
              </a:rPr>
              <a:t>Quan sát một số hình ảnh, liên hệ thực tế thảo luận theo nhóm và hoàn thành các ứng dụng của muối NaCl ra phiếu học tập theo sơ đồ sau.</a:t>
            </a:r>
            <a:endParaRPr lang="it-IT" altLang="en-US" sz="3200" i="1"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28994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89"/>
                                        </p:tgtEl>
                                        <p:attrNameLst>
                                          <p:attrName>style.visibility</p:attrName>
                                        </p:attrNameLst>
                                      </p:cBhvr>
                                      <p:to>
                                        <p:strVal val="visible"/>
                                      </p:to>
                                    </p:set>
                                    <p:anim calcmode="lin" valueType="num">
                                      <p:cBhvr additive="base">
                                        <p:cTn id="7" dur="500" fill="hold"/>
                                        <p:tgtEl>
                                          <p:spTgt spid="23589"/>
                                        </p:tgtEl>
                                        <p:attrNameLst>
                                          <p:attrName>ppt_x</p:attrName>
                                        </p:attrNameLst>
                                      </p:cBhvr>
                                      <p:tavLst>
                                        <p:tav tm="0">
                                          <p:val>
                                            <p:strVal val="#ppt_x"/>
                                          </p:val>
                                        </p:tav>
                                        <p:tav tm="100000">
                                          <p:val>
                                            <p:strVal val="#ppt_x"/>
                                          </p:val>
                                        </p:tav>
                                      </p:tavLst>
                                    </p:anim>
                                    <p:anim calcmode="lin" valueType="num">
                                      <p:cBhvr additive="base">
                                        <p:cTn id="8" dur="500" fill="hold"/>
                                        <p:tgtEl>
                                          <p:spTgt spid="2358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96"/>
                                        </p:tgtEl>
                                        <p:attrNameLst>
                                          <p:attrName>style.visibility</p:attrName>
                                        </p:attrNameLst>
                                      </p:cBhvr>
                                      <p:to>
                                        <p:strVal val="visible"/>
                                      </p:to>
                                    </p:set>
                                    <p:anim calcmode="lin" valueType="num">
                                      <p:cBhvr additive="base">
                                        <p:cTn id="13" dur="500" fill="hold"/>
                                        <p:tgtEl>
                                          <p:spTgt spid="23596"/>
                                        </p:tgtEl>
                                        <p:attrNameLst>
                                          <p:attrName>ppt_x</p:attrName>
                                        </p:attrNameLst>
                                      </p:cBhvr>
                                      <p:tavLst>
                                        <p:tav tm="0">
                                          <p:val>
                                            <p:strVal val="#ppt_x"/>
                                          </p:val>
                                        </p:tav>
                                        <p:tav tm="100000">
                                          <p:val>
                                            <p:strVal val="#ppt_x"/>
                                          </p:val>
                                        </p:tav>
                                      </p:tavLst>
                                    </p:anim>
                                    <p:anim calcmode="lin" valueType="num">
                                      <p:cBhvr additive="base">
                                        <p:cTn id="14" dur="500" fill="hold"/>
                                        <p:tgtEl>
                                          <p:spTgt spid="235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3591"/>
                                        </p:tgtEl>
                                        <p:attrNameLst>
                                          <p:attrName>style.visibility</p:attrName>
                                        </p:attrNameLst>
                                      </p:cBhvr>
                                      <p:to>
                                        <p:strVal val="visible"/>
                                      </p:to>
                                    </p:set>
                                    <p:animEffect transition="in" filter="fade">
                                      <p:cBhvr>
                                        <p:cTn id="19" dur="1000"/>
                                        <p:tgtEl>
                                          <p:spTgt spid="23591"/>
                                        </p:tgtEl>
                                      </p:cBhvr>
                                    </p:animEffect>
                                    <p:anim calcmode="lin" valueType="num">
                                      <p:cBhvr>
                                        <p:cTn id="20" dur="1000" fill="hold"/>
                                        <p:tgtEl>
                                          <p:spTgt spid="23591"/>
                                        </p:tgtEl>
                                        <p:attrNameLst>
                                          <p:attrName>ppt_x</p:attrName>
                                        </p:attrNameLst>
                                      </p:cBhvr>
                                      <p:tavLst>
                                        <p:tav tm="0">
                                          <p:val>
                                            <p:strVal val="#ppt_x"/>
                                          </p:val>
                                        </p:tav>
                                        <p:tav tm="100000">
                                          <p:val>
                                            <p:strVal val="#ppt_x"/>
                                          </p:val>
                                        </p:tav>
                                      </p:tavLst>
                                    </p:anim>
                                    <p:anim calcmode="lin" valueType="num">
                                      <p:cBhvr>
                                        <p:cTn id="21" dur="1000" fill="hold"/>
                                        <p:tgtEl>
                                          <p:spTgt spid="2359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23593"/>
                                        </p:tgtEl>
                                        <p:attrNameLst>
                                          <p:attrName>style.visibility</p:attrName>
                                        </p:attrNameLst>
                                      </p:cBhvr>
                                      <p:to>
                                        <p:strVal val="visible"/>
                                      </p:to>
                                    </p:set>
                                    <p:animEffect transition="in" filter="circle(in)">
                                      <p:cBhvr>
                                        <p:cTn id="26" dur="2000"/>
                                        <p:tgtEl>
                                          <p:spTgt spid="235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2"/>
          </p:nvPr>
        </p:nvSpPr>
        <p:spPr bwMode="auto">
          <a:xfrm>
            <a:off x="70104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fld id="{79EDA38E-6920-4FA8-B73F-27CBC8F2CD8C}" type="slidenum">
              <a:rPr lang="en-US" altLang="en-US" sz="1200">
                <a:solidFill>
                  <a:prstClr val="black"/>
                </a:solidFill>
                <a:latin typeface="Arial" pitchFamily="34" charset="0"/>
              </a:rPr>
              <a:pPr eaLnBrk="1" hangingPunct="1"/>
              <a:t>39</a:t>
            </a:fld>
            <a:endParaRPr lang="en-US" altLang="en-US" sz="1200">
              <a:solidFill>
                <a:prstClr val="black"/>
              </a:solidFill>
              <a:latin typeface="Arial" pitchFamily="34" charset="0"/>
            </a:endParaRPr>
          </a:p>
        </p:txBody>
      </p:sp>
      <p:sp>
        <p:nvSpPr>
          <p:cNvPr id="46083" name="Text Box 4"/>
          <p:cNvSpPr txBox="1">
            <a:spLocks noChangeArrowheads="1"/>
          </p:cNvSpPr>
          <p:nvPr/>
        </p:nvSpPr>
        <p:spPr bwMode="auto">
          <a:xfrm>
            <a:off x="622300" y="603250"/>
            <a:ext cx="36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endParaRPr lang="vi-VN" altLang="en-US" sz="2400" smtClean="0">
              <a:solidFill>
                <a:prstClr val="black"/>
              </a:solidFill>
              <a:latin typeface="Times New Roman" pitchFamily="18" charset="0"/>
            </a:endParaRPr>
          </a:p>
        </p:txBody>
      </p:sp>
      <p:sp>
        <p:nvSpPr>
          <p:cNvPr id="20484" name="Text Box 33"/>
          <p:cNvSpPr txBox="1">
            <a:spLocks noChangeArrowheads="1"/>
          </p:cNvSpPr>
          <p:nvPr/>
        </p:nvSpPr>
        <p:spPr bwMode="auto">
          <a:xfrm>
            <a:off x="6210300" y="1296988"/>
            <a:ext cx="28527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000" smtClean="0">
                <a:solidFill>
                  <a:srgbClr val="CC00CC"/>
                </a:solidFill>
                <a:latin typeface="Times New Roman" pitchFamily="18" charset="0"/>
              </a:rPr>
              <a:t>+ Chế tạo hợp kim</a:t>
            </a:r>
          </a:p>
          <a:p>
            <a:pPr algn="ctr" fontAlgn="base">
              <a:spcBef>
                <a:spcPct val="50000"/>
              </a:spcBef>
              <a:spcAft>
                <a:spcPct val="0"/>
              </a:spcAft>
            </a:pPr>
            <a:r>
              <a:rPr lang="en-US" altLang="en-US" sz="2000" smtClean="0">
                <a:solidFill>
                  <a:srgbClr val="CC00CC"/>
                </a:solidFill>
                <a:latin typeface="Times New Roman" pitchFamily="18" charset="0"/>
              </a:rPr>
              <a:t>  + Chất trao đổi nhiệt</a:t>
            </a:r>
          </a:p>
        </p:txBody>
      </p:sp>
      <p:sp>
        <p:nvSpPr>
          <p:cNvPr id="20485" name="Text Box 43"/>
          <p:cNvSpPr txBox="1">
            <a:spLocks noChangeArrowheads="1"/>
          </p:cNvSpPr>
          <p:nvPr/>
        </p:nvSpPr>
        <p:spPr bwMode="auto">
          <a:xfrm>
            <a:off x="568325" y="1963738"/>
            <a:ext cx="307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smtClean="0">
                <a:solidFill>
                  <a:srgbClr val="CC00CC"/>
                </a:solidFill>
                <a:latin typeface="Times New Roman" pitchFamily="18" charset="0"/>
              </a:rPr>
              <a:t>+ SX thủy tinh</a:t>
            </a:r>
          </a:p>
          <a:p>
            <a:pPr fontAlgn="base">
              <a:spcBef>
                <a:spcPct val="50000"/>
              </a:spcBef>
              <a:spcAft>
                <a:spcPct val="0"/>
              </a:spcAft>
            </a:pPr>
            <a:r>
              <a:rPr lang="en-US" altLang="en-US" sz="2000" smtClean="0">
                <a:solidFill>
                  <a:srgbClr val="CC00CC"/>
                </a:solidFill>
                <a:latin typeface="Times New Roman" pitchFamily="18" charset="0"/>
              </a:rPr>
              <a:t>+ Chế tạo xà phòng</a:t>
            </a:r>
          </a:p>
          <a:p>
            <a:pPr fontAlgn="base">
              <a:spcBef>
                <a:spcPct val="50000"/>
              </a:spcBef>
              <a:spcAft>
                <a:spcPct val="0"/>
              </a:spcAft>
            </a:pPr>
            <a:r>
              <a:rPr lang="en-US" altLang="en-US" sz="2000" smtClean="0">
                <a:solidFill>
                  <a:srgbClr val="CC00CC"/>
                </a:solidFill>
                <a:latin typeface="Times New Roman" pitchFamily="18" charset="0"/>
              </a:rPr>
              <a:t>+ Chất tẩy rửa tổng hợp</a:t>
            </a:r>
          </a:p>
        </p:txBody>
      </p:sp>
      <p:sp>
        <p:nvSpPr>
          <p:cNvPr id="20486" name="Text Box 44"/>
          <p:cNvSpPr txBox="1">
            <a:spLocks noChangeArrowheads="1"/>
          </p:cNvSpPr>
          <p:nvPr/>
        </p:nvSpPr>
        <p:spPr bwMode="auto">
          <a:xfrm>
            <a:off x="2519363" y="431800"/>
            <a:ext cx="3436937" cy="396875"/>
          </a:xfrm>
          <a:prstGeom prst="rect">
            <a:avLst/>
          </a:prstGeom>
          <a:solidFill>
            <a:schemeClr val="hlink"/>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000" b="1" smtClean="0">
                <a:solidFill>
                  <a:prstClr val="black"/>
                </a:solidFill>
                <a:latin typeface="Times New Roman" pitchFamily="18" charset="0"/>
              </a:rPr>
              <a:t>(2)</a:t>
            </a:r>
          </a:p>
        </p:txBody>
      </p:sp>
      <p:grpSp>
        <p:nvGrpSpPr>
          <p:cNvPr id="20487" name="Group 62"/>
          <p:cNvGrpSpPr>
            <a:grpSpLocks/>
          </p:cNvGrpSpPr>
          <p:nvPr/>
        </p:nvGrpSpPr>
        <p:grpSpPr bwMode="auto">
          <a:xfrm>
            <a:off x="1042988" y="968375"/>
            <a:ext cx="5943600" cy="3867150"/>
            <a:chOff x="657" y="2022"/>
            <a:chExt cx="3744" cy="2012"/>
          </a:xfrm>
        </p:grpSpPr>
        <p:sp>
          <p:nvSpPr>
            <p:cNvPr id="46102" name="Line 27"/>
            <p:cNvSpPr>
              <a:spLocks noChangeShapeType="1"/>
            </p:cNvSpPr>
            <p:nvPr/>
          </p:nvSpPr>
          <p:spPr bwMode="auto">
            <a:xfrm>
              <a:off x="3387" y="2114"/>
              <a:ext cx="0" cy="62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03" name="Line 28"/>
            <p:cNvSpPr>
              <a:spLocks noChangeShapeType="1"/>
            </p:cNvSpPr>
            <p:nvPr/>
          </p:nvSpPr>
          <p:spPr bwMode="auto">
            <a:xfrm>
              <a:off x="3388" y="2736"/>
              <a:ext cx="414" cy="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04" name="Line 29"/>
            <p:cNvSpPr>
              <a:spLocks noChangeShapeType="1"/>
            </p:cNvSpPr>
            <p:nvPr/>
          </p:nvSpPr>
          <p:spPr bwMode="auto">
            <a:xfrm>
              <a:off x="1014" y="3484"/>
              <a:ext cx="0" cy="299"/>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05" name="Line 30"/>
            <p:cNvSpPr>
              <a:spLocks noChangeShapeType="1"/>
            </p:cNvSpPr>
            <p:nvPr/>
          </p:nvSpPr>
          <p:spPr bwMode="auto">
            <a:xfrm>
              <a:off x="4193" y="3473"/>
              <a:ext cx="0" cy="322"/>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06" name="Line 31"/>
            <p:cNvSpPr>
              <a:spLocks noChangeShapeType="1"/>
            </p:cNvSpPr>
            <p:nvPr/>
          </p:nvSpPr>
          <p:spPr bwMode="auto">
            <a:xfrm>
              <a:off x="1981" y="3473"/>
              <a:ext cx="0" cy="299"/>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07" name="Line 32"/>
            <p:cNvSpPr>
              <a:spLocks noChangeShapeType="1"/>
            </p:cNvSpPr>
            <p:nvPr/>
          </p:nvSpPr>
          <p:spPr bwMode="auto">
            <a:xfrm>
              <a:off x="3064" y="3473"/>
              <a:ext cx="0" cy="299"/>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grpSp>
          <p:nvGrpSpPr>
            <p:cNvPr id="46108" name="Group 34"/>
            <p:cNvGrpSpPr>
              <a:grpSpLocks/>
            </p:cNvGrpSpPr>
            <p:nvPr/>
          </p:nvGrpSpPr>
          <p:grpSpPr bwMode="auto">
            <a:xfrm>
              <a:off x="657" y="2022"/>
              <a:ext cx="3628" cy="1451"/>
              <a:chOff x="634" y="2022"/>
              <a:chExt cx="3628" cy="1451"/>
            </a:xfrm>
          </p:grpSpPr>
          <p:sp>
            <p:nvSpPr>
              <p:cNvPr id="46116" name="Text Box 35"/>
              <p:cNvSpPr txBox="1">
                <a:spLocks noChangeArrowheads="1"/>
              </p:cNvSpPr>
              <p:nvPr/>
            </p:nvSpPr>
            <p:spPr bwMode="auto">
              <a:xfrm>
                <a:off x="2235" y="2298"/>
                <a:ext cx="599" cy="238"/>
              </a:xfrm>
              <a:prstGeom prst="rect">
                <a:avLst/>
              </a:prstGeom>
              <a:solidFill>
                <a:srgbClr val="9966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b="1" smtClean="0">
                    <a:solidFill>
                      <a:srgbClr val="FFFF00"/>
                    </a:solidFill>
                    <a:latin typeface="Times New Roman" pitchFamily="18" charset="0"/>
                  </a:rPr>
                  <a:t>NaCl</a:t>
                </a:r>
              </a:p>
            </p:txBody>
          </p:sp>
          <p:sp>
            <p:nvSpPr>
              <p:cNvPr id="46117" name="Line 36"/>
              <p:cNvSpPr>
                <a:spLocks noChangeShapeType="1"/>
              </p:cNvSpPr>
              <p:nvPr/>
            </p:nvSpPr>
            <p:spPr bwMode="auto">
              <a:xfrm flipH="1" flipV="1">
                <a:off x="1567" y="2413"/>
                <a:ext cx="645" cy="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18" name="Line 37"/>
              <p:cNvSpPr>
                <a:spLocks noChangeShapeType="1"/>
              </p:cNvSpPr>
              <p:nvPr/>
            </p:nvSpPr>
            <p:spPr bwMode="auto">
              <a:xfrm>
                <a:off x="2511" y="2561"/>
                <a:ext cx="0" cy="89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19" name="Line 38"/>
              <p:cNvSpPr>
                <a:spLocks noChangeShapeType="1"/>
              </p:cNvSpPr>
              <p:nvPr/>
            </p:nvSpPr>
            <p:spPr bwMode="auto">
              <a:xfrm>
                <a:off x="991" y="3473"/>
                <a:ext cx="318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20" name="Text Box 39"/>
              <p:cNvSpPr txBox="1">
                <a:spLocks noChangeArrowheads="1"/>
              </p:cNvSpPr>
              <p:nvPr/>
            </p:nvSpPr>
            <p:spPr bwMode="auto">
              <a:xfrm>
                <a:off x="3779" y="2022"/>
                <a:ext cx="460" cy="238"/>
              </a:xfrm>
              <a:prstGeom prst="rect">
                <a:avLst/>
              </a:prstGeom>
              <a:solidFill>
                <a:schemeClr val="hlink"/>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b="1" smtClean="0">
                    <a:solidFill>
                      <a:srgbClr val="1F497D"/>
                    </a:solidFill>
                    <a:latin typeface="Times New Roman" pitchFamily="18" charset="0"/>
                  </a:rPr>
                  <a:t>(3)</a:t>
                </a:r>
              </a:p>
            </p:txBody>
          </p:sp>
          <p:sp>
            <p:nvSpPr>
              <p:cNvPr id="46121" name="Text Box 40"/>
              <p:cNvSpPr txBox="1">
                <a:spLocks noChangeArrowheads="1"/>
              </p:cNvSpPr>
              <p:nvPr/>
            </p:nvSpPr>
            <p:spPr bwMode="auto">
              <a:xfrm>
                <a:off x="3802" y="2575"/>
                <a:ext cx="460" cy="238"/>
              </a:xfrm>
              <a:prstGeom prst="rect">
                <a:avLst/>
              </a:prstGeom>
              <a:solidFill>
                <a:schemeClr val="hlink"/>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b="1" smtClean="0">
                    <a:solidFill>
                      <a:srgbClr val="1F497D"/>
                    </a:solidFill>
                    <a:latin typeface="Times New Roman" pitchFamily="18" charset="0"/>
                  </a:rPr>
                  <a:t>(4)</a:t>
                </a:r>
              </a:p>
            </p:txBody>
          </p:sp>
          <p:sp>
            <p:nvSpPr>
              <p:cNvPr id="46122" name="Text Box 41"/>
              <p:cNvSpPr txBox="1">
                <a:spLocks noChangeArrowheads="1"/>
              </p:cNvSpPr>
              <p:nvPr/>
            </p:nvSpPr>
            <p:spPr bwMode="auto">
              <a:xfrm>
                <a:off x="2673" y="2183"/>
                <a:ext cx="82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đpnc</a:t>
                </a:r>
              </a:p>
            </p:txBody>
          </p:sp>
          <p:sp>
            <p:nvSpPr>
              <p:cNvPr id="46123" name="Text Box 42"/>
              <p:cNvSpPr txBox="1">
                <a:spLocks noChangeArrowheads="1"/>
              </p:cNvSpPr>
              <p:nvPr/>
            </p:nvSpPr>
            <p:spPr bwMode="auto">
              <a:xfrm>
                <a:off x="634" y="2246"/>
                <a:ext cx="945" cy="238"/>
              </a:xfrm>
              <a:prstGeom prst="rect">
                <a:avLst/>
              </a:prstGeom>
              <a:solidFill>
                <a:schemeClr val="hlink"/>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b="1" smtClean="0">
                    <a:solidFill>
                      <a:srgbClr val="1F497D"/>
                    </a:solidFill>
                    <a:latin typeface="Times New Roman" pitchFamily="18" charset="0"/>
                  </a:rPr>
                  <a:t>(1)</a:t>
                </a:r>
              </a:p>
            </p:txBody>
          </p:sp>
        </p:grpSp>
        <p:sp>
          <p:nvSpPr>
            <p:cNvPr id="46109" name="Line 46"/>
            <p:cNvSpPr>
              <a:spLocks noChangeShapeType="1"/>
            </p:cNvSpPr>
            <p:nvPr/>
          </p:nvSpPr>
          <p:spPr bwMode="auto">
            <a:xfrm>
              <a:off x="3388" y="2114"/>
              <a:ext cx="414" cy="0"/>
            </a:xfrm>
            <a:prstGeom prst="line">
              <a:avLst/>
            </a:prstGeom>
            <a:noFill/>
            <a:ln w="1905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10" name="Line 56"/>
            <p:cNvSpPr>
              <a:spLocks noChangeShapeType="1"/>
            </p:cNvSpPr>
            <p:nvPr/>
          </p:nvSpPr>
          <p:spPr bwMode="auto">
            <a:xfrm>
              <a:off x="2834" y="2436"/>
              <a:ext cx="553"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sp>
          <p:nvSpPr>
            <p:cNvPr id="46111" name="Text Box 57"/>
            <p:cNvSpPr txBox="1">
              <a:spLocks noChangeArrowheads="1"/>
            </p:cNvSpPr>
            <p:nvPr/>
          </p:nvSpPr>
          <p:spPr bwMode="auto">
            <a:xfrm>
              <a:off x="714" y="3796"/>
              <a:ext cx="484" cy="238"/>
            </a:xfrm>
            <a:prstGeom prst="rect">
              <a:avLst/>
            </a:prstGeom>
            <a:solidFill>
              <a:schemeClr val="hlink"/>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(5)</a:t>
              </a:r>
            </a:p>
          </p:txBody>
        </p:sp>
        <p:sp>
          <p:nvSpPr>
            <p:cNvPr id="46112" name="Text Box 58"/>
            <p:cNvSpPr txBox="1">
              <a:spLocks noChangeArrowheads="1"/>
            </p:cNvSpPr>
            <p:nvPr/>
          </p:nvSpPr>
          <p:spPr bwMode="auto">
            <a:xfrm>
              <a:off x="1751" y="3773"/>
              <a:ext cx="484" cy="238"/>
            </a:xfrm>
            <a:prstGeom prst="rect">
              <a:avLst/>
            </a:prstGeom>
            <a:solidFill>
              <a:schemeClr val="hlink"/>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(6)</a:t>
              </a:r>
            </a:p>
          </p:txBody>
        </p:sp>
        <p:sp>
          <p:nvSpPr>
            <p:cNvPr id="46113" name="Text Box 59"/>
            <p:cNvSpPr txBox="1">
              <a:spLocks noChangeArrowheads="1"/>
            </p:cNvSpPr>
            <p:nvPr/>
          </p:nvSpPr>
          <p:spPr bwMode="auto">
            <a:xfrm>
              <a:off x="2834" y="3773"/>
              <a:ext cx="484" cy="238"/>
            </a:xfrm>
            <a:prstGeom prst="rect">
              <a:avLst/>
            </a:prstGeom>
            <a:solidFill>
              <a:schemeClr val="hlink"/>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(7)</a:t>
              </a:r>
            </a:p>
          </p:txBody>
        </p:sp>
        <p:sp>
          <p:nvSpPr>
            <p:cNvPr id="46114" name="Text Box 60"/>
            <p:cNvSpPr txBox="1">
              <a:spLocks noChangeArrowheads="1"/>
            </p:cNvSpPr>
            <p:nvPr/>
          </p:nvSpPr>
          <p:spPr bwMode="auto">
            <a:xfrm>
              <a:off x="3917" y="3796"/>
              <a:ext cx="484" cy="238"/>
            </a:xfrm>
            <a:prstGeom prst="rect">
              <a:avLst/>
            </a:prstGeom>
            <a:solidFill>
              <a:schemeClr val="hlink"/>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(8)</a:t>
              </a:r>
            </a:p>
          </p:txBody>
        </p:sp>
        <p:sp>
          <p:nvSpPr>
            <p:cNvPr id="46115" name="Text Box 61"/>
            <p:cNvSpPr txBox="1">
              <a:spLocks noChangeArrowheads="1"/>
            </p:cNvSpPr>
            <p:nvPr/>
          </p:nvSpPr>
          <p:spPr bwMode="auto">
            <a:xfrm>
              <a:off x="2580" y="2690"/>
              <a:ext cx="369"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Đpdd</a:t>
              </a:r>
            </a:p>
          </p:txBody>
        </p:sp>
      </p:grpSp>
      <p:sp>
        <p:nvSpPr>
          <p:cNvPr id="20488" name="Text Box 66"/>
          <p:cNvSpPr txBox="1">
            <a:spLocks noChangeArrowheads="1"/>
          </p:cNvSpPr>
          <p:nvPr/>
        </p:nvSpPr>
        <p:spPr bwMode="auto">
          <a:xfrm>
            <a:off x="3584575" y="1517650"/>
            <a:ext cx="950913" cy="457200"/>
          </a:xfrm>
          <a:prstGeom prst="rect">
            <a:avLst/>
          </a:prstGeom>
          <a:solidFill>
            <a:srgbClr val="9966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b="1" smtClean="0">
                <a:solidFill>
                  <a:srgbClr val="FFFF00"/>
                </a:solidFill>
                <a:latin typeface="Times New Roman" pitchFamily="18" charset="0"/>
              </a:rPr>
              <a:t>NaCl</a:t>
            </a:r>
          </a:p>
        </p:txBody>
      </p:sp>
      <p:sp>
        <p:nvSpPr>
          <p:cNvPr id="120902" name="Text Box 70"/>
          <p:cNvSpPr txBox="1">
            <a:spLocks noChangeArrowheads="1"/>
          </p:cNvSpPr>
          <p:nvPr/>
        </p:nvSpPr>
        <p:spPr bwMode="auto">
          <a:xfrm>
            <a:off x="6035675" y="955675"/>
            <a:ext cx="823913" cy="461963"/>
          </a:xfrm>
          <a:prstGeom prst="rect">
            <a:avLst/>
          </a:prstGeom>
          <a:solidFill>
            <a:srgbClr val="CCFF6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b="1" smtClean="0">
                <a:solidFill>
                  <a:srgbClr val="3E0BE1"/>
                </a:solidFill>
                <a:latin typeface="Times New Roman" pitchFamily="18" charset="0"/>
              </a:rPr>
              <a:t>Na</a:t>
            </a:r>
          </a:p>
        </p:txBody>
      </p:sp>
      <p:sp>
        <p:nvSpPr>
          <p:cNvPr id="120903" name="Text Box 71"/>
          <p:cNvSpPr txBox="1">
            <a:spLocks noChangeArrowheads="1"/>
          </p:cNvSpPr>
          <p:nvPr/>
        </p:nvSpPr>
        <p:spPr bwMode="auto">
          <a:xfrm>
            <a:off x="6072188" y="2038350"/>
            <a:ext cx="730250" cy="457200"/>
          </a:xfrm>
          <a:prstGeom prst="rect">
            <a:avLst/>
          </a:prstGeom>
          <a:solidFill>
            <a:srgbClr val="CCFF6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b="1" smtClean="0">
                <a:solidFill>
                  <a:srgbClr val="3E0BE1"/>
                </a:solidFill>
                <a:latin typeface="Times New Roman" pitchFamily="18" charset="0"/>
              </a:rPr>
              <a:t>Cl</a:t>
            </a:r>
            <a:r>
              <a:rPr lang="en-US" altLang="en-US" sz="2400" b="1" baseline="-25000" smtClean="0">
                <a:solidFill>
                  <a:srgbClr val="3E0BE1"/>
                </a:solidFill>
                <a:latin typeface="Times New Roman" pitchFamily="18" charset="0"/>
              </a:rPr>
              <a:t>2</a:t>
            </a:r>
            <a:endParaRPr lang="en-US" altLang="en-US" sz="2400" b="1" smtClean="0">
              <a:solidFill>
                <a:srgbClr val="3E0BE1"/>
              </a:solidFill>
              <a:latin typeface="Times New Roman" pitchFamily="18" charset="0"/>
            </a:endParaRPr>
          </a:p>
        </p:txBody>
      </p:sp>
      <p:sp>
        <p:nvSpPr>
          <p:cNvPr id="120909" name="Text Box 77"/>
          <p:cNvSpPr txBox="1">
            <a:spLocks noChangeArrowheads="1"/>
          </p:cNvSpPr>
          <p:nvPr/>
        </p:nvSpPr>
        <p:spPr bwMode="auto">
          <a:xfrm>
            <a:off x="950913" y="1001713"/>
            <a:ext cx="1573212" cy="854075"/>
          </a:xfrm>
          <a:prstGeom prst="rect">
            <a:avLst/>
          </a:prstGeom>
          <a:solidFill>
            <a:srgbClr val="CCFF6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000" b="1" smtClean="0">
                <a:solidFill>
                  <a:srgbClr val="3E0BE1"/>
                </a:solidFill>
                <a:latin typeface="Times New Roman" pitchFamily="18" charset="0"/>
              </a:rPr>
              <a:t>NaHCO</a:t>
            </a:r>
            <a:r>
              <a:rPr lang="en-US" altLang="en-US" sz="2000" b="1" baseline="-25000" smtClean="0">
                <a:solidFill>
                  <a:srgbClr val="3E0BE1"/>
                </a:solidFill>
                <a:latin typeface="Times New Roman" pitchFamily="18" charset="0"/>
              </a:rPr>
              <a:t>3</a:t>
            </a:r>
            <a:endParaRPr lang="en-US" altLang="en-US" sz="2000" b="1" smtClean="0">
              <a:solidFill>
                <a:srgbClr val="3E0BE1"/>
              </a:solidFill>
              <a:latin typeface="Times New Roman" pitchFamily="18" charset="0"/>
            </a:endParaRPr>
          </a:p>
          <a:p>
            <a:pPr algn="ctr" fontAlgn="base">
              <a:spcBef>
                <a:spcPct val="50000"/>
              </a:spcBef>
              <a:spcAft>
                <a:spcPct val="0"/>
              </a:spcAft>
            </a:pPr>
            <a:r>
              <a:rPr lang="en-US" altLang="en-US" sz="2000" b="1" smtClean="0">
                <a:solidFill>
                  <a:srgbClr val="3E0BE1"/>
                </a:solidFill>
                <a:latin typeface="Times New Roman" pitchFamily="18" charset="0"/>
              </a:rPr>
              <a:t>Na</a:t>
            </a:r>
            <a:r>
              <a:rPr lang="en-US" altLang="en-US" sz="2000" b="1" baseline="-25000" smtClean="0">
                <a:solidFill>
                  <a:srgbClr val="3E0BE1"/>
                </a:solidFill>
                <a:latin typeface="Times New Roman" pitchFamily="18" charset="0"/>
              </a:rPr>
              <a:t>2</a:t>
            </a:r>
            <a:r>
              <a:rPr lang="en-US" altLang="en-US" sz="2000" b="1" smtClean="0">
                <a:solidFill>
                  <a:srgbClr val="3E0BE1"/>
                </a:solidFill>
                <a:latin typeface="Times New Roman" pitchFamily="18" charset="0"/>
              </a:rPr>
              <a:t>CO</a:t>
            </a:r>
            <a:r>
              <a:rPr lang="en-US" altLang="en-US" sz="2000" b="1" baseline="-25000" smtClean="0">
                <a:solidFill>
                  <a:srgbClr val="3E0BE1"/>
                </a:solidFill>
                <a:latin typeface="Times New Roman" pitchFamily="18" charset="0"/>
              </a:rPr>
              <a:t>3</a:t>
            </a:r>
            <a:endParaRPr lang="en-US" altLang="en-US" sz="2000" b="1" smtClean="0">
              <a:solidFill>
                <a:srgbClr val="3E0BE1"/>
              </a:solidFill>
              <a:latin typeface="Times New Roman" pitchFamily="18" charset="0"/>
            </a:endParaRPr>
          </a:p>
        </p:txBody>
      </p:sp>
      <p:sp>
        <p:nvSpPr>
          <p:cNvPr id="120910" name="Text Box 78"/>
          <p:cNvSpPr txBox="1">
            <a:spLocks noChangeArrowheads="1"/>
          </p:cNvSpPr>
          <p:nvPr/>
        </p:nvSpPr>
        <p:spPr bwMode="auto">
          <a:xfrm>
            <a:off x="1865313" y="398463"/>
            <a:ext cx="4381500" cy="523875"/>
          </a:xfrm>
          <a:prstGeom prst="rect">
            <a:avLst/>
          </a:prstGeom>
          <a:solidFill>
            <a:srgbClr val="CCFF6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800" smtClean="0">
                <a:solidFill>
                  <a:srgbClr val="3E0BE1"/>
                </a:solidFill>
                <a:latin typeface="Times New Roman" pitchFamily="18" charset="0"/>
              </a:rPr>
              <a:t>Gia vị, bảo quản thực phẩm</a:t>
            </a:r>
          </a:p>
        </p:txBody>
      </p:sp>
      <p:sp>
        <p:nvSpPr>
          <p:cNvPr id="120920" name="Text Box 88"/>
          <p:cNvSpPr txBox="1">
            <a:spLocks noChangeArrowheads="1"/>
          </p:cNvSpPr>
          <p:nvPr/>
        </p:nvSpPr>
        <p:spPr bwMode="auto">
          <a:xfrm>
            <a:off x="890588" y="4386263"/>
            <a:ext cx="1279525" cy="457200"/>
          </a:xfrm>
          <a:prstGeom prst="rect">
            <a:avLst/>
          </a:prstGeom>
          <a:solidFill>
            <a:srgbClr val="CCFF6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NaClO</a:t>
            </a:r>
          </a:p>
        </p:txBody>
      </p:sp>
      <p:sp>
        <p:nvSpPr>
          <p:cNvPr id="120921" name="Text Box 89"/>
          <p:cNvSpPr txBox="1">
            <a:spLocks noChangeArrowheads="1"/>
          </p:cNvSpPr>
          <p:nvPr/>
        </p:nvSpPr>
        <p:spPr bwMode="auto">
          <a:xfrm>
            <a:off x="2609850" y="4324350"/>
            <a:ext cx="1096963" cy="457200"/>
          </a:xfrm>
          <a:prstGeom prst="rect">
            <a:avLst/>
          </a:prstGeom>
          <a:solidFill>
            <a:srgbClr val="CCFF6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NaOH</a:t>
            </a:r>
          </a:p>
        </p:txBody>
      </p:sp>
      <p:sp>
        <p:nvSpPr>
          <p:cNvPr id="120922" name="Text Box 90"/>
          <p:cNvSpPr txBox="1">
            <a:spLocks noChangeArrowheads="1"/>
          </p:cNvSpPr>
          <p:nvPr/>
        </p:nvSpPr>
        <p:spPr bwMode="auto">
          <a:xfrm>
            <a:off x="4438650" y="4324350"/>
            <a:ext cx="936625" cy="457200"/>
          </a:xfrm>
          <a:prstGeom prst="rect">
            <a:avLst/>
          </a:prstGeom>
          <a:solidFill>
            <a:srgbClr val="CCFF6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H</a:t>
            </a:r>
            <a:r>
              <a:rPr lang="en-US" altLang="en-US" sz="2400" baseline="-25000" smtClean="0">
                <a:solidFill>
                  <a:prstClr val="black"/>
                </a:solidFill>
                <a:latin typeface="Times New Roman" pitchFamily="18" charset="0"/>
              </a:rPr>
              <a:t>2</a:t>
            </a:r>
            <a:endParaRPr lang="en-US" altLang="en-US" sz="2400" smtClean="0">
              <a:solidFill>
                <a:prstClr val="black"/>
              </a:solidFill>
              <a:latin typeface="Times New Roman" pitchFamily="18" charset="0"/>
            </a:endParaRPr>
          </a:p>
        </p:txBody>
      </p:sp>
      <p:sp>
        <p:nvSpPr>
          <p:cNvPr id="120923" name="Text Box 91"/>
          <p:cNvSpPr txBox="1">
            <a:spLocks noChangeArrowheads="1"/>
          </p:cNvSpPr>
          <p:nvPr/>
        </p:nvSpPr>
        <p:spPr bwMode="auto">
          <a:xfrm>
            <a:off x="6105525" y="4383088"/>
            <a:ext cx="893763" cy="457200"/>
          </a:xfrm>
          <a:prstGeom prst="rect">
            <a:avLst/>
          </a:prstGeom>
          <a:solidFill>
            <a:srgbClr val="CCFF66"/>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2400" smtClean="0">
                <a:solidFill>
                  <a:prstClr val="black"/>
                </a:solidFill>
                <a:latin typeface="Times New Roman" pitchFamily="18" charset="0"/>
              </a:rPr>
              <a:t>Cl</a:t>
            </a:r>
            <a:r>
              <a:rPr lang="en-US" altLang="en-US" sz="2400" baseline="-25000" smtClean="0">
                <a:solidFill>
                  <a:prstClr val="black"/>
                </a:solidFill>
                <a:latin typeface="Times New Roman" pitchFamily="18" charset="0"/>
              </a:rPr>
              <a:t>2</a:t>
            </a:r>
            <a:endParaRPr lang="en-US" altLang="en-US" sz="2400" smtClean="0">
              <a:solidFill>
                <a:prstClr val="black"/>
              </a:solidFill>
              <a:latin typeface="Times New Roman" pitchFamily="18" charset="0"/>
            </a:endParaRPr>
          </a:p>
        </p:txBody>
      </p:sp>
      <p:sp>
        <p:nvSpPr>
          <p:cNvPr id="20497" name="Text Box 43"/>
          <p:cNvSpPr txBox="1">
            <a:spLocks noChangeArrowheads="1"/>
          </p:cNvSpPr>
          <p:nvPr/>
        </p:nvSpPr>
        <p:spPr bwMode="auto">
          <a:xfrm>
            <a:off x="36513" y="4918075"/>
            <a:ext cx="2211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400" smtClean="0">
                <a:solidFill>
                  <a:srgbClr val="CC00CC"/>
                </a:solidFill>
                <a:latin typeface="Times New Roman" pitchFamily="18" charset="0"/>
              </a:rPr>
              <a:t>+Chất tẩy trắng</a:t>
            </a:r>
          </a:p>
          <a:p>
            <a:pPr fontAlgn="base">
              <a:spcBef>
                <a:spcPct val="50000"/>
              </a:spcBef>
              <a:spcAft>
                <a:spcPct val="0"/>
              </a:spcAft>
            </a:pPr>
            <a:r>
              <a:rPr lang="en-US" altLang="en-US" sz="2400" smtClean="0">
                <a:solidFill>
                  <a:srgbClr val="CC00CC"/>
                </a:solidFill>
                <a:latin typeface="Times New Roman" pitchFamily="18" charset="0"/>
              </a:rPr>
              <a:t>+Chất diệt trùng</a:t>
            </a:r>
          </a:p>
        </p:txBody>
      </p:sp>
      <p:sp>
        <p:nvSpPr>
          <p:cNvPr id="20498" name="Text Box 43"/>
          <p:cNvSpPr txBox="1">
            <a:spLocks noChangeArrowheads="1"/>
          </p:cNvSpPr>
          <p:nvPr/>
        </p:nvSpPr>
        <p:spPr bwMode="auto">
          <a:xfrm>
            <a:off x="2235200" y="4972050"/>
            <a:ext cx="2190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smtClean="0">
                <a:solidFill>
                  <a:srgbClr val="CC00CC"/>
                </a:solidFill>
                <a:latin typeface="Times New Roman" pitchFamily="18" charset="0"/>
              </a:rPr>
              <a:t>+Chế tạo xà phòng</a:t>
            </a:r>
          </a:p>
          <a:p>
            <a:pPr fontAlgn="base">
              <a:spcBef>
                <a:spcPct val="50000"/>
              </a:spcBef>
              <a:spcAft>
                <a:spcPct val="0"/>
              </a:spcAft>
            </a:pPr>
            <a:r>
              <a:rPr lang="en-US" altLang="en-US" sz="2000" smtClean="0">
                <a:solidFill>
                  <a:srgbClr val="CC00CC"/>
                </a:solidFill>
                <a:latin typeface="Times New Roman" pitchFamily="18" charset="0"/>
              </a:rPr>
              <a:t>+Công nghiệp giấy</a:t>
            </a:r>
          </a:p>
        </p:txBody>
      </p:sp>
      <p:sp>
        <p:nvSpPr>
          <p:cNvPr id="20499" name="Text Box 43"/>
          <p:cNvSpPr txBox="1">
            <a:spLocks noChangeArrowheads="1"/>
          </p:cNvSpPr>
          <p:nvPr/>
        </p:nvSpPr>
        <p:spPr bwMode="auto">
          <a:xfrm>
            <a:off x="4425950" y="4929188"/>
            <a:ext cx="186213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smtClean="0">
                <a:solidFill>
                  <a:srgbClr val="CC00CC"/>
                </a:solidFill>
                <a:latin typeface="Times New Roman" pitchFamily="18" charset="0"/>
              </a:rPr>
              <a:t>+Nhiên liệu</a:t>
            </a:r>
          </a:p>
          <a:p>
            <a:pPr fontAlgn="base">
              <a:spcBef>
                <a:spcPct val="50000"/>
              </a:spcBef>
              <a:spcAft>
                <a:spcPct val="0"/>
              </a:spcAft>
            </a:pPr>
            <a:r>
              <a:rPr lang="en-US" altLang="en-US" sz="2000" smtClean="0">
                <a:solidFill>
                  <a:srgbClr val="CC00CC"/>
                </a:solidFill>
                <a:latin typeface="Times New Roman" pitchFamily="18" charset="0"/>
              </a:rPr>
              <a:t>+Bơ nhân tạo</a:t>
            </a:r>
          </a:p>
          <a:p>
            <a:pPr fontAlgn="base">
              <a:spcBef>
                <a:spcPct val="50000"/>
              </a:spcBef>
              <a:spcAft>
                <a:spcPct val="0"/>
              </a:spcAft>
            </a:pPr>
            <a:r>
              <a:rPr lang="en-US" altLang="en-US" sz="2000" smtClean="0">
                <a:solidFill>
                  <a:srgbClr val="CC00CC"/>
                </a:solidFill>
                <a:latin typeface="Times New Roman" pitchFamily="18" charset="0"/>
              </a:rPr>
              <a:t>+Sản xuất HCl</a:t>
            </a:r>
          </a:p>
        </p:txBody>
      </p:sp>
      <p:sp>
        <p:nvSpPr>
          <p:cNvPr id="20500" name="Text Box 43"/>
          <p:cNvSpPr txBox="1">
            <a:spLocks noChangeArrowheads="1"/>
          </p:cNvSpPr>
          <p:nvPr/>
        </p:nvSpPr>
        <p:spPr bwMode="auto">
          <a:xfrm>
            <a:off x="6142038" y="4965700"/>
            <a:ext cx="26003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smtClean="0">
                <a:solidFill>
                  <a:srgbClr val="CC00CC"/>
                </a:solidFill>
                <a:latin typeface="Times New Roman" pitchFamily="18" charset="0"/>
              </a:rPr>
              <a:t>+ SX chất dẻo PVC</a:t>
            </a:r>
          </a:p>
          <a:p>
            <a:pPr fontAlgn="base">
              <a:spcBef>
                <a:spcPct val="50000"/>
              </a:spcBef>
              <a:spcAft>
                <a:spcPct val="0"/>
              </a:spcAft>
            </a:pPr>
            <a:r>
              <a:rPr lang="en-US" altLang="en-US" sz="2000" smtClean="0">
                <a:solidFill>
                  <a:srgbClr val="CC00CC"/>
                </a:solidFill>
                <a:latin typeface="Times New Roman" pitchFamily="18" charset="0"/>
              </a:rPr>
              <a:t>+ Chất diệt trùng,trừ sâu, diệt cỏ.</a:t>
            </a:r>
          </a:p>
          <a:p>
            <a:pPr fontAlgn="base">
              <a:spcBef>
                <a:spcPct val="50000"/>
              </a:spcBef>
              <a:spcAft>
                <a:spcPct val="0"/>
              </a:spcAft>
            </a:pPr>
            <a:r>
              <a:rPr lang="en-US" altLang="en-US" sz="2000" smtClean="0">
                <a:solidFill>
                  <a:srgbClr val="CC00CC"/>
                </a:solidFill>
                <a:latin typeface="Times New Roman" pitchFamily="18" charset="0"/>
              </a:rPr>
              <a:t>+SX axit HCl</a:t>
            </a:r>
          </a:p>
        </p:txBody>
      </p:sp>
      <p:cxnSp>
        <p:nvCxnSpPr>
          <p:cNvPr id="20501" name="Straight Arrow Connector 44"/>
          <p:cNvCxnSpPr>
            <a:cxnSpLocks noChangeShapeType="1"/>
          </p:cNvCxnSpPr>
          <p:nvPr/>
        </p:nvCxnSpPr>
        <p:spPr bwMode="auto">
          <a:xfrm flipH="1" flipV="1">
            <a:off x="4029075" y="969963"/>
            <a:ext cx="0" cy="4968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32755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1"/>
                                        </p:tgtEl>
                                        <p:attrNameLst>
                                          <p:attrName>style.visibility</p:attrName>
                                        </p:attrNameLst>
                                      </p:cBhvr>
                                      <p:to>
                                        <p:strVal val="visible"/>
                                      </p:to>
                                    </p:set>
                                    <p:anim calcmode="lin" valueType="num">
                                      <p:cBhvr additive="base">
                                        <p:cTn id="7" dur="500" fill="hold"/>
                                        <p:tgtEl>
                                          <p:spTgt spid="20501"/>
                                        </p:tgtEl>
                                        <p:attrNameLst>
                                          <p:attrName>ppt_x</p:attrName>
                                        </p:attrNameLst>
                                      </p:cBhvr>
                                      <p:tavLst>
                                        <p:tav tm="0">
                                          <p:val>
                                            <p:strVal val="#ppt_x"/>
                                          </p:val>
                                        </p:tav>
                                        <p:tav tm="100000">
                                          <p:val>
                                            <p:strVal val="#ppt_x"/>
                                          </p:val>
                                        </p:tav>
                                      </p:tavLst>
                                    </p:anim>
                                    <p:anim calcmode="lin" valueType="num">
                                      <p:cBhvr additive="base">
                                        <p:cTn id="8" dur="500" fill="hold"/>
                                        <p:tgtEl>
                                          <p:spTgt spid="205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8"/>
                                        </p:tgtEl>
                                        <p:attrNameLst>
                                          <p:attrName>style.visibility</p:attrName>
                                        </p:attrNameLst>
                                      </p:cBhvr>
                                      <p:to>
                                        <p:strVal val="visible"/>
                                      </p:to>
                                    </p:set>
                                    <p:anim calcmode="lin" valueType="num">
                                      <p:cBhvr additive="base">
                                        <p:cTn id="11" dur="500" fill="hold"/>
                                        <p:tgtEl>
                                          <p:spTgt spid="20488"/>
                                        </p:tgtEl>
                                        <p:attrNameLst>
                                          <p:attrName>ppt_x</p:attrName>
                                        </p:attrNameLst>
                                      </p:cBhvr>
                                      <p:tavLst>
                                        <p:tav tm="0">
                                          <p:val>
                                            <p:strVal val="#ppt_x"/>
                                          </p:val>
                                        </p:tav>
                                        <p:tav tm="100000">
                                          <p:val>
                                            <p:strVal val="#ppt_x"/>
                                          </p:val>
                                        </p:tav>
                                      </p:tavLst>
                                    </p:anim>
                                    <p:anim calcmode="lin" valueType="num">
                                      <p:cBhvr additive="base">
                                        <p:cTn id="12" dur="500" fill="hold"/>
                                        <p:tgtEl>
                                          <p:spTgt spid="2048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7"/>
                                        </p:tgtEl>
                                        <p:attrNameLst>
                                          <p:attrName>style.visibility</p:attrName>
                                        </p:attrNameLst>
                                      </p:cBhvr>
                                      <p:to>
                                        <p:strVal val="visible"/>
                                      </p:to>
                                    </p:set>
                                    <p:anim calcmode="lin" valueType="num">
                                      <p:cBhvr additive="base">
                                        <p:cTn id="15" dur="500" fill="hold"/>
                                        <p:tgtEl>
                                          <p:spTgt spid="20487"/>
                                        </p:tgtEl>
                                        <p:attrNameLst>
                                          <p:attrName>ppt_x</p:attrName>
                                        </p:attrNameLst>
                                      </p:cBhvr>
                                      <p:tavLst>
                                        <p:tav tm="0">
                                          <p:val>
                                            <p:strVal val="#ppt_x"/>
                                          </p:val>
                                        </p:tav>
                                        <p:tav tm="100000">
                                          <p:val>
                                            <p:strVal val="#ppt_x"/>
                                          </p:val>
                                        </p:tav>
                                      </p:tavLst>
                                    </p:anim>
                                    <p:anim calcmode="lin" valueType="num">
                                      <p:cBhvr additive="base">
                                        <p:cTn id="16" dur="500" fill="hold"/>
                                        <p:tgtEl>
                                          <p:spTgt spid="204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ppt_x"/>
                                          </p:val>
                                        </p:tav>
                                        <p:tav tm="100000">
                                          <p:val>
                                            <p:strVal val="#ppt_x"/>
                                          </p:val>
                                        </p:tav>
                                      </p:tavLst>
                                    </p:anim>
                                    <p:anim calcmode="lin" valueType="num">
                                      <p:cBhvr additive="base">
                                        <p:cTn id="20" dur="500" fill="hold"/>
                                        <p:tgtEl>
                                          <p:spTgt spid="2048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4"/>
                                        </p:tgtEl>
                                        <p:attrNameLst>
                                          <p:attrName>style.visibility</p:attrName>
                                        </p:attrNameLst>
                                      </p:cBhvr>
                                      <p:to>
                                        <p:strVal val="visible"/>
                                      </p:to>
                                    </p:set>
                                    <p:anim calcmode="lin" valueType="num">
                                      <p:cBhvr additive="base">
                                        <p:cTn id="23" dur="500" fill="hold"/>
                                        <p:tgtEl>
                                          <p:spTgt spid="20484"/>
                                        </p:tgtEl>
                                        <p:attrNameLst>
                                          <p:attrName>ppt_x</p:attrName>
                                        </p:attrNameLst>
                                      </p:cBhvr>
                                      <p:tavLst>
                                        <p:tav tm="0">
                                          <p:val>
                                            <p:strVal val="#ppt_x"/>
                                          </p:val>
                                        </p:tav>
                                        <p:tav tm="100000">
                                          <p:val>
                                            <p:strVal val="#ppt_x"/>
                                          </p:val>
                                        </p:tav>
                                      </p:tavLst>
                                    </p:anim>
                                    <p:anim calcmode="lin" valueType="num">
                                      <p:cBhvr additive="base">
                                        <p:cTn id="24" dur="500" fill="hold"/>
                                        <p:tgtEl>
                                          <p:spTgt spid="2048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86"/>
                                        </p:tgtEl>
                                        <p:attrNameLst>
                                          <p:attrName>style.visibility</p:attrName>
                                        </p:attrNameLst>
                                      </p:cBhvr>
                                      <p:to>
                                        <p:strVal val="visible"/>
                                      </p:to>
                                    </p:set>
                                    <p:anim calcmode="lin" valueType="num">
                                      <p:cBhvr additive="base">
                                        <p:cTn id="27" dur="500" fill="hold"/>
                                        <p:tgtEl>
                                          <p:spTgt spid="20486"/>
                                        </p:tgtEl>
                                        <p:attrNameLst>
                                          <p:attrName>ppt_x</p:attrName>
                                        </p:attrNameLst>
                                      </p:cBhvr>
                                      <p:tavLst>
                                        <p:tav tm="0">
                                          <p:val>
                                            <p:strVal val="#ppt_x"/>
                                          </p:val>
                                        </p:tav>
                                        <p:tav tm="100000">
                                          <p:val>
                                            <p:strVal val="#ppt_x"/>
                                          </p:val>
                                        </p:tav>
                                      </p:tavLst>
                                    </p:anim>
                                    <p:anim calcmode="lin" valueType="num">
                                      <p:cBhvr additive="base">
                                        <p:cTn id="28" dur="500" fill="hold"/>
                                        <p:tgtEl>
                                          <p:spTgt spid="2048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497"/>
                                        </p:tgtEl>
                                        <p:attrNameLst>
                                          <p:attrName>style.visibility</p:attrName>
                                        </p:attrNameLst>
                                      </p:cBhvr>
                                      <p:to>
                                        <p:strVal val="visible"/>
                                      </p:to>
                                    </p:set>
                                    <p:anim calcmode="lin" valueType="num">
                                      <p:cBhvr additive="base">
                                        <p:cTn id="31" dur="500" fill="hold"/>
                                        <p:tgtEl>
                                          <p:spTgt spid="20497"/>
                                        </p:tgtEl>
                                        <p:attrNameLst>
                                          <p:attrName>ppt_x</p:attrName>
                                        </p:attrNameLst>
                                      </p:cBhvr>
                                      <p:tavLst>
                                        <p:tav tm="0">
                                          <p:val>
                                            <p:strVal val="#ppt_x"/>
                                          </p:val>
                                        </p:tav>
                                        <p:tav tm="100000">
                                          <p:val>
                                            <p:strVal val="#ppt_x"/>
                                          </p:val>
                                        </p:tav>
                                      </p:tavLst>
                                    </p:anim>
                                    <p:anim calcmode="lin" valueType="num">
                                      <p:cBhvr additive="base">
                                        <p:cTn id="32" dur="500" fill="hold"/>
                                        <p:tgtEl>
                                          <p:spTgt spid="2049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498"/>
                                        </p:tgtEl>
                                        <p:attrNameLst>
                                          <p:attrName>style.visibility</p:attrName>
                                        </p:attrNameLst>
                                      </p:cBhvr>
                                      <p:to>
                                        <p:strVal val="visible"/>
                                      </p:to>
                                    </p:set>
                                    <p:anim calcmode="lin" valueType="num">
                                      <p:cBhvr additive="base">
                                        <p:cTn id="35" dur="500" fill="hold"/>
                                        <p:tgtEl>
                                          <p:spTgt spid="20498"/>
                                        </p:tgtEl>
                                        <p:attrNameLst>
                                          <p:attrName>ppt_x</p:attrName>
                                        </p:attrNameLst>
                                      </p:cBhvr>
                                      <p:tavLst>
                                        <p:tav tm="0">
                                          <p:val>
                                            <p:strVal val="#ppt_x"/>
                                          </p:val>
                                        </p:tav>
                                        <p:tav tm="100000">
                                          <p:val>
                                            <p:strVal val="#ppt_x"/>
                                          </p:val>
                                        </p:tav>
                                      </p:tavLst>
                                    </p:anim>
                                    <p:anim calcmode="lin" valueType="num">
                                      <p:cBhvr additive="base">
                                        <p:cTn id="36" dur="500" fill="hold"/>
                                        <p:tgtEl>
                                          <p:spTgt spid="2049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499"/>
                                        </p:tgtEl>
                                        <p:attrNameLst>
                                          <p:attrName>style.visibility</p:attrName>
                                        </p:attrNameLst>
                                      </p:cBhvr>
                                      <p:to>
                                        <p:strVal val="visible"/>
                                      </p:to>
                                    </p:set>
                                    <p:anim calcmode="lin" valueType="num">
                                      <p:cBhvr additive="base">
                                        <p:cTn id="39" dur="500" fill="hold"/>
                                        <p:tgtEl>
                                          <p:spTgt spid="20499"/>
                                        </p:tgtEl>
                                        <p:attrNameLst>
                                          <p:attrName>ppt_x</p:attrName>
                                        </p:attrNameLst>
                                      </p:cBhvr>
                                      <p:tavLst>
                                        <p:tav tm="0">
                                          <p:val>
                                            <p:strVal val="#ppt_x"/>
                                          </p:val>
                                        </p:tav>
                                        <p:tav tm="100000">
                                          <p:val>
                                            <p:strVal val="#ppt_x"/>
                                          </p:val>
                                        </p:tav>
                                      </p:tavLst>
                                    </p:anim>
                                    <p:anim calcmode="lin" valueType="num">
                                      <p:cBhvr additive="base">
                                        <p:cTn id="40" dur="500" fill="hold"/>
                                        <p:tgtEl>
                                          <p:spTgt spid="2049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500"/>
                                        </p:tgtEl>
                                        <p:attrNameLst>
                                          <p:attrName>style.visibility</p:attrName>
                                        </p:attrNameLst>
                                      </p:cBhvr>
                                      <p:to>
                                        <p:strVal val="visible"/>
                                      </p:to>
                                    </p:set>
                                    <p:anim calcmode="lin" valueType="num">
                                      <p:cBhvr additive="base">
                                        <p:cTn id="43" dur="500" fill="hold"/>
                                        <p:tgtEl>
                                          <p:spTgt spid="20500"/>
                                        </p:tgtEl>
                                        <p:attrNameLst>
                                          <p:attrName>ppt_x</p:attrName>
                                        </p:attrNameLst>
                                      </p:cBhvr>
                                      <p:tavLst>
                                        <p:tav tm="0">
                                          <p:val>
                                            <p:strVal val="#ppt_x"/>
                                          </p:val>
                                        </p:tav>
                                        <p:tav tm="100000">
                                          <p:val>
                                            <p:strVal val="#ppt_x"/>
                                          </p:val>
                                        </p:tav>
                                      </p:tavLst>
                                    </p:anim>
                                    <p:anim calcmode="lin" valueType="num">
                                      <p:cBhvr additive="base">
                                        <p:cTn id="44" dur="500" fill="hold"/>
                                        <p:tgtEl>
                                          <p:spTgt spid="2050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0909"/>
                                        </p:tgtEl>
                                        <p:attrNameLst>
                                          <p:attrName>style.visibility</p:attrName>
                                        </p:attrNameLst>
                                      </p:cBhvr>
                                      <p:to>
                                        <p:strVal val="visible"/>
                                      </p:to>
                                    </p:set>
                                    <p:anim calcmode="lin" valueType="num">
                                      <p:cBhvr additive="base">
                                        <p:cTn id="49" dur="500" fill="hold"/>
                                        <p:tgtEl>
                                          <p:spTgt spid="120909"/>
                                        </p:tgtEl>
                                        <p:attrNameLst>
                                          <p:attrName>ppt_x</p:attrName>
                                        </p:attrNameLst>
                                      </p:cBhvr>
                                      <p:tavLst>
                                        <p:tav tm="0">
                                          <p:val>
                                            <p:strVal val="#ppt_x"/>
                                          </p:val>
                                        </p:tav>
                                        <p:tav tm="100000">
                                          <p:val>
                                            <p:strVal val="#ppt_x"/>
                                          </p:val>
                                        </p:tav>
                                      </p:tavLst>
                                    </p:anim>
                                    <p:anim calcmode="lin" valueType="num">
                                      <p:cBhvr additive="base">
                                        <p:cTn id="50" dur="500" fill="hold"/>
                                        <p:tgtEl>
                                          <p:spTgt spid="12090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0910"/>
                                        </p:tgtEl>
                                        <p:attrNameLst>
                                          <p:attrName>style.visibility</p:attrName>
                                        </p:attrNameLst>
                                      </p:cBhvr>
                                      <p:to>
                                        <p:strVal val="visible"/>
                                      </p:to>
                                    </p:set>
                                    <p:animEffect transition="in" filter="barn(inVertical)">
                                      <p:cBhvr>
                                        <p:cTn id="55" dur="500"/>
                                        <p:tgtEl>
                                          <p:spTgt spid="1209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20902"/>
                                        </p:tgtEl>
                                        <p:attrNameLst>
                                          <p:attrName>style.visibility</p:attrName>
                                        </p:attrNameLst>
                                      </p:cBhvr>
                                      <p:to>
                                        <p:strVal val="visible"/>
                                      </p:to>
                                    </p:set>
                                    <p:animEffect transition="in" filter="wheel(1)">
                                      <p:cBhvr>
                                        <p:cTn id="60" dur="2000"/>
                                        <p:tgtEl>
                                          <p:spTgt spid="12090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20903"/>
                                        </p:tgtEl>
                                        <p:attrNameLst>
                                          <p:attrName>style.visibility</p:attrName>
                                        </p:attrNameLst>
                                      </p:cBhvr>
                                      <p:to>
                                        <p:strVal val="visible"/>
                                      </p:to>
                                    </p:set>
                                    <p:animEffect transition="in" filter="wheel(1)">
                                      <p:cBhvr>
                                        <p:cTn id="65" dur="2000"/>
                                        <p:tgtEl>
                                          <p:spTgt spid="12090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0920"/>
                                        </p:tgtEl>
                                        <p:attrNameLst>
                                          <p:attrName>style.visibility</p:attrName>
                                        </p:attrNameLst>
                                      </p:cBhvr>
                                      <p:to>
                                        <p:strVal val="visible"/>
                                      </p:to>
                                    </p:set>
                                    <p:animEffect transition="in" filter="wipe(down)">
                                      <p:cBhvr>
                                        <p:cTn id="70" dur="500"/>
                                        <p:tgtEl>
                                          <p:spTgt spid="12092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20921"/>
                                        </p:tgtEl>
                                        <p:attrNameLst>
                                          <p:attrName>style.visibility</p:attrName>
                                        </p:attrNameLst>
                                      </p:cBhvr>
                                      <p:to>
                                        <p:strVal val="visible"/>
                                      </p:to>
                                    </p:set>
                                    <p:animEffect transition="in" filter="wipe(down)">
                                      <p:cBhvr>
                                        <p:cTn id="75" dur="500"/>
                                        <p:tgtEl>
                                          <p:spTgt spid="12092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120922"/>
                                        </p:tgtEl>
                                        <p:attrNameLst>
                                          <p:attrName>style.visibility</p:attrName>
                                        </p:attrNameLst>
                                      </p:cBhvr>
                                      <p:to>
                                        <p:strVal val="visible"/>
                                      </p:to>
                                    </p:set>
                                    <p:animEffect transition="in" filter="circle(in)">
                                      <p:cBhvr>
                                        <p:cTn id="80" dur="2000"/>
                                        <p:tgtEl>
                                          <p:spTgt spid="12092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0923"/>
                                        </p:tgtEl>
                                        <p:attrNameLst>
                                          <p:attrName>style.visibility</p:attrName>
                                        </p:attrNameLst>
                                      </p:cBhvr>
                                      <p:to>
                                        <p:strVal val="visible"/>
                                      </p:to>
                                    </p:set>
                                    <p:anim calcmode="lin" valueType="num">
                                      <p:cBhvr additive="base">
                                        <p:cTn id="85" dur="500" fill="hold"/>
                                        <p:tgtEl>
                                          <p:spTgt spid="120923"/>
                                        </p:tgtEl>
                                        <p:attrNameLst>
                                          <p:attrName>ppt_x</p:attrName>
                                        </p:attrNameLst>
                                      </p:cBhvr>
                                      <p:tavLst>
                                        <p:tav tm="0">
                                          <p:val>
                                            <p:strVal val="#ppt_x"/>
                                          </p:val>
                                        </p:tav>
                                        <p:tav tm="100000">
                                          <p:val>
                                            <p:strVal val="#ppt_x"/>
                                          </p:val>
                                        </p:tav>
                                      </p:tavLst>
                                    </p:anim>
                                    <p:anim calcmode="lin" valueType="num">
                                      <p:cBhvr additive="base">
                                        <p:cTn id="86" dur="500" fill="hold"/>
                                        <p:tgtEl>
                                          <p:spTgt spid="1209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6" grpId="0" animBg="1"/>
      <p:bldP spid="20488" grpId="0" animBg="1"/>
      <p:bldP spid="120902" grpId="0" animBg="1"/>
      <p:bldP spid="120903" grpId="0" animBg="1"/>
      <p:bldP spid="120909" grpId="0" animBg="1"/>
      <p:bldP spid="120910" grpId="0" animBg="1"/>
      <p:bldP spid="120920" grpId="0" animBg="1"/>
      <p:bldP spid="120921" grpId="0" animBg="1"/>
      <p:bldP spid="120922" grpId="0" animBg="1"/>
      <p:bldP spid="120923" grpId="0" animBg="1"/>
      <p:bldP spid="20497" grpId="0"/>
      <p:bldP spid="20498" grpId="0"/>
      <p:bldP spid="20499" grpId="0"/>
      <p:bldP spid="2050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1608461"/>
            <a:ext cx="883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vi-VN" altLang="en-US" sz="2400" b="1" dirty="0" smtClean="0">
                <a:solidFill>
                  <a:srgbClr val="FF0000"/>
                </a:solidFill>
                <a:latin typeface="+mj-lt"/>
                <a:sym typeface="Wingdings" pitchFamily="2" charset="2"/>
              </a:rPr>
              <a:t>2. Công thức</a:t>
            </a:r>
            <a:r>
              <a:rPr lang="en-US" altLang="en-US" sz="2400" b="1" dirty="0" smtClean="0">
                <a:solidFill>
                  <a:srgbClr val="FF0000"/>
                </a:solidFill>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gồm</a:t>
            </a:r>
            <a:r>
              <a:rPr lang="vi-VN" altLang="en-US" sz="2400" b="1" dirty="0" smtClean="0">
                <a:latin typeface="Times New Roman" pitchFamily="18" charset="0"/>
                <a:cs typeface="Times New Roman" pitchFamily="18" charset="0"/>
                <a:sym typeface="Wingdings" pitchFamily="2" charset="2"/>
              </a:rPr>
              <a:t> kim loại + gốc axit</a:t>
            </a:r>
            <a:br>
              <a:rPr lang="vi-VN" altLang="en-US" sz="2400" b="1" dirty="0" smtClean="0">
                <a:latin typeface="Times New Roman" pitchFamily="18" charset="0"/>
                <a:cs typeface="Times New Roman" pitchFamily="18" charset="0"/>
                <a:sym typeface="Wingdings" pitchFamily="2" charset="2"/>
              </a:rPr>
            </a:b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Công</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thức</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chung</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solidFill>
                  <a:srgbClr val="FF0000"/>
                </a:solidFill>
                <a:latin typeface="Times New Roman" pitchFamily="18" charset="0"/>
                <a:cs typeface="Times New Roman" pitchFamily="18" charset="0"/>
                <a:sym typeface="Wingdings" pitchFamily="2" charset="2"/>
              </a:rPr>
              <a:t>M</a:t>
            </a:r>
            <a:r>
              <a:rPr lang="en-US" altLang="en-US" sz="1600" b="1" dirty="0" err="1" smtClean="0">
                <a:solidFill>
                  <a:srgbClr val="FF0000"/>
                </a:solidFill>
                <a:latin typeface="Times New Roman" pitchFamily="18" charset="0"/>
                <a:cs typeface="Times New Roman" pitchFamily="18" charset="0"/>
                <a:sym typeface="Wingdings" pitchFamily="2" charset="2"/>
              </a:rPr>
              <a:t>x</a:t>
            </a:r>
            <a:r>
              <a:rPr lang="en-US" altLang="en-US" sz="2400" b="1" dirty="0" err="1" smtClean="0">
                <a:solidFill>
                  <a:srgbClr val="FF0000"/>
                </a:solidFill>
                <a:latin typeface="Times New Roman" pitchFamily="18" charset="0"/>
                <a:cs typeface="Times New Roman" pitchFamily="18" charset="0"/>
                <a:sym typeface="Wingdings" pitchFamily="2" charset="2"/>
              </a:rPr>
              <a:t>A</a:t>
            </a:r>
            <a:r>
              <a:rPr lang="en-US" altLang="en-US" sz="1600" b="1" dirty="0" err="1" smtClean="0">
                <a:solidFill>
                  <a:srgbClr val="FF0000"/>
                </a:solidFill>
                <a:latin typeface="Times New Roman" pitchFamily="18" charset="0"/>
                <a:cs typeface="Times New Roman" pitchFamily="18" charset="0"/>
                <a:sym typeface="Wingdings" pitchFamily="2" charset="2"/>
              </a:rPr>
              <a:t>y</a:t>
            </a:r>
            <a:endParaRPr lang="en-US" altLang="en-US" sz="1600" b="1" dirty="0" smtClean="0">
              <a:solidFill>
                <a:srgbClr val="FF0000"/>
              </a:solidFill>
              <a:latin typeface="Times New Roman" pitchFamily="18" charset="0"/>
              <a:cs typeface="Times New Roman" pitchFamily="18" charset="0"/>
              <a:sym typeface="Wingdings" pitchFamily="2" charset="2"/>
            </a:endParaRPr>
          </a:p>
          <a:p>
            <a:pPr eaLnBrk="0" fontAlgn="base" hangingPunct="0">
              <a:spcBef>
                <a:spcPct val="0"/>
              </a:spcBef>
              <a:spcAft>
                <a:spcPct val="0"/>
              </a:spcAft>
            </a:pPr>
            <a:r>
              <a:rPr lang="en-US" altLang="en-US" sz="2400" b="1" dirty="0" err="1" smtClean="0">
                <a:latin typeface="Times New Roman" pitchFamily="18" charset="0"/>
                <a:cs typeface="Times New Roman" pitchFamily="18" charset="0"/>
                <a:sym typeface="Wingdings" pitchFamily="2" charset="2"/>
              </a:rPr>
              <a:t>Trong</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đó</a:t>
            </a:r>
            <a:r>
              <a:rPr lang="en-US" altLang="en-US" sz="2400" b="1" dirty="0" smtClean="0">
                <a:latin typeface="Times New Roman" pitchFamily="18" charset="0"/>
                <a:cs typeface="Times New Roman" pitchFamily="18" charset="0"/>
                <a:sym typeface="Wingdings" pitchFamily="2" charset="2"/>
              </a:rPr>
              <a:t>: </a:t>
            </a:r>
            <a:r>
              <a:rPr lang="en-US" altLang="en-US" sz="2400" b="1" dirty="0" smtClean="0">
                <a:solidFill>
                  <a:srgbClr val="FF0000"/>
                </a:solidFill>
                <a:latin typeface="Times New Roman" pitchFamily="18" charset="0"/>
                <a:cs typeface="Times New Roman" pitchFamily="18" charset="0"/>
                <a:sym typeface="Wingdings" pitchFamily="2" charset="2"/>
              </a:rPr>
              <a:t>M</a:t>
            </a:r>
            <a:r>
              <a:rPr lang="en-US" altLang="en-US" sz="2400" b="1" dirty="0" smtClean="0">
                <a:solidFill>
                  <a:srgbClr val="414B56"/>
                </a:solidFill>
                <a:latin typeface="Times New Roman" pitchFamily="18" charset="0"/>
                <a:cs typeface="Times New Roman" pitchFamily="18" charset="0"/>
                <a:sym typeface="Wingdings" pitchFamily="2" charset="2"/>
              </a:rPr>
              <a:t>  </a:t>
            </a:r>
            <a:r>
              <a:rPr lang="en-US" altLang="en-US" sz="2400" b="1" dirty="0" smtClean="0">
                <a:latin typeface="Times New Roman" pitchFamily="18" charset="0"/>
                <a:cs typeface="Times New Roman" pitchFamily="18" charset="0"/>
                <a:sym typeface="Wingdings" pitchFamily="2" charset="2"/>
              </a:rPr>
              <a:t>- Kim </a:t>
            </a:r>
            <a:r>
              <a:rPr lang="en-US" altLang="en-US" sz="2400" b="1" dirty="0" err="1" smtClean="0">
                <a:latin typeface="Times New Roman" pitchFamily="18" charset="0"/>
                <a:cs typeface="Times New Roman" pitchFamily="18" charset="0"/>
                <a:sym typeface="Wingdings" pitchFamily="2" charset="2"/>
              </a:rPr>
              <a:t>loại</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hoặc</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nhóm</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amoni</a:t>
            </a:r>
            <a:r>
              <a:rPr lang="en-US" altLang="en-US" sz="2400" b="1" dirty="0" smtClean="0">
                <a:latin typeface="Times New Roman" pitchFamily="18" charset="0"/>
                <a:cs typeface="Times New Roman" pitchFamily="18" charset="0"/>
                <a:sym typeface="Wingdings" pitchFamily="2" charset="2"/>
              </a:rPr>
              <a:t> - NH</a:t>
            </a:r>
            <a:r>
              <a:rPr lang="en-US" altLang="en-US" sz="1600" b="1" dirty="0" smtClean="0">
                <a:latin typeface="Times New Roman" pitchFamily="18" charset="0"/>
                <a:cs typeface="Times New Roman" pitchFamily="18" charset="0"/>
                <a:sym typeface="Wingdings" pitchFamily="2" charset="2"/>
              </a:rPr>
              <a:t>4</a:t>
            </a:r>
            <a:r>
              <a:rPr lang="en-US" altLang="en-US" sz="2400" b="1" dirty="0" smtClean="0">
                <a:latin typeface="Times New Roman" pitchFamily="18" charset="0"/>
                <a:cs typeface="Times New Roman" pitchFamily="18" charset="0"/>
                <a:sym typeface="Wingdings" pitchFamily="2" charset="2"/>
              </a:rPr>
              <a:t>)</a:t>
            </a:r>
            <a:r>
              <a:rPr lang="vi-VN" altLang="en-US" sz="2400" b="1" dirty="0" smtClean="0">
                <a:latin typeface="Times New Roman" pitchFamily="18" charset="0"/>
                <a:cs typeface="Times New Roman" pitchFamily="18" charset="0"/>
                <a:sym typeface="Wingdings" pitchFamily="2" charset="2"/>
              </a:rPr>
              <a:t> </a:t>
            </a:r>
            <a:endParaRPr lang="en-US" altLang="en-US" sz="2400" b="1" dirty="0" smtClean="0">
              <a:latin typeface="Times New Roman" pitchFamily="18" charset="0"/>
              <a:cs typeface="Times New Roman" pitchFamily="18" charset="0"/>
              <a:sym typeface="Wingdings" pitchFamily="2" charset="2"/>
            </a:endParaRPr>
          </a:p>
          <a:p>
            <a:pPr eaLnBrk="0" fontAlgn="base" hangingPunct="0">
              <a:spcBef>
                <a:spcPct val="0"/>
              </a:spcBef>
              <a:spcAft>
                <a:spcPct val="0"/>
              </a:spcAft>
            </a:pPr>
            <a:r>
              <a:rPr lang="en-US" altLang="en-US" sz="2400" b="1" dirty="0" smtClean="0">
                <a:latin typeface="Times New Roman" pitchFamily="18" charset="0"/>
                <a:cs typeface="Times New Roman" pitchFamily="18" charset="0"/>
                <a:sym typeface="Wingdings" pitchFamily="2" charset="2"/>
              </a:rPr>
              <a:t>                </a:t>
            </a:r>
            <a:r>
              <a:rPr lang="en-US" altLang="en-US" sz="2400" b="1" dirty="0" smtClean="0">
                <a:solidFill>
                  <a:srgbClr val="FF0000"/>
                </a:solidFill>
                <a:latin typeface="Times New Roman" pitchFamily="18" charset="0"/>
                <a:cs typeface="Times New Roman" pitchFamily="18" charset="0"/>
                <a:sym typeface="Wingdings" pitchFamily="2" charset="2"/>
              </a:rPr>
              <a:t>A </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gốc</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axit</a:t>
            </a:r>
            <a:endParaRPr lang="en-US" altLang="en-US" sz="2400" b="1" dirty="0" smtClean="0">
              <a:latin typeface="Times New Roman" pitchFamily="18" charset="0"/>
              <a:cs typeface="Times New Roman" pitchFamily="18" charset="0"/>
              <a:sym typeface="Wingdings" pitchFamily="2" charset="2"/>
            </a:endParaRPr>
          </a:p>
          <a:p>
            <a:pPr eaLnBrk="0" fontAlgn="base" hangingPunct="0">
              <a:spcBef>
                <a:spcPct val="0"/>
              </a:spcBef>
              <a:spcAft>
                <a:spcPct val="0"/>
              </a:spcAft>
            </a:pPr>
            <a:r>
              <a:rPr lang="en-US" altLang="en-US" sz="2400" b="1" dirty="0" smtClean="0">
                <a:solidFill>
                  <a:srgbClr val="FF0000"/>
                </a:solidFill>
                <a:latin typeface="Times New Roman" pitchFamily="18" charset="0"/>
                <a:cs typeface="Times New Roman" pitchFamily="18" charset="0"/>
                <a:sym typeface="Wingdings" pitchFamily="2" charset="2"/>
              </a:rPr>
              <a:t>                </a:t>
            </a:r>
            <a:r>
              <a:rPr lang="en-US" altLang="en-US" sz="1600" b="1" dirty="0" smtClean="0">
                <a:solidFill>
                  <a:srgbClr val="FF0000"/>
                </a:solidFill>
                <a:latin typeface="Times New Roman" pitchFamily="18" charset="0"/>
                <a:cs typeface="Times New Roman" pitchFamily="18" charset="0"/>
                <a:sym typeface="Wingdings" pitchFamily="2" charset="2"/>
              </a:rPr>
              <a:t>x, y </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chỉ</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số</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nguyên</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tử</a:t>
            </a:r>
            <a:r>
              <a:rPr lang="en-US" altLang="en-US" sz="2400" b="1" dirty="0" smtClean="0">
                <a:latin typeface="Times New Roman" pitchFamily="18" charset="0"/>
                <a:cs typeface="Times New Roman" pitchFamily="18" charset="0"/>
                <a:sym typeface="Wingdings" pitchFamily="2" charset="2"/>
              </a:rPr>
              <a:t> (hay </a:t>
            </a:r>
            <a:r>
              <a:rPr lang="en-US" altLang="en-US" sz="2400" b="1" dirty="0" err="1" smtClean="0">
                <a:latin typeface="Times New Roman" pitchFamily="18" charset="0"/>
                <a:cs typeface="Times New Roman" pitchFamily="18" charset="0"/>
                <a:sym typeface="Wingdings" pitchFamily="2" charset="2"/>
              </a:rPr>
              <a:t>nhóm</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nguyên</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tử</a:t>
            </a:r>
            <a:r>
              <a:rPr lang="en-US" altLang="en-US" sz="2400" b="1" dirty="0" smtClean="0">
                <a:latin typeface="Times New Roman" pitchFamily="18" charset="0"/>
                <a:cs typeface="Times New Roman" pitchFamily="18" charset="0"/>
                <a:sym typeface="Wingdings" pitchFamily="2" charset="2"/>
              </a:rPr>
              <a:t>)</a:t>
            </a:r>
          </a:p>
          <a:p>
            <a:pPr eaLnBrk="0" fontAlgn="base" hangingPunct="0">
              <a:spcBef>
                <a:spcPct val="0"/>
              </a:spcBef>
              <a:spcAft>
                <a:spcPct val="0"/>
              </a:spcAft>
            </a:pPr>
            <a:r>
              <a:rPr lang="vi-VN" altLang="en-US" sz="2400" b="1" dirty="0" smtClean="0">
                <a:latin typeface="Times New Roman" pitchFamily="18" charset="0"/>
                <a:cs typeface="Times New Roman" pitchFamily="18" charset="0"/>
                <a:sym typeface="Wingdings" pitchFamily="2" charset="2"/>
              </a:rPr>
              <a:t>VD: Na</a:t>
            </a:r>
            <a:r>
              <a:rPr lang="vi-VN" altLang="en-US" sz="1600" b="1" dirty="0" smtClean="0">
                <a:latin typeface="Times New Roman" pitchFamily="18" charset="0"/>
                <a:cs typeface="Times New Roman" pitchFamily="18" charset="0"/>
                <a:sym typeface="Wingdings" pitchFamily="2" charset="2"/>
              </a:rPr>
              <a:t>2</a:t>
            </a:r>
            <a:r>
              <a:rPr lang="vi-VN" altLang="en-US" sz="2400" b="1" dirty="0" smtClean="0">
                <a:latin typeface="Times New Roman" pitchFamily="18" charset="0"/>
                <a:cs typeface="Times New Roman" pitchFamily="18" charset="0"/>
                <a:sym typeface="Wingdings" pitchFamily="2" charset="2"/>
              </a:rPr>
              <a:t>CO</a:t>
            </a:r>
            <a:r>
              <a:rPr lang="vi-VN" altLang="en-US" sz="1600" b="1" dirty="0" smtClean="0">
                <a:latin typeface="Times New Roman" pitchFamily="18" charset="0"/>
                <a:cs typeface="Times New Roman" pitchFamily="18" charset="0"/>
                <a:sym typeface="Wingdings" pitchFamily="2" charset="2"/>
              </a:rPr>
              <a:t>3</a:t>
            </a:r>
            <a:r>
              <a:rPr lang="vi-VN" altLang="en-US" sz="2400" b="1" dirty="0" smtClean="0">
                <a:latin typeface="Times New Roman" pitchFamily="18" charset="0"/>
                <a:cs typeface="Times New Roman" pitchFamily="18" charset="0"/>
                <a:sym typeface="Wingdings" pitchFamily="2" charset="2"/>
              </a:rPr>
              <a:t> </a:t>
            </a:r>
            <a:r>
              <a:rPr lang="en-US" altLang="en-US" sz="2400" b="1" dirty="0" smtClean="0">
                <a:latin typeface="Times New Roman" pitchFamily="18" charset="0"/>
                <a:cs typeface="Times New Roman" pitchFamily="18" charset="0"/>
                <a:sym typeface="Wingdings" pitchFamily="2" charset="2"/>
              </a:rPr>
              <a:t>; </a:t>
            </a:r>
            <a:r>
              <a:rPr lang="vi-VN" altLang="en-US" sz="2400" b="1" dirty="0" smtClean="0">
                <a:latin typeface="Times New Roman" pitchFamily="18" charset="0"/>
                <a:cs typeface="Times New Roman" pitchFamily="18" charset="0"/>
                <a:sym typeface="Wingdings" pitchFamily="2" charset="2"/>
              </a:rPr>
              <a:t>NaHCO</a:t>
            </a:r>
            <a:r>
              <a:rPr lang="vi-VN" altLang="en-US" sz="1600" b="1" dirty="0" smtClean="0">
                <a:latin typeface="Times New Roman" pitchFamily="18" charset="0"/>
                <a:cs typeface="Times New Roman" pitchFamily="18" charset="0"/>
                <a:sym typeface="Wingdings" pitchFamily="2" charset="2"/>
              </a:rPr>
              <a:t>3</a:t>
            </a:r>
            <a:r>
              <a:rPr lang="en-US" altLang="en-US" sz="2400" b="1" dirty="0" smtClean="0">
                <a:latin typeface="Times New Roman" pitchFamily="18" charset="0"/>
                <a:cs typeface="Times New Roman" pitchFamily="18" charset="0"/>
                <a:sym typeface="Wingdings" pitchFamily="2" charset="2"/>
              </a:rPr>
              <a:t>; NH</a:t>
            </a:r>
            <a:r>
              <a:rPr lang="en-US" altLang="en-US" sz="1600" b="1" dirty="0" smtClean="0">
                <a:latin typeface="Times New Roman" pitchFamily="18" charset="0"/>
                <a:cs typeface="Times New Roman" pitchFamily="18" charset="0"/>
                <a:sym typeface="Wingdings" pitchFamily="2" charset="2"/>
              </a:rPr>
              <a:t>4</a:t>
            </a:r>
            <a:r>
              <a:rPr lang="en-US" altLang="en-US" sz="2400" b="1" dirty="0" smtClean="0">
                <a:latin typeface="Times New Roman" pitchFamily="18" charset="0"/>
                <a:cs typeface="Times New Roman" pitchFamily="18" charset="0"/>
                <a:sym typeface="Wingdings" pitchFamily="2" charset="2"/>
              </a:rPr>
              <a:t>NO</a:t>
            </a:r>
            <a:r>
              <a:rPr lang="en-US" altLang="en-US" sz="1600" b="1" dirty="0" smtClean="0">
                <a:latin typeface="Times New Roman" pitchFamily="18" charset="0"/>
                <a:cs typeface="Times New Roman" pitchFamily="18" charset="0"/>
                <a:sym typeface="Wingdings" pitchFamily="2" charset="2"/>
              </a:rPr>
              <a:t>3</a:t>
            </a:r>
            <a:r>
              <a:rPr lang="en-US" altLang="en-US" sz="2400" b="1" dirty="0" smtClean="0">
                <a:latin typeface="Times New Roman" pitchFamily="18" charset="0"/>
                <a:cs typeface="Times New Roman" pitchFamily="18" charset="0"/>
                <a:sym typeface="Wingdings" pitchFamily="2" charset="2"/>
              </a:rPr>
              <a:t>; (NH</a:t>
            </a:r>
            <a:r>
              <a:rPr lang="en-US" altLang="en-US" sz="1600" b="1" dirty="0" smtClean="0">
                <a:latin typeface="Times New Roman" pitchFamily="18" charset="0"/>
                <a:cs typeface="Times New Roman" pitchFamily="18" charset="0"/>
                <a:sym typeface="Wingdings" pitchFamily="2" charset="2"/>
              </a:rPr>
              <a:t>4</a:t>
            </a:r>
            <a:r>
              <a:rPr lang="en-US" altLang="en-US" sz="2400" b="1" dirty="0" smtClean="0">
                <a:latin typeface="Times New Roman" pitchFamily="18" charset="0"/>
                <a:cs typeface="Times New Roman" pitchFamily="18" charset="0"/>
                <a:sym typeface="Wingdings" pitchFamily="2" charset="2"/>
              </a:rPr>
              <a:t>)</a:t>
            </a:r>
            <a:r>
              <a:rPr lang="en-US" altLang="en-US" sz="1600" b="1" dirty="0" smtClean="0">
                <a:latin typeface="Times New Roman" pitchFamily="18" charset="0"/>
                <a:cs typeface="Times New Roman" pitchFamily="18" charset="0"/>
                <a:sym typeface="Wingdings" pitchFamily="2" charset="2"/>
              </a:rPr>
              <a:t>2</a:t>
            </a:r>
            <a:r>
              <a:rPr lang="en-US" altLang="en-US" sz="2400" b="1" dirty="0" smtClean="0">
                <a:latin typeface="Times New Roman" pitchFamily="18" charset="0"/>
                <a:cs typeface="Times New Roman" pitchFamily="18" charset="0"/>
                <a:sym typeface="Wingdings" pitchFamily="2" charset="2"/>
              </a:rPr>
              <a:t>SO</a:t>
            </a:r>
            <a:r>
              <a:rPr lang="en-US" altLang="en-US" sz="1600" b="1" dirty="0" smtClean="0">
                <a:latin typeface="Times New Roman" pitchFamily="18" charset="0"/>
                <a:cs typeface="Times New Roman" pitchFamily="18" charset="0"/>
                <a:sym typeface="Wingdings" pitchFamily="2" charset="2"/>
              </a:rPr>
              <a:t>4</a:t>
            </a:r>
            <a:endParaRPr lang="en-US" altLang="en-US" sz="2400" b="1" dirty="0" smtClean="0">
              <a:latin typeface="Times New Roman" pitchFamily="18" charset="0"/>
              <a:cs typeface="Times New Roman" pitchFamily="18" charset="0"/>
              <a:sym typeface="Wingdings" pitchFamily="2" charset="2"/>
            </a:endParaRPr>
          </a:p>
        </p:txBody>
      </p:sp>
      <p:sp>
        <p:nvSpPr>
          <p:cNvPr id="8195" name="Rectangle 4"/>
          <p:cNvSpPr>
            <a:spLocks noChangeArrowheads="1"/>
          </p:cNvSpPr>
          <p:nvPr/>
        </p:nvSpPr>
        <p:spPr bwMode="auto">
          <a:xfrm>
            <a:off x="2286000" y="152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400" b="1" dirty="0" err="1" smtClean="0">
                <a:solidFill>
                  <a:srgbClr val="FF0000"/>
                </a:solidFill>
                <a:latin typeface="Times New Roman" pitchFamily="18" charset="0"/>
                <a:cs typeface="Times New Roman" pitchFamily="18" charset="0"/>
                <a:sym typeface="Wingdings" pitchFamily="2" charset="2"/>
              </a:rPr>
              <a:t>Kiến</a:t>
            </a:r>
            <a:r>
              <a:rPr lang="en-US" altLang="en-US" sz="2400" b="1" dirty="0" smtClean="0">
                <a:solidFill>
                  <a:srgbClr val="FF0000"/>
                </a:solidFill>
                <a:latin typeface="Times New Roman" pitchFamily="18" charset="0"/>
                <a:cs typeface="Times New Roman" pitchFamily="18" charset="0"/>
                <a:sym typeface="Wingdings" pitchFamily="2" charset="2"/>
              </a:rPr>
              <a:t> </a:t>
            </a:r>
            <a:r>
              <a:rPr lang="en-US" altLang="en-US" sz="2400" b="1" dirty="0" err="1" smtClean="0">
                <a:solidFill>
                  <a:srgbClr val="FF0000"/>
                </a:solidFill>
                <a:latin typeface="Times New Roman" pitchFamily="18" charset="0"/>
                <a:cs typeface="Times New Roman" pitchFamily="18" charset="0"/>
                <a:sym typeface="Wingdings" pitchFamily="2" charset="2"/>
              </a:rPr>
              <a:t>thức</a:t>
            </a:r>
            <a:r>
              <a:rPr lang="en-US" altLang="en-US" sz="2400" b="1" dirty="0" smtClean="0">
                <a:solidFill>
                  <a:srgbClr val="FF0000"/>
                </a:solidFill>
                <a:latin typeface="Times New Roman" pitchFamily="18" charset="0"/>
                <a:cs typeface="Times New Roman" pitchFamily="18" charset="0"/>
                <a:sym typeface="Wingdings" pitchFamily="2" charset="2"/>
              </a:rPr>
              <a:t> </a:t>
            </a:r>
            <a:r>
              <a:rPr lang="en-US" altLang="en-US" sz="2400" b="1" dirty="0" err="1" smtClean="0">
                <a:solidFill>
                  <a:srgbClr val="FF0000"/>
                </a:solidFill>
                <a:latin typeface="Times New Roman" pitchFamily="18" charset="0"/>
                <a:cs typeface="Times New Roman" pitchFamily="18" charset="0"/>
                <a:sym typeface="Wingdings" pitchFamily="2" charset="2"/>
              </a:rPr>
              <a:t>đã</a:t>
            </a:r>
            <a:r>
              <a:rPr lang="en-US" altLang="en-US" sz="2400" b="1" dirty="0" smtClean="0">
                <a:solidFill>
                  <a:srgbClr val="FF0000"/>
                </a:solidFill>
                <a:latin typeface="Times New Roman" pitchFamily="18" charset="0"/>
                <a:cs typeface="Times New Roman" pitchFamily="18" charset="0"/>
                <a:sym typeface="Wingdings" pitchFamily="2" charset="2"/>
              </a:rPr>
              <a:t> </a:t>
            </a:r>
            <a:r>
              <a:rPr lang="en-US" altLang="en-US" sz="2400" b="1" dirty="0" err="1" smtClean="0">
                <a:solidFill>
                  <a:srgbClr val="FF0000"/>
                </a:solidFill>
                <a:latin typeface="Times New Roman" pitchFamily="18" charset="0"/>
                <a:cs typeface="Times New Roman" pitchFamily="18" charset="0"/>
                <a:sym typeface="Wingdings" pitchFamily="2" charset="2"/>
              </a:rPr>
              <a:t>học</a:t>
            </a:r>
            <a:r>
              <a:rPr lang="en-US" altLang="en-US" sz="2400" b="1" dirty="0" smtClean="0">
                <a:solidFill>
                  <a:srgbClr val="FF0000"/>
                </a:solidFill>
                <a:latin typeface="Times New Roman" pitchFamily="18" charset="0"/>
                <a:cs typeface="Times New Roman" pitchFamily="18" charset="0"/>
                <a:sym typeface="Wingdings" pitchFamily="2" charset="2"/>
              </a:rPr>
              <a:t> </a:t>
            </a:r>
            <a:r>
              <a:rPr lang="en-US" altLang="en-US" sz="2400" b="1" dirty="0" err="1" smtClean="0">
                <a:solidFill>
                  <a:srgbClr val="FF0000"/>
                </a:solidFill>
                <a:latin typeface="Times New Roman" pitchFamily="18" charset="0"/>
                <a:cs typeface="Times New Roman" pitchFamily="18" charset="0"/>
                <a:sym typeface="Wingdings" pitchFamily="2" charset="2"/>
              </a:rPr>
              <a:t>về</a:t>
            </a:r>
            <a:r>
              <a:rPr lang="en-US" altLang="en-US" sz="2400" b="1" dirty="0" smtClean="0">
                <a:solidFill>
                  <a:srgbClr val="FF0000"/>
                </a:solidFill>
                <a:latin typeface="Times New Roman" pitchFamily="18" charset="0"/>
                <a:cs typeface="Times New Roman" pitchFamily="18" charset="0"/>
                <a:sym typeface="Wingdings" pitchFamily="2" charset="2"/>
              </a:rPr>
              <a:t> MUỐI </a:t>
            </a:r>
            <a:r>
              <a:rPr lang="vi-VN" altLang="en-US" sz="2400" b="1" u="sng" dirty="0" smtClean="0">
                <a:solidFill>
                  <a:srgbClr val="FF0000"/>
                </a:solidFill>
                <a:latin typeface="Times New Roman" pitchFamily="18" charset="0"/>
                <a:cs typeface="Times New Roman" pitchFamily="18" charset="0"/>
                <a:sym typeface="Wingdings" pitchFamily="2" charset="2"/>
              </a:rPr>
              <a:t/>
            </a:r>
            <a:br>
              <a:rPr lang="vi-VN" altLang="en-US" sz="2400" b="1" u="sng" dirty="0" smtClean="0">
                <a:solidFill>
                  <a:srgbClr val="FF0000"/>
                </a:solidFill>
                <a:latin typeface="Times New Roman" pitchFamily="18" charset="0"/>
                <a:cs typeface="Times New Roman" pitchFamily="18" charset="0"/>
                <a:sym typeface="Wingdings" pitchFamily="2" charset="2"/>
              </a:rPr>
            </a:br>
            <a:endParaRPr lang="en-US" altLang="en-US" sz="2400" b="1" u="sng" dirty="0" smtClean="0">
              <a:solidFill>
                <a:srgbClr val="FF0000"/>
              </a:solidFill>
              <a:latin typeface="Times New Roman" pitchFamily="18" charset="0"/>
              <a:cs typeface="Times New Roman" pitchFamily="18" charset="0"/>
              <a:sym typeface="Wingdings" pitchFamily="2" charset="2"/>
            </a:endParaRPr>
          </a:p>
        </p:txBody>
      </p:sp>
      <p:sp>
        <p:nvSpPr>
          <p:cNvPr id="6" name="Rectangle 5"/>
          <p:cNvSpPr>
            <a:spLocks noChangeArrowheads="1"/>
          </p:cNvSpPr>
          <p:nvPr/>
        </p:nvSpPr>
        <p:spPr bwMode="auto">
          <a:xfrm>
            <a:off x="152400" y="361950"/>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vi-VN" altLang="en-US" sz="2400" b="1" dirty="0" smtClean="0">
                <a:solidFill>
                  <a:srgbClr val="FF0000"/>
                </a:solidFill>
                <a:latin typeface="+mj-lt"/>
                <a:sym typeface="Wingdings" pitchFamily="2" charset="2"/>
              </a:rPr>
              <a:t>1. Định nghĩa</a:t>
            </a:r>
            <a:r>
              <a:rPr lang="en-US" altLang="en-US" sz="2400" b="1" dirty="0" smtClean="0">
                <a:solidFill>
                  <a:srgbClr val="FF0000"/>
                </a:solidFill>
                <a:latin typeface="+mj-lt"/>
                <a:sym typeface="Wingdings" pitchFamily="2" charset="2"/>
              </a:rPr>
              <a:t>:</a:t>
            </a:r>
            <a:r>
              <a:rPr lang="vi-VN" altLang="en-US" sz="2400" b="1" dirty="0" smtClean="0">
                <a:solidFill>
                  <a:srgbClr val="FF0000"/>
                </a:solidFill>
                <a:latin typeface="+mj-lt"/>
                <a:sym typeface="Wingdings" pitchFamily="2" charset="2"/>
              </a:rPr>
              <a:t/>
            </a:r>
            <a:br>
              <a:rPr lang="vi-VN" altLang="en-US" sz="2400" b="1" dirty="0" smtClean="0">
                <a:solidFill>
                  <a:srgbClr val="FF0000"/>
                </a:solidFill>
                <a:latin typeface="+mj-lt"/>
                <a:sym typeface="Wingdings" pitchFamily="2" charset="2"/>
              </a:rPr>
            </a:br>
            <a:r>
              <a:rPr lang="vi-VN" altLang="en-US" sz="2400" b="1" dirty="0" smtClean="0">
                <a:latin typeface="+mj-lt"/>
                <a:sym typeface="Wingdings" pitchFamily="2" charset="2"/>
              </a:rPr>
              <a:t>Muối là hợp chất mà phân tử gồm </a:t>
            </a:r>
            <a:r>
              <a:rPr lang="en-US" altLang="en-US" sz="2400" b="1" dirty="0" err="1" smtClean="0">
                <a:latin typeface="Times New Roman" pitchFamily="18" charset="0"/>
                <a:cs typeface="Times New Roman" pitchFamily="18" charset="0"/>
                <a:sym typeface="Wingdings" pitchFamily="2" charset="2"/>
              </a:rPr>
              <a:t>một</a:t>
            </a:r>
            <a:r>
              <a:rPr lang="en-US" altLang="en-US" sz="2400" b="1" dirty="0" smtClean="0">
                <a:latin typeface="Times New Roman" pitchFamily="18" charset="0"/>
                <a:cs typeface="Times New Roman" pitchFamily="18" charset="0"/>
                <a:sym typeface="Wingdings" pitchFamily="2" charset="2"/>
              </a:rPr>
              <a:t> hay </a:t>
            </a:r>
            <a:r>
              <a:rPr lang="en-US" altLang="en-US" sz="2400" b="1" dirty="0" err="1" smtClean="0">
                <a:latin typeface="Times New Roman" pitchFamily="18" charset="0"/>
                <a:cs typeface="Times New Roman" pitchFamily="18" charset="0"/>
                <a:sym typeface="Wingdings" pitchFamily="2" charset="2"/>
              </a:rPr>
              <a:t>nhiều</a:t>
            </a:r>
            <a:r>
              <a:rPr lang="en-US" altLang="en-US" sz="2400" b="1" dirty="0" smtClean="0">
                <a:latin typeface="Times New Roman" pitchFamily="18" charset="0"/>
                <a:cs typeface="Times New Roman" pitchFamily="18" charset="0"/>
                <a:sym typeface="Wingdings" pitchFamily="2" charset="2"/>
              </a:rPr>
              <a:t> </a:t>
            </a:r>
            <a:r>
              <a:rPr lang="vi-VN" altLang="en-US" sz="2400" b="1" dirty="0" smtClean="0">
                <a:latin typeface="+mj-lt"/>
                <a:sym typeface="Wingdings" pitchFamily="2" charset="2"/>
              </a:rPr>
              <a:t>nguyên tử kim loại</a:t>
            </a:r>
            <a:r>
              <a:rPr lang="en-US" altLang="en-US" sz="2400" b="1" dirty="0" smtClean="0">
                <a:latin typeface="+mj-lt"/>
                <a:sym typeface="Wingdings" pitchFamily="2" charset="2"/>
              </a:rPr>
              <a:t> </a:t>
            </a:r>
            <a:r>
              <a:rPr lang="vi-VN" altLang="en-US" sz="2400" b="1" dirty="0" smtClean="0">
                <a:latin typeface="+mj-lt"/>
                <a:sym typeface="Wingdings" pitchFamily="2" charset="2"/>
              </a:rPr>
              <a:t>liên kết</a:t>
            </a:r>
            <a:r>
              <a:rPr lang="en-US" altLang="en-US" sz="2400" b="1" dirty="0" smtClean="0">
                <a:latin typeface="+mj-lt"/>
                <a:sym typeface="Wingdings" pitchFamily="2" charset="2"/>
              </a:rPr>
              <a:t> </a:t>
            </a:r>
            <a:r>
              <a:rPr lang="vi-VN" altLang="en-US" sz="2400" b="1" dirty="0" smtClean="0">
                <a:latin typeface="+mj-lt"/>
                <a:sym typeface="Wingdings" pitchFamily="2" charset="2"/>
              </a:rPr>
              <a:t>với </a:t>
            </a:r>
            <a:r>
              <a:rPr lang="en-US" altLang="en-US" sz="2400" b="1" dirty="0" err="1" smtClean="0">
                <a:latin typeface="Times New Roman" pitchFamily="18" charset="0"/>
                <a:cs typeface="Times New Roman" pitchFamily="18" charset="0"/>
                <a:sym typeface="Wingdings" pitchFamily="2" charset="2"/>
              </a:rPr>
              <a:t>một</a:t>
            </a:r>
            <a:r>
              <a:rPr lang="en-US" altLang="en-US" sz="2400" b="1" dirty="0" smtClean="0">
                <a:latin typeface="+mj-lt"/>
                <a:sym typeface="Wingdings" pitchFamily="2" charset="2"/>
              </a:rPr>
              <a:t> hay </a:t>
            </a:r>
            <a:r>
              <a:rPr lang="en-US" altLang="en-US" sz="2400" b="1" dirty="0" err="1" smtClean="0">
                <a:latin typeface="Times New Roman" pitchFamily="18" charset="0"/>
                <a:cs typeface="Times New Roman" pitchFamily="18" charset="0"/>
                <a:sym typeface="Wingdings" pitchFamily="2" charset="2"/>
              </a:rPr>
              <a:t>nhiều</a:t>
            </a:r>
            <a:r>
              <a:rPr lang="vi-VN" altLang="en-US" sz="2400" b="1" dirty="0" smtClean="0">
                <a:latin typeface="Times New Roman" pitchFamily="18" charset="0"/>
                <a:cs typeface="Times New Roman" pitchFamily="18" charset="0"/>
                <a:sym typeface="Wingdings" pitchFamily="2" charset="2"/>
              </a:rPr>
              <a:t> </a:t>
            </a:r>
            <a:r>
              <a:rPr lang="vi-VN" altLang="en-US" sz="2400" b="1" dirty="0" smtClean="0">
                <a:latin typeface="+mj-lt"/>
                <a:sym typeface="Wingdings" pitchFamily="2" charset="2"/>
              </a:rPr>
              <a:t>gốc axit</a:t>
            </a:r>
            <a:r>
              <a:rPr lang="en-US" altLang="en-US" sz="2400" b="1" dirty="0" smtClean="0">
                <a:latin typeface="+mj-lt"/>
                <a:sym typeface="Wingdings" pitchFamily="2" charset="2"/>
              </a:rPr>
              <a:t>.</a:t>
            </a:r>
            <a:endParaRPr lang="vi-VN" altLang="en-US" sz="2400" b="1" dirty="0" smtClean="0">
              <a:latin typeface="+mj-lt"/>
              <a:sym typeface="Wingdings" pitchFamily="2" charset="2"/>
            </a:endParaRPr>
          </a:p>
        </p:txBody>
      </p:sp>
      <p:sp>
        <p:nvSpPr>
          <p:cNvPr id="7" name="Rectangle 6"/>
          <p:cNvSpPr>
            <a:spLocks noChangeArrowheads="1"/>
          </p:cNvSpPr>
          <p:nvPr/>
        </p:nvSpPr>
        <p:spPr bwMode="auto">
          <a:xfrm>
            <a:off x="152400" y="4005064"/>
            <a:ext cx="8991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vi-VN" altLang="en-US" sz="2400" b="1" dirty="0" smtClean="0">
                <a:solidFill>
                  <a:srgbClr val="FF0000"/>
                </a:solidFill>
                <a:latin typeface="+mj-lt"/>
                <a:sym typeface="Wingdings" pitchFamily="2" charset="2"/>
              </a:rPr>
              <a:t>3. Tên gọi</a:t>
            </a:r>
            <a:r>
              <a:rPr lang="en-US" altLang="en-US" sz="2400" b="1" dirty="0" smtClean="0">
                <a:solidFill>
                  <a:srgbClr val="FF0000"/>
                </a:solidFill>
                <a:latin typeface="+mj-lt"/>
                <a:sym typeface="Wingdings" pitchFamily="2" charset="2"/>
              </a:rPr>
              <a:t>:</a:t>
            </a:r>
            <a:r>
              <a:rPr lang="vi-VN" altLang="en-US" sz="2400" b="1" dirty="0" smtClean="0">
                <a:solidFill>
                  <a:srgbClr val="414B56"/>
                </a:solidFill>
                <a:latin typeface="+mj-lt"/>
                <a:sym typeface="Wingdings" pitchFamily="2" charset="2"/>
              </a:rPr>
              <a:t/>
            </a:r>
            <a:br>
              <a:rPr lang="vi-VN" altLang="en-US" sz="2400" b="1" dirty="0" smtClean="0">
                <a:solidFill>
                  <a:srgbClr val="414B56"/>
                </a:solidFill>
                <a:latin typeface="+mj-lt"/>
                <a:sym typeface="Wingdings" pitchFamily="2" charset="2"/>
              </a:rPr>
            </a:br>
            <a:r>
              <a:rPr lang="vi-VN" altLang="en-US" sz="2400" b="1" dirty="0" smtClean="0">
                <a:solidFill>
                  <a:srgbClr val="FF0000"/>
                </a:solidFill>
                <a:latin typeface="+mj-lt"/>
                <a:sym typeface="Wingdings" pitchFamily="2" charset="2"/>
              </a:rPr>
              <a:t>Tên muối = tên kim loại (</a:t>
            </a:r>
            <a:r>
              <a:rPr lang="en-US" altLang="en-US" sz="2400" b="1" u="sng" dirty="0" err="1" smtClean="0">
                <a:solidFill>
                  <a:srgbClr val="0000FF"/>
                </a:solidFill>
                <a:latin typeface="Times New Roman" pitchFamily="18" charset="0"/>
                <a:cs typeface="Times New Roman" pitchFamily="18" charset="0"/>
                <a:sym typeface="Wingdings" pitchFamily="2" charset="2"/>
              </a:rPr>
              <a:t>chỉ</a:t>
            </a:r>
            <a:r>
              <a:rPr lang="en-US" altLang="en-US" sz="2400" b="1" u="sng" dirty="0" smtClean="0">
                <a:solidFill>
                  <a:srgbClr val="0000FF"/>
                </a:solidFill>
                <a:latin typeface="Times New Roman" pitchFamily="18" charset="0"/>
                <a:cs typeface="Times New Roman" pitchFamily="18" charset="0"/>
                <a:sym typeface="Wingdings" pitchFamily="2" charset="2"/>
              </a:rPr>
              <a:t> </a:t>
            </a:r>
            <a:r>
              <a:rPr lang="en-US" altLang="en-US" sz="2400" b="1" u="sng" dirty="0" err="1" smtClean="0">
                <a:solidFill>
                  <a:srgbClr val="0000FF"/>
                </a:solidFill>
                <a:latin typeface="Times New Roman" pitchFamily="18" charset="0"/>
                <a:cs typeface="Times New Roman" pitchFamily="18" charset="0"/>
                <a:sym typeface="Wingdings" pitchFamily="2" charset="2"/>
              </a:rPr>
              <a:t>kèm</a:t>
            </a:r>
            <a:r>
              <a:rPr lang="vi-VN" altLang="en-US" sz="2400" b="1" u="sng" dirty="0" smtClean="0">
                <a:solidFill>
                  <a:srgbClr val="0000FF"/>
                </a:solidFill>
                <a:latin typeface="Times New Roman" pitchFamily="18" charset="0"/>
                <a:cs typeface="Times New Roman" pitchFamily="18" charset="0"/>
                <a:sym typeface="Wingdings" pitchFamily="2" charset="2"/>
              </a:rPr>
              <a:t> </a:t>
            </a:r>
            <a:r>
              <a:rPr lang="vi-VN" altLang="en-US" sz="2400" b="1" dirty="0" smtClean="0">
                <a:solidFill>
                  <a:srgbClr val="0000FF"/>
                </a:solidFill>
                <a:latin typeface="Times New Roman" pitchFamily="18" charset="0"/>
                <a:cs typeface="Times New Roman" pitchFamily="18" charset="0"/>
                <a:sym typeface="Wingdings" pitchFamily="2" charset="2"/>
              </a:rPr>
              <a:t>hóa trị nếu kim loại có nhiều hoá trị</a:t>
            </a:r>
            <a:r>
              <a:rPr lang="vi-VN" altLang="en-US" sz="2400" b="1" dirty="0" smtClean="0">
                <a:solidFill>
                  <a:srgbClr val="FF0000"/>
                </a:solidFill>
                <a:latin typeface="+mj-lt"/>
                <a:sym typeface="Wingdings" pitchFamily="2" charset="2"/>
              </a:rPr>
              <a:t>) </a:t>
            </a:r>
            <a:r>
              <a:rPr lang="en-GB" altLang="en-US" sz="2400" b="1" dirty="0" err="1" smtClean="0">
                <a:solidFill>
                  <a:srgbClr val="FF0000"/>
                </a:solidFill>
                <a:latin typeface="Times New Roman" pitchFamily="18" charset="0"/>
                <a:cs typeface="Times New Roman" pitchFamily="18" charset="0"/>
                <a:sym typeface="Wingdings" pitchFamily="2" charset="2"/>
              </a:rPr>
              <a:t>hoặc</a:t>
            </a:r>
            <a:r>
              <a:rPr lang="en-GB" altLang="en-US" sz="2400" b="1" dirty="0" smtClean="0">
                <a:solidFill>
                  <a:srgbClr val="FF0000"/>
                </a:solidFill>
                <a:latin typeface="Times New Roman" pitchFamily="18" charset="0"/>
                <a:cs typeface="Times New Roman" pitchFamily="18" charset="0"/>
                <a:sym typeface="Wingdings" pitchFamily="2" charset="2"/>
              </a:rPr>
              <a:t> </a:t>
            </a:r>
            <a:r>
              <a:rPr lang="en-GB" altLang="en-US" sz="2400" b="1" dirty="0" err="1" smtClean="0">
                <a:solidFill>
                  <a:srgbClr val="FF0000"/>
                </a:solidFill>
                <a:latin typeface="Times New Roman" pitchFamily="18" charset="0"/>
                <a:cs typeface="Times New Roman" pitchFamily="18" charset="0"/>
                <a:sym typeface="Wingdings" pitchFamily="2" charset="2"/>
              </a:rPr>
              <a:t>tên</a:t>
            </a:r>
            <a:r>
              <a:rPr lang="en-GB" altLang="en-US" sz="2400" b="1" dirty="0" smtClean="0">
                <a:solidFill>
                  <a:srgbClr val="FF0000"/>
                </a:solidFill>
                <a:latin typeface="Times New Roman" pitchFamily="18" charset="0"/>
                <a:cs typeface="Times New Roman" pitchFamily="18" charset="0"/>
                <a:sym typeface="Wingdings" pitchFamily="2" charset="2"/>
              </a:rPr>
              <a:t> </a:t>
            </a:r>
            <a:r>
              <a:rPr lang="en-GB" altLang="en-US" sz="2400" b="1" dirty="0" err="1" smtClean="0">
                <a:solidFill>
                  <a:srgbClr val="FF0000"/>
                </a:solidFill>
                <a:latin typeface="Times New Roman" pitchFamily="18" charset="0"/>
                <a:cs typeface="Times New Roman" pitchFamily="18" charset="0"/>
                <a:sym typeface="Wingdings" pitchFamily="2" charset="2"/>
              </a:rPr>
              <a:t>amoni</a:t>
            </a:r>
            <a:r>
              <a:rPr lang="en-GB" altLang="en-US" sz="2400" b="1" dirty="0" smtClean="0">
                <a:solidFill>
                  <a:srgbClr val="FF0000"/>
                </a:solidFill>
                <a:latin typeface="Times New Roman" pitchFamily="18" charset="0"/>
                <a:cs typeface="Times New Roman" pitchFamily="18" charset="0"/>
                <a:sym typeface="Wingdings" pitchFamily="2" charset="2"/>
              </a:rPr>
              <a:t> </a:t>
            </a:r>
            <a:r>
              <a:rPr lang="vi-VN" altLang="en-US" sz="2400" b="1" dirty="0" smtClean="0">
                <a:solidFill>
                  <a:srgbClr val="FF0000"/>
                </a:solidFill>
                <a:latin typeface="+mj-lt"/>
                <a:sym typeface="Wingdings" pitchFamily="2" charset="2"/>
              </a:rPr>
              <a:t>+ tên gốc axit</a:t>
            </a:r>
            <a:br>
              <a:rPr lang="vi-VN" altLang="en-US" sz="2400" b="1" dirty="0" smtClean="0">
                <a:solidFill>
                  <a:srgbClr val="FF0000"/>
                </a:solidFill>
                <a:latin typeface="+mj-lt"/>
                <a:sym typeface="Wingdings" pitchFamily="2" charset="2"/>
              </a:rPr>
            </a:br>
            <a:r>
              <a:rPr lang="vi-VN" altLang="en-US" sz="2400" b="1" dirty="0" smtClean="0">
                <a:latin typeface="+mj-lt"/>
                <a:sym typeface="Wingdings" pitchFamily="2" charset="2"/>
              </a:rPr>
              <a:t>VD: Na</a:t>
            </a:r>
            <a:r>
              <a:rPr lang="vi-VN" altLang="en-US" sz="1600" b="1" dirty="0" smtClean="0">
                <a:latin typeface="+mj-lt"/>
                <a:sym typeface="Wingdings" pitchFamily="2" charset="2"/>
              </a:rPr>
              <a:t>2</a:t>
            </a:r>
            <a:r>
              <a:rPr lang="vi-VN" altLang="en-US" sz="2400" b="1" dirty="0" smtClean="0">
                <a:latin typeface="+mj-lt"/>
                <a:sym typeface="Wingdings" pitchFamily="2" charset="2"/>
              </a:rPr>
              <a:t>SO</a:t>
            </a:r>
            <a:r>
              <a:rPr lang="vi-VN" altLang="en-US" sz="1600" b="1" dirty="0" smtClean="0">
                <a:latin typeface="+mj-lt"/>
                <a:sym typeface="Wingdings" pitchFamily="2" charset="2"/>
              </a:rPr>
              <a:t>4</a:t>
            </a:r>
            <a:r>
              <a:rPr lang="vi-VN" altLang="en-US" sz="2400" b="1" dirty="0" smtClean="0">
                <a:latin typeface="+mj-lt"/>
                <a:sym typeface="Wingdings" pitchFamily="2" charset="2"/>
              </a:rPr>
              <a:t> : natri sunfat</a:t>
            </a:r>
            <a:r>
              <a:rPr lang="en-US" altLang="en-US" sz="2400" b="1" dirty="0" smtClean="0">
                <a:latin typeface="+mj-lt"/>
                <a:sym typeface="Wingdings" pitchFamily="2" charset="2"/>
              </a:rPr>
              <a:t>; </a:t>
            </a:r>
            <a:r>
              <a:rPr lang="vi-VN" altLang="en-US" sz="2400" b="1" dirty="0" smtClean="0">
                <a:latin typeface="+mj-lt"/>
                <a:sym typeface="Wingdings" pitchFamily="2" charset="2"/>
              </a:rPr>
              <a:t>Na</a:t>
            </a:r>
            <a:r>
              <a:rPr lang="vi-VN" altLang="en-US" sz="1600" b="1" dirty="0" smtClean="0">
                <a:latin typeface="+mj-lt"/>
                <a:sym typeface="Wingdings" pitchFamily="2" charset="2"/>
              </a:rPr>
              <a:t>2</a:t>
            </a:r>
            <a:r>
              <a:rPr lang="vi-VN" altLang="en-US" sz="2400" b="1" dirty="0" smtClean="0">
                <a:latin typeface="+mj-lt"/>
                <a:sym typeface="Wingdings" pitchFamily="2" charset="2"/>
              </a:rPr>
              <a:t>SO</a:t>
            </a:r>
            <a:r>
              <a:rPr lang="vi-VN" altLang="en-US" sz="1600" b="1" dirty="0" smtClean="0">
                <a:latin typeface="+mj-lt"/>
                <a:sym typeface="Wingdings" pitchFamily="2" charset="2"/>
              </a:rPr>
              <a:t>3</a:t>
            </a:r>
            <a:r>
              <a:rPr lang="vi-VN" altLang="en-US" sz="2400" b="1" dirty="0" smtClean="0">
                <a:latin typeface="+mj-lt"/>
                <a:sym typeface="Wingdings" pitchFamily="2" charset="2"/>
              </a:rPr>
              <a:t> : natri sunfit</a:t>
            </a:r>
            <a:endParaRPr lang="en-US" altLang="en-US" sz="2400" b="1" dirty="0" smtClean="0">
              <a:latin typeface="+mj-lt"/>
              <a:sym typeface="Wingdings" pitchFamily="2" charset="2"/>
            </a:endParaRPr>
          </a:p>
          <a:p>
            <a:pPr eaLnBrk="0" fontAlgn="base" hangingPunct="0">
              <a:spcBef>
                <a:spcPct val="0"/>
              </a:spcBef>
              <a:spcAft>
                <a:spcPct val="0"/>
              </a:spcAft>
            </a:pPr>
            <a:r>
              <a:rPr lang="vi-VN" altLang="en-US" sz="2400" b="1" dirty="0" smtClean="0">
                <a:latin typeface="+mj-lt"/>
                <a:sym typeface="Wingdings" pitchFamily="2" charset="2"/>
              </a:rPr>
              <a:t>ZnCl</a:t>
            </a:r>
            <a:r>
              <a:rPr lang="vi-VN" altLang="en-US" sz="1600" b="1" dirty="0" smtClean="0">
                <a:latin typeface="+mj-lt"/>
                <a:sym typeface="Wingdings" pitchFamily="2" charset="2"/>
              </a:rPr>
              <a:t>2</a:t>
            </a:r>
            <a:r>
              <a:rPr lang="vi-VN" altLang="en-US" sz="2400" b="1" dirty="0" smtClean="0">
                <a:latin typeface="+mj-lt"/>
                <a:sym typeface="Wingdings" pitchFamily="2" charset="2"/>
              </a:rPr>
              <a:t> : kẽm clorua</a:t>
            </a:r>
            <a:r>
              <a:rPr lang="en-US" altLang="en-US" sz="2400" b="1" dirty="0" smtClean="0">
                <a:latin typeface="+mj-lt"/>
                <a:sym typeface="Wingdings" pitchFamily="2" charset="2"/>
              </a:rPr>
              <a:t>     </a:t>
            </a:r>
            <a:r>
              <a:rPr lang="vi-VN" altLang="en-US" sz="2400" b="1" dirty="0" smtClean="0">
                <a:latin typeface="+mj-lt"/>
                <a:sym typeface="Wingdings" pitchFamily="2" charset="2"/>
              </a:rPr>
              <a:t>Fe(NO</a:t>
            </a:r>
            <a:r>
              <a:rPr lang="vi-VN" altLang="en-US" sz="1600" b="1" dirty="0" smtClean="0">
                <a:latin typeface="+mj-lt"/>
                <a:sym typeface="Wingdings" pitchFamily="2" charset="2"/>
              </a:rPr>
              <a:t>3</a:t>
            </a:r>
            <a:r>
              <a:rPr lang="vi-VN" altLang="en-US" sz="2400" b="1" dirty="0" smtClean="0">
                <a:latin typeface="+mj-lt"/>
                <a:sym typeface="Wingdings" pitchFamily="2" charset="2"/>
              </a:rPr>
              <a:t>)</a:t>
            </a:r>
            <a:r>
              <a:rPr lang="vi-VN" altLang="en-US" sz="1600" b="1" dirty="0" smtClean="0">
                <a:latin typeface="+mj-lt"/>
                <a:sym typeface="Wingdings" pitchFamily="2" charset="2"/>
              </a:rPr>
              <a:t>3</a:t>
            </a:r>
            <a:r>
              <a:rPr lang="vi-VN" altLang="en-US" sz="2400" b="1" dirty="0" smtClean="0">
                <a:latin typeface="+mj-lt"/>
                <a:sym typeface="Wingdings" pitchFamily="2" charset="2"/>
              </a:rPr>
              <a:t>: sắt (III) nitrat</a:t>
            </a:r>
            <a:br>
              <a:rPr lang="vi-VN" altLang="en-US" sz="2400" b="1" dirty="0" smtClean="0">
                <a:latin typeface="+mj-lt"/>
                <a:sym typeface="Wingdings" pitchFamily="2" charset="2"/>
              </a:rPr>
            </a:br>
            <a:r>
              <a:rPr lang="vi-VN" altLang="en-US" sz="2400" b="1" dirty="0" smtClean="0">
                <a:latin typeface="+mj-lt"/>
                <a:sym typeface="Wingdings" pitchFamily="2" charset="2"/>
              </a:rPr>
              <a:t>KHCO</a:t>
            </a:r>
            <a:r>
              <a:rPr lang="vi-VN" altLang="en-US" sz="1600" b="1" dirty="0" smtClean="0">
                <a:latin typeface="+mj-lt"/>
                <a:sym typeface="Wingdings" pitchFamily="2" charset="2"/>
              </a:rPr>
              <a:t>3</a:t>
            </a:r>
            <a:r>
              <a:rPr lang="vi-VN" altLang="en-US" sz="2400" b="1" dirty="0" smtClean="0">
                <a:latin typeface="+mj-lt"/>
                <a:sym typeface="Wingdings" pitchFamily="2" charset="2"/>
              </a:rPr>
              <a:t> : kali hiđrocacbonat</a:t>
            </a:r>
            <a:r>
              <a:rPr lang="en-US" altLang="en-US" sz="2400" b="1" dirty="0" smtClean="0">
                <a:latin typeface="+mj-lt"/>
                <a:sym typeface="Wingdings" pitchFamily="2" charset="2"/>
              </a:rPr>
              <a:t>; </a:t>
            </a:r>
            <a:r>
              <a:rPr lang="en-US" altLang="en-US" sz="2400" b="1" dirty="0" smtClean="0">
                <a:latin typeface="Times New Roman" pitchFamily="18" charset="0"/>
                <a:cs typeface="Times New Roman" pitchFamily="18" charset="0"/>
                <a:sym typeface="Wingdings" pitchFamily="2" charset="2"/>
              </a:rPr>
              <a:t>(NH</a:t>
            </a:r>
            <a:r>
              <a:rPr lang="en-US" altLang="en-US" sz="1600" b="1" dirty="0" smtClean="0">
                <a:latin typeface="Times New Roman" pitchFamily="18" charset="0"/>
                <a:cs typeface="Times New Roman" pitchFamily="18" charset="0"/>
                <a:sym typeface="Wingdings" pitchFamily="2" charset="2"/>
              </a:rPr>
              <a:t>4</a:t>
            </a:r>
            <a:r>
              <a:rPr lang="en-US" altLang="en-US" sz="2400" b="1" dirty="0" smtClean="0">
                <a:latin typeface="Times New Roman" pitchFamily="18" charset="0"/>
                <a:cs typeface="Times New Roman" pitchFamily="18" charset="0"/>
                <a:sym typeface="Wingdings" pitchFamily="2" charset="2"/>
              </a:rPr>
              <a:t>)</a:t>
            </a:r>
            <a:r>
              <a:rPr lang="en-US" altLang="en-US" sz="1600" b="1" dirty="0" smtClean="0">
                <a:latin typeface="Times New Roman" pitchFamily="18" charset="0"/>
                <a:cs typeface="Times New Roman" pitchFamily="18" charset="0"/>
                <a:sym typeface="Wingdings" pitchFamily="2" charset="2"/>
              </a:rPr>
              <a:t>2</a:t>
            </a:r>
            <a:r>
              <a:rPr lang="en-US" altLang="en-US" sz="2400" b="1" dirty="0" smtClean="0">
                <a:latin typeface="Times New Roman" pitchFamily="18" charset="0"/>
                <a:cs typeface="Times New Roman" pitchFamily="18" charset="0"/>
                <a:sym typeface="Wingdings" pitchFamily="2" charset="2"/>
              </a:rPr>
              <a:t>SO</a:t>
            </a:r>
            <a:r>
              <a:rPr lang="en-US" altLang="en-US" sz="1600" b="1" dirty="0" smtClean="0">
                <a:latin typeface="Times New Roman" pitchFamily="18" charset="0"/>
                <a:cs typeface="Times New Roman" pitchFamily="18" charset="0"/>
                <a:sym typeface="Wingdings" pitchFamily="2" charset="2"/>
              </a:rPr>
              <a:t>4</a:t>
            </a:r>
            <a:r>
              <a:rPr lang="en-US" altLang="en-US" sz="2400" b="1" dirty="0" smtClean="0">
                <a:latin typeface="Times New Roman" pitchFamily="18" charset="0"/>
                <a:cs typeface="Times New Roman" pitchFamily="18" charset="0"/>
                <a:sym typeface="Wingdings" pitchFamily="2" charset="2"/>
              </a:rPr>
              <a:t> </a:t>
            </a:r>
            <a:r>
              <a:rPr lang="en-US" altLang="en-US" sz="2400" b="1" dirty="0" smtClean="0">
                <a:latin typeface="+mj-lt"/>
                <a:sym typeface="Wingdings" pitchFamily="2" charset="2"/>
              </a:rPr>
              <a:t>: </a:t>
            </a:r>
            <a:r>
              <a:rPr lang="en-US" altLang="en-US" sz="2400" b="1" dirty="0" err="1" smtClean="0">
                <a:latin typeface="Times New Roman" pitchFamily="18" charset="0"/>
                <a:cs typeface="Times New Roman" pitchFamily="18" charset="0"/>
                <a:sym typeface="Wingdings" pitchFamily="2" charset="2"/>
              </a:rPr>
              <a:t>Amoni</a:t>
            </a:r>
            <a:r>
              <a:rPr lang="en-US" altLang="en-US" sz="2400" b="1" dirty="0" smtClean="0">
                <a:latin typeface="Times New Roman" pitchFamily="18" charset="0"/>
                <a:cs typeface="Times New Roman" pitchFamily="18" charset="0"/>
                <a:sym typeface="Wingdings" pitchFamily="2" charset="2"/>
              </a:rPr>
              <a:t> </a:t>
            </a:r>
            <a:r>
              <a:rPr lang="en-US" altLang="en-US" sz="2400" b="1" dirty="0" err="1" smtClean="0">
                <a:latin typeface="Times New Roman" pitchFamily="18" charset="0"/>
                <a:cs typeface="Times New Roman" pitchFamily="18" charset="0"/>
                <a:sym typeface="Wingdings" pitchFamily="2" charset="2"/>
              </a:rPr>
              <a:t>sunfat</a:t>
            </a:r>
            <a:endParaRPr lang="en-US" altLang="en-US" sz="2400" b="1" dirty="0" smtClean="0">
              <a:latin typeface="Times New Roman" pitchFamily="18" charset="0"/>
              <a:cs typeface="Times New Roman" pitchFamily="18" charset="0"/>
              <a:sym typeface="Wingdings" pitchFamily="2" charset="2"/>
            </a:endParaRPr>
          </a:p>
          <a:p>
            <a:pPr eaLnBrk="0" fontAlgn="base" hangingPunct="0">
              <a:spcBef>
                <a:spcPct val="0"/>
              </a:spcBef>
              <a:spcAft>
                <a:spcPct val="0"/>
              </a:spcAft>
            </a:pPr>
            <a:r>
              <a:rPr lang="vi-VN" altLang="en-US" sz="2400" b="1" dirty="0" smtClean="0">
                <a:solidFill>
                  <a:srgbClr val="414B56"/>
                </a:solidFill>
                <a:latin typeface="+mj-lt"/>
                <a:sym typeface="Wingdings" pitchFamily="2" charset="2"/>
              </a:rPr>
              <a:t/>
            </a:r>
            <a:br>
              <a:rPr lang="vi-VN" altLang="en-US" sz="2400" b="1" dirty="0" smtClean="0">
                <a:solidFill>
                  <a:srgbClr val="414B56"/>
                </a:solidFill>
                <a:latin typeface="+mj-lt"/>
                <a:sym typeface="Wingdings" pitchFamily="2" charset="2"/>
              </a:rPr>
            </a:br>
            <a:endParaRPr lang="en-US" altLang="en-US" sz="2400" b="1" dirty="0" smtClean="0">
              <a:solidFill>
                <a:prstClr val="black"/>
              </a:solidFill>
              <a:latin typeface="+mj-lt"/>
              <a:sym typeface="Wingdings" pitchFamily="2" charset="2"/>
            </a:endParaRPr>
          </a:p>
        </p:txBody>
      </p:sp>
    </p:spTree>
    <p:extLst>
      <p:ext uri="{BB962C8B-B14F-4D97-AF65-F5344CB8AC3E}">
        <p14:creationId xmlns:p14="http://schemas.microsoft.com/office/powerpoint/2010/main" val="158835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icheck.vn/wp-content/uploads/2015/10/muoi-dua-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138" y="100013"/>
            <a:ext cx="4389437"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p:cNvSpPr txBox="1">
            <a:spLocks noChangeArrowheads="1"/>
          </p:cNvSpPr>
          <p:nvPr/>
        </p:nvSpPr>
        <p:spPr bwMode="auto">
          <a:xfrm>
            <a:off x="109538" y="576263"/>
            <a:ext cx="1997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lnSpc>
                <a:spcPct val="150000"/>
              </a:lnSpc>
              <a:spcBef>
                <a:spcPct val="0"/>
              </a:spcBef>
              <a:spcAft>
                <a:spcPct val="0"/>
              </a:spcAft>
            </a:pPr>
            <a:r>
              <a:rPr lang="en-US" altLang="en-US" sz="4000" b="1" smtClean="0">
                <a:solidFill>
                  <a:srgbClr val="FF0000"/>
                </a:solidFill>
                <a:latin typeface="Times New Roman" pitchFamily="18" charset="0"/>
              </a:rPr>
              <a:t>LÀM</a:t>
            </a:r>
          </a:p>
          <a:p>
            <a:pPr algn="ctr" fontAlgn="base">
              <a:lnSpc>
                <a:spcPct val="150000"/>
              </a:lnSpc>
              <a:spcBef>
                <a:spcPct val="0"/>
              </a:spcBef>
              <a:spcAft>
                <a:spcPct val="0"/>
              </a:spcAft>
            </a:pPr>
            <a:r>
              <a:rPr lang="en-US" altLang="en-US" sz="4000" b="1" smtClean="0">
                <a:solidFill>
                  <a:srgbClr val="FF0000"/>
                </a:solidFill>
                <a:latin typeface="Times New Roman" pitchFamily="18" charset="0"/>
              </a:rPr>
              <a:t>GIA VỊ</a:t>
            </a:r>
          </a:p>
          <a:p>
            <a:pPr algn="ctr" fontAlgn="base">
              <a:lnSpc>
                <a:spcPct val="150000"/>
              </a:lnSpc>
              <a:spcBef>
                <a:spcPct val="0"/>
              </a:spcBef>
              <a:spcAft>
                <a:spcPct val="0"/>
              </a:spcAft>
            </a:pPr>
            <a:r>
              <a:rPr lang="en-US" altLang="en-US" sz="4000" b="1" smtClean="0">
                <a:solidFill>
                  <a:srgbClr val="FF0000"/>
                </a:solidFill>
                <a:latin typeface="Times New Roman" pitchFamily="18" charset="0"/>
              </a:rPr>
              <a:t>BẢO QUẢN</a:t>
            </a:r>
          </a:p>
          <a:p>
            <a:pPr algn="ctr" fontAlgn="base">
              <a:lnSpc>
                <a:spcPct val="150000"/>
              </a:lnSpc>
              <a:spcBef>
                <a:spcPct val="0"/>
              </a:spcBef>
              <a:spcAft>
                <a:spcPct val="0"/>
              </a:spcAft>
            </a:pPr>
            <a:r>
              <a:rPr lang="en-US" altLang="en-US" sz="4000" b="1" smtClean="0">
                <a:solidFill>
                  <a:srgbClr val="FF0000"/>
                </a:solidFill>
                <a:latin typeface="Times New Roman" pitchFamily="18" charset="0"/>
              </a:rPr>
              <a:t>THỰC PHẨM</a:t>
            </a:r>
          </a:p>
        </p:txBody>
      </p:sp>
      <p:sp>
        <p:nvSpPr>
          <p:cNvPr id="47108" name="Line 37"/>
          <p:cNvSpPr>
            <a:spLocks noChangeShapeType="1"/>
          </p:cNvSpPr>
          <p:nvPr/>
        </p:nvSpPr>
        <p:spPr bwMode="auto">
          <a:xfrm>
            <a:off x="2852738" y="160338"/>
            <a:ext cx="0" cy="6556375"/>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Arial" pitchFamily="34" charset="0"/>
            </a:endParaRPr>
          </a:p>
        </p:txBody>
      </p:sp>
      <p:pic>
        <p:nvPicPr>
          <p:cNvPr id="47109" name="Picture 13" descr="http://sieuthitannha.vn/images/product/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700" y="3471863"/>
            <a:ext cx="42433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023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4" descr="https://encrypted-tbn2.gstatic.com/images?q=tbn:ANd9GcTI5NvFUTz4IAKZ8lh6_ycjSv1RnDTbBK5Q1itIhyL_khcW7B2j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mtClean="0">
              <a:solidFill>
                <a:prstClr val="black"/>
              </a:solidFill>
              <a:latin typeface="Times New Roman" pitchFamily="18" charset="0"/>
            </a:endParaRPr>
          </a:p>
        </p:txBody>
      </p:sp>
      <p:sp>
        <p:nvSpPr>
          <p:cNvPr id="48131" name="AutoShape 6" descr="https://encrypted-tbn2.gstatic.com/images?q=tbn:ANd9GcTI5NvFUTz4IAKZ8lh6_ycjSv1RnDTbBK5Q1itIhyL_khcW7B2j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mtClean="0">
              <a:solidFill>
                <a:prstClr val="black"/>
              </a:solidFill>
              <a:latin typeface="Times New Roman" pitchFamily="18" charset="0"/>
            </a:endParaRPr>
          </a:p>
        </p:txBody>
      </p:sp>
      <p:pic>
        <p:nvPicPr>
          <p:cNvPr id="4813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0"/>
            <a:ext cx="438943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utoShape 14" descr="Kết quả hình ảnh cho hinh anh nuoc nhiem man lam chet cay trong o dong bang song cuu lo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mtClean="0">
              <a:solidFill>
                <a:prstClr val="black"/>
              </a:solidFill>
              <a:latin typeface="Times New Roman" pitchFamily="18" charset="0"/>
            </a:endParaRPr>
          </a:p>
        </p:txBody>
      </p:sp>
      <p:sp>
        <p:nvSpPr>
          <p:cNvPr id="48134" name="AutoShape 16" descr="Kết quả hình ảnh cho hinh anh nuoc nhiem man lam chet cay trong o dong bang song cuu long"/>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mtClean="0">
              <a:solidFill>
                <a:prstClr val="black"/>
              </a:solidFill>
              <a:latin typeface="Times New Roman" pitchFamily="18" charset="0"/>
            </a:endParaRPr>
          </a:p>
        </p:txBody>
      </p:sp>
      <p:pic>
        <p:nvPicPr>
          <p:cNvPr id="48135" name="Picture 20" descr="20151029121638-img-3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97338"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AutoShape 22" descr="Kết quả hình ảnh cho hinh anh nuoc nhiem man lam chet cay trong o dong bang song cuu lo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mtClean="0">
              <a:solidFill>
                <a:prstClr val="black"/>
              </a:solidFill>
              <a:latin typeface="Times New Roman" pitchFamily="18" charset="0"/>
            </a:endParaRPr>
          </a:p>
        </p:txBody>
      </p:sp>
      <p:pic>
        <p:nvPicPr>
          <p:cNvPr id="48137" name="Picture 25" descr="CT-179171-1_opt_DTH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2238"/>
            <a:ext cx="40608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26" descr="197390_214748364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050" y="2589213"/>
            <a:ext cx="44259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29"/>
          <p:cNvSpPr>
            <a:spLocks noChangeArrowheads="1"/>
          </p:cNvSpPr>
          <p:nvPr/>
        </p:nvSpPr>
        <p:spPr bwMode="auto">
          <a:xfrm>
            <a:off x="0" y="565626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3600" b="1" smtClean="0">
                <a:solidFill>
                  <a:srgbClr val="C00000"/>
                </a:solidFill>
                <a:latin typeface="Times New Roman" pitchFamily="18" charset="0"/>
              </a:rPr>
              <a:t>Ảnh hưởng xấu của muối ăn</a:t>
            </a:r>
          </a:p>
          <a:p>
            <a:pPr algn="ctr" fontAlgn="base">
              <a:spcBef>
                <a:spcPct val="0"/>
              </a:spcBef>
              <a:spcAft>
                <a:spcPct val="0"/>
              </a:spcAft>
            </a:pPr>
            <a:endParaRPr lang="en-US" altLang="en-US" sz="3600" b="1" smtClean="0">
              <a:solidFill>
                <a:srgbClr val="C00000"/>
              </a:solidFill>
              <a:latin typeface="Times New Roman" pitchFamily="18" charset="0"/>
            </a:endParaRPr>
          </a:p>
          <a:p>
            <a:pPr algn="ctr" fontAlgn="base">
              <a:spcBef>
                <a:spcPct val="0"/>
              </a:spcBef>
              <a:spcAft>
                <a:spcPct val="0"/>
              </a:spcAft>
            </a:pPr>
            <a:endParaRPr lang="en-US" altLang="en-US" sz="3600" b="1" smtClean="0">
              <a:solidFill>
                <a:srgbClr val="C00000"/>
              </a:solidFill>
              <a:latin typeface="Times New Roman" pitchFamily="18" charset="0"/>
            </a:endParaRPr>
          </a:p>
        </p:txBody>
      </p:sp>
    </p:spTree>
    <p:extLst>
      <p:ext uri="{BB962C8B-B14F-4D97-AF65-F5344CB8AC3E}">
        <p14:creationId xmlns:p14="http://schemas.microsoft.com/office/powerpoint/2010/main" val="698800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fld id="{2BF71861-77F2-424B-B508-365264F9B9C1}" type="slidenum">
              <a:rPr lang="en-US" altLang="en-US" sz="1200">
                <a:solidFill>
                  <a:prstClr val="black"/>
                </a:solidFill>
                <a:latin typeface="Times New Roman" pitchFamily="18" charset="0"/>
                <a:cs typeface="Times New Roman" pitchFamily="18" charset="0"/>
              </a:rPr>
              <a:pPr eaLnBrk="1" hangingPunct="1"/>
              <a:t>42</a:t>
            </a:fld>
            <a:endParaRPr lang="en-US" altLang="en-US" sz="1200">
              <a:solidFill>
                <a:prstClr val="black"/>
              </a:solidFill>
              <a:latin typeface="Times New Roman" pitchFamily="18" charset="0"/>
              <a:cs typeface="Times New Roman" pitchFamily="18" charset="0"/>
            </a:endParaRPr>
          </a:p>
        </p:txBody>
      </p:sp>
      <p:sp>
        <p:nvSpPr>
          <p:cNvPr id="49155" name="TextBox 3"/>
          <p:cNvSpPr txBox="1">
            <a:spLocks noChangeArrowheads="1"/>
          </p:cNvSpPr>
          <p:nvPr/>
        </p:nvSpPr>
        <p:spPr bwMode="auto">
          <a:xfrm>
            <a:off x="2084388" y="-9525"/>
            <a:ext cx="4792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z="4000" b="1" smtClean="0">
                <a:solidFill>
                  <a:srgbClr val="FF0000"/>
                </a:solidFill>
                <a:latin typeface="Times New Roman" pitchFamily="18" charset="0"/>
                <a:cs typeface="Times New Roman" pitchFamily="18" charset="0"/>
              </a:rPr>
              <a:t>CHỦ ĐỀ : MUỐI</a:t>
            </a:r>
            <a:endParaRPr lang="vi-VN" altLang="en-US" sz="4000" b="1" smtClean="0">
              <a:solidFill>
                <a:srgbClr val="FF0000"/>
              </a:solidFill>
              <a:latin typeface="Times New Roman" pitchFamily="18" charset="0"/>
              <a:cs typeface="Times New Roman" pitchFamily="18" charset="0"/>
            </a:endParaRPr>
          </a:p>
        </p:txBody>
      </p:sp>
      <p:sp>
        <p:nvSpPr>
          <p:cNvPr id="49156" name="TextBox 4"/>
          <p:cNvSpPr txBox="1">
            <a:spLocks noChangeArrowheads="1"/>
          </p:cNvSpPr>
          <p:nvPr/>
        </p:nvSpPr>
        <p:spPr bwMode="auto">
          <a:xfrm>
            <a:off x="0" y="53975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cs typeface="Times New Roman" pitchFamily="18" charset="0"/>
              </a:rPr>
              <a:t>I. </a:t>
            </a:r>
            <a:r>
              <a:rPr lang="en-US" altLang="en-US" b="1" u="sng" smtClean="0">
                <a:solidFill>
                  <a:srgbClr val="990099"/>
                </a:solidFill>
                <a:latin typeface="Times New Roman" pitchFamily="18" charset="0"/>
                <a:cs typeface="Times New Roman" pitchFamily="18" charset="0"/>
              </a:rPr>
              <a:t>Tính chất hoá học của muối.</a:t>
            </a:r>
            <a:endParaRPr lang="vi-VN" altLang="en-US" b="1" u="sng" smtClean="0">
              <a:solidFill>
                <a:srgbClr val="990099"/>
              </a:solidFill>
              <a:latin typeface="Times New Roman" pitchFamily="18" charset="0"/>
              <a:cs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cs typeface="Times New Roman" pitchFamily="18" charset="0"/>
            </a:endParaRPr>
          </a:p>
        </p:txBody>
      </p:sp>
      <p:sp>
        <p:nvSpPr>
          <p:cNvPr id="49157" name="TextBox 5"/>
          <p:cNvSpPr txBox="1">
            <a:spLocks noChangeArrowheads="1"/>
          </p:cNvSpPr>
          <p:nvPr/>
        </p:nvSpPr>
        <p:spPr bwMode="auto">
          <a:xfrm>
            <a:off x="0" y="1000125"/>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b="1" smtClean="0">
                <a:solidFill>
                  <a:srgbClr val="990099"/>
                </a:solidFill>
                <a:latin typeface="Times New Roman" pitchFamily="18" charset="0"/>
                <a:cs typeface="Times New Roman" pitchFamily="18" charset="0"/>
              </a:rPr>
              <a:t>II. </a:t>
            </a:r>
            <a:r>
              <a:rPr lang="en-US" altLang="en-US" b="1" u="sng" smtClean="0">
                <a:solidFill>
                  <a:srgbClr val="990099"/>
                </a:solidFill>
                <a:latin typeface="Times New Roman" pitchFamily="18" charset="0"/>
                <a:cs typeface="Times New Roman" pitchFamily="18" charset="0"/>
              </a:rPr>
              <a:t>Phản ứng trao đổi trong dung dịch</a:t>
            </a:r>
            <a:r>
              <a:rPr lang="en-US" altLang="en-US" b="1" smtClean="0">
                <a:solidFill>
                  <a:srgbClr val="CC00CC"/>
                </a:solidFill>
                <a:latin typeface="Times New Roman" pitchFamily="18" charset="0"/>
                <a:cs typeface="Times New Roman" pitchFamily="18" charset="0"/>
              </a:rPr>
              <a:t>.</a:t>
            </a:r>
            <a:endParaRPr lang="vi-VN" altLang="en-US" b="1" smtClean="0">
              <a:solidFill>
                <a:srgbClr val="CC00CC"/>
              </a:solidFill>
              <a:latin typeface="Times New Roman" pitchFamily="18" charset="0"/>
              <a:cs typeface="Times New Roman" pitchFamily="18" charset="0"/>
            </a:endParaRPr>
          </a:p>
          <a:p>
            <a:pPr fontAlgn="base">
              <a:spcBef>
                <a:spcPct val="0"/>
              </a:spcBef>
              <a:spcAft>
                <a:spcPct val="0"/>
              </a:spcAft>
            </a:pPr>
            <a:endParaRPr lang="vi-VN" altLang="en-US" sz="1800" smtClean="0">
              <a:solidFill>
                <a:prstClr val="black"/>
              </a:solidFill>
              <a:latin typeface="Times New Roman" pitchFamily="18" charset="0"/>
              <a:cs typeface="Times New Roman" pitchFamily="18" charset="0"/>
            </a:endParaRPr>
          </a:p>
        </p:txBody>
      </p:sp>
      <p:sp>
        <p:nvSpPr>
          <p:cNvPr id="49158" name="TextBox 6"/>
          <p:cNvSpPr txBox="1">
            <a:spLocks noChangeArrowheads="1"/>
          </p:cNvSpPr>
          <p:nvPr/>
        </p:nvSpPr>
        <p:spPr bwMode="auto">
          <a:xfrm>
            <a:off x="0" y="1433513"/>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b="1" smtClean="0">
                <a:solidFill>
                  <a:srgbClr val="990099"/>
                </a:solidFill>
                <a:latin typeface="Times New Roman" pitchFamily="18" charset="0"/>
                <a:cs typeface="Times New Roman" pitchFamily="18" charset="0"/>
              </a:rPr>
              <a:t>III. </a:t>
            </a:r>
            <a:r>
              <a:rPr lang="en-US" altLang="en-US" b="1" u="sng" smtClean="0">
                <a:solidFill>
                  <a:srgbClr val="990099"/>
                </a:solidFill>
                <a:latin typeface="Times New Roman" pitchFamily="18" charset="0"/>
                <a:cs typeface="Times New Roman" pitchFamily="18" charset="0"/>
              </a:rPr>
              <a:t>Muối natri clorua ( NaCl ).</a:t>
            </a:r>
            <a:endParaRPr lang="vi-VN" altLang="en-US" b="1" u="sng" smtClean="0">
              <a:solidFill>
                <a:srgbClr val="990099"/>
              </a:solidFill>
              <a:latin typeface="Times New Roman" pitchFamily="18" charset="0"/>
              <a:cs typeface="Times New Roman" pitchFamily="18" charset="0"/>
            </a:endParaRPr>
          </a:p>
          <a:p>
            <a:pPr fontAlgn="base">
              <a:spcBef>
                <a:spcPct val="0"/>
              </a:spcBef>
              <a:spcAft>
                <a:spcPct val="0"/>
              </a:spcAft>
            </a:pPr>
            <a:endParaRPr lang="vi-VN" altLang="en-US" smtClean="0">
              <a:solidFill>
                <a:prstClr val="black"/>
              </a:solidFill>
              <a:latin typeface="Times New Roman" pitchFamily="18" charset="0"/>
              <a:cs typeface="Times New Roman" pitchFamily="18" charset="0"/>
            </a:endParaRPr>
          </a:p>
        </p:txBody>
      </p:sp>
      <p:sp>
        <p:nvSpPr>
          <p:cNvPr id="49159" name="TextBox 7"/>
          <p:cNvSpPr txBox="1">
            <a:spLocks noChangeArrowheads="1"/>
          </p:cNvSpPr>
          <p:nvPr/>
        </p:nvSpPr>
        <p:spPr bwMode="auto">
          <a:xfrm>
            <a:off x="0" y="19653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cs typeface="Times New Roman" pitchFamily="18" charset="0"/>
              </a:rPr>
              <a:t>    1</a:t>
            </a:r>
            <a:r>
              <a:rPr lang="en-US" altLang="en-US" b="1" smtClean="0">
                <a:solidFill>
                  <a:srgbClr val="0070C0"/>
                </a:solidFill>
                <a:latin typeface="Times New Roman" pitchFamily="18" charset="0"/>
                <a:cs typeface="Times New Roman" pitchFamily="18" charset="0"/>
              </a:rPr>
              <a:t>) Trạng thái tự nhiên.</a:t>
            </a:r>
            <a:endParaRPr lang="vi-VN" altLang="en-US" b="1" smtClean="0">
              <a:solidFill>
                <a:srgbClr val="0070C0"/>
              </a:solidFill>
              <a:latin typeface="Times New Roman" pitchFamily="18" charset="0"/>
              <a:cs typeface="Times New Roman" pitchFamily="18" charset="0"/>
            </a:endParaRPr>
          </a:p>
        </p:txBody>
      </p:sp>
      <p:sp>
        <p:nvSpPr>
          <p:cNvPr id="49160" name="TextBox 9"/>
          <p:cNvSpPr txBox="1">
            <a:spLocks noChangeArrowheads="1"/>
          </p:cNvSpPr>
          <p:nvPr/>
        </p:nvSpPr>
        <p:spPr bwMode="auto">
          <a:xfrm>
            <a:off x="0" y="247808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cs typeface="Times New Roman" pitchFamily="18" charset="0"/>
              </a:rPr>
              <a:t>    2</a:t>
            </a:r>
            <a:r>
              <a:rPr lang="en-US" altLang="en-US" b="1" smtClean="0">
                <a:solidFill>
                  <a:srgbClr val="0070C0"/>
                </a:solidFill>
                <a:latin typeface="Times New Roman" pitchFamily="18" charset="0"/>
                <a:cs typeface="Times New Roman" pitchFamily="18" charset="0"/>
              </a:rPr>
              <a:t>) Cách khai thác.</a:t>
            </a:r>
            <a:endParaRPr lang="vi-VN" altLang="en-US" b="1" smtClean="0">
              <a:solidFill>
                <a:srgbClr val="0070C0"/>
              </a:solidFill>
              <a:latin typeface="Times New Roman" pitchFamily="18" charset="0"/>
              <a:cs typeface="Times New Roman" pitchFamily="18" charset="0"/>
            </a:endParaRPr>
          </a:p>
        </p:txBody>
      </p:sp>
      <p:sp>
        <p:nvSpPr>
          <p:cNvPr id="49161" name="TextBox 10"/>
          <p:cNvSpPr txBox="1">
            <a:spLocks noChangeArrowheads="1"/>
          </p:cNvSpPr>
          <p:nvPr/>
        </p:nvSpPr>
        <p:spPr bwMode="auto">
          <a:xfrm>
            <a:off x="0" y="300355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r>
              <a:rPr lang="en-US" altLang="en-US" smtClean="0">
                <a:solidFill>
                  <a:srgbClr val="0070C0"/>
                </a:solidFill>
                <a:latin typeface="Times New Roman" pitchFamily="18" charset="0"/>
                <a:cs typeface="Times New Roman" pitchFamily="18" charset="0"/>
              </a:rPr>
              <a:t>    3</a:t>
            </a:r>
            <a:r>
              <a:rPr lang="en-US" altLang="en-US" b="1" smtClean="0">
                <a:solidFill>
                  <a:srgbClr val="0070C0"/>
                </a:solidFill>
                <a:latin typeface="Times New Roman" pitchFamily="18" charset="0"/>
                <a:cs typeface="Times New Roman" pitchFamily="18" charset="0"/>
              </a:rPr>
              <a:t>) Úng dụng.</a:t>
            </a:r>
            <a:endParaRPr lang="vi-VN" altLang="en-US" b="1" smtClean="0">
              <a:solidFill>
                <a:srgbClr val="0070C0"/>
              </a:solidFill>
              <a:latin typeface="Times New Roman" pitchFamily="18" charset="0"/>
              <a:cs typeface="Times New Roman" pitchFamily="18" charset="0"/>
            </a:endParaRPr>
          </a:p>
        </p:txBody>
      </p:sp>
      <p:sp>
        <p:nvSpPr>
          <p:cNvPr id="49162" name="TextBox 2"/>
          <p:cNvSpPr txBox="1">
            <a:spLocks noChangeArrowheads="1"/>
          </p:cNvSpPr>
          <p:nvPr/>
        </p:nvSpPr>
        <p:spPr bwMode="auto">
          <a:xfrm>
            <a:off x="1096963" y="3757613"/>
            <a:ext cx="7718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endParaRPr lang="vi-VN" altLang="en-US" sz="1800" smtClean="0">
              <a:solidFill>
                <a:prstClr val="black"/>
              </a:solidFill>
              <a:latin typeface="Times New Roman" pitchFamily="18" charset="0"/>
              <a:cs typeface="Times New Roman" pitchFamily="18" charset="0"/>
            </a:endParaRPr>
          </a:p>
        </p:txBody>
      </p:sp>
      <p:sp>
        <p:nvSpPr>
          <p:cNvPr id="4" name="TextBox 3"/>
          <p:cNvSpPr txBox="1"/>
          <p:nvPr/>
        </p:nvSpPr>
        <p:spPr>
          <a:xfrm>
            <a:off x="292100" y="3648075"/>
            <a:ext cx="8815388" cy="2554288"/>
          </a:xfrm>
          <a:prstGeom prst="rect">
            <a:avLst/>
          </a:prstGeom>
          <a:noFill/>
        </p:spPr>
        <p:txBody>
          <a:bodyPr>
            <a:spAutoFit/>
          </a:bodyPr>
          <a:lstStyle/>
          <a:p>
            <a:pPr eaLnBrk="0" fontAlgn="base" hangingPunct="0">
              <a:spcBef>
                <a:spcPct val="0"/>
              </a:spcBef>
              <a:spcAft>
                <a:spcPct val="0"/>
              </a:spcAft>
              <a:defRPr/>
            </a:pPr>
            <a:r>
              <a:rPr lang="pt-BR" sz="3200" dirty="0">
                <a:latin typeface="Times New Roman" pitchFamily="18" charset="0"/>
                <a:cs typeface="Times New Roman" pitchFamily="18" charset="0"/>
              </a:rPr>
              <a:t>- Gia vị và bảo quản thực phẩm </a:t>
            </a:r>
            <a:endParaRPr lang="vi-VN" sz="3200" dirty="0">
              <a:latin typeface="Times New Roman" pitchFamily="18" charset="0"/>
              <a:cs typeface="Times New Roman" pitchFamily="18" charset="0"/>
            </a:endParaRPr>
          </a:p>
          <a:p>
            <a:pPr eaLnBrk="0" fontAlgn="base" hangingPunct="0">
              <a:spcBef>
                <a:spcPct val="0"/>
              </a:spcBef>
              <a:spcAft>
                <a:spcPct val="0"/>
              </a:spcAft>
              <a:defRPr/>
            </a:pPr>
            <a:r>
              <a:rPr lang="pt-BR" sz="3200" dirty="0">
                <a:latin typeface="Times New Roman" pitchFamily="18" charset="0"/>
                <a:cs typeface="Times New Roman" pitchFamily="18" charset="0"/>
              </a:rPr>
              <a:t>- Điều chế một số hoá chất có nhiều ứng dụng trong các ngành công nghiệp như sản xuất thuỷ tinh, chất dẻo, chất diệt trùng, chế tạo xà phòng ...</a:t>
            </a:r>
            <a:endParaRPr lang="vi-VN" sz="3200" dirty="0">
              <a:latin typeface="Times New Roman" pitchFamily="18" charset="0"/>
              <a:cs typeface="Times New Roman" pitchFamily="18" charset="0"/>
            </a:endParaRPr>
          </a:p>
          <a:p>
            <a:pPr eaLnBrk="0" fontAlgn="base" hangingPunct="0">
              <a:spcBef>
                <a:spcPct val="0"/>
              </a:spcBef>
              <a:spcAft>
                <a:spcPct val="0"/>
              </a:spcAft>
              <a:defRPr/>
            </a:pP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683772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38150" y="552450"/>
            <a:ext cx="8686800" cy="2286000"/>
          </a:xfrm>
        </p:spPr>
        <p:txBody>
          <a:bodyPr/>
          <a:lstStyle/>
          <a:p>
            <a:pPr algn="l" eaLnBrk="1" hangingPunct="1">
              <a:lnSpc>
                <a:spcPct val="80000"/>
              </a:lnSpc>
            </a:pPr>
            <a:r>
              <a:rPr lang="en-US" sz="2800" b="1" dirty="0" smtClean="0">
                <a:solidFill>
                  <a:schemeClr val="tx1"/>
                </a:solidFill>
                <a:latin typeface="Times New Roman" pitchFamily="18" charset="0"/>
                <a:cs typeface="Times New Roman" pitchFamily="18" charset="0"/>
              </a:rPr>
              <a:t>Cho </a:t>
            </a:r>
            <a:r>
              <a:rPr lang="en-US" sz="2800" b="1" dirty="0" err="1" smtClean="0">
                <a:solidFill>
                  <a:schemeClr val="tx1"/>
                </a:solidFill>
                <a:latin typeface="Times New Roman" pitchFamily="18" charset="0"/>
                <a:cs typeface="Times New Roman" pitchFamily="18" charset="0"/>
              </a:rPr>
              <a:t>những</a:t>
            </a:r>
            <a:r>
              <a:rPr lang="en-US" sz="2800" b="1" dirty="0" smtClean="0">
                <a:solidFill>
                  <a:schemeClr val="tx1"/>
                </a:solidFill>
                <a:latin typeface="Times New Roman" pitchFamily="18" charset="0"/>
                <a:cs typeface="Times New Roman" pitchFamily="18" charset="0"/>
              </a:rPr>
              <a:t> dung </a:t>
            </a:r>
            <a:r>
              <a:rPr lang="en-US" sz="2800" b="1" dirty="0" err="1" smtClean="0">
                <a:solidFill>
                  <a:schemeClr val="tx1"/>
                </a:solidFill>
                <a:latin typeface="Times New Roman" pitchFamily="18" charset="0"/>
                <a:cs typeface="Times New Roman" pitchFamily="18" charset="0"/>
              </a:rPr>
              <a:t>dịch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muối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đây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phản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ứng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với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nhau</a:t>
            </a:r>
            <a:r>
              <a:rPr lang="en-US" sz="2800" b="1" dirty="0" smtClean="0">
                <a:solidFill>
                  <a:schemeClr val="tx1"/>
                </a:solidFill>
                <a:latin typeface="Times New Roman" pitchFamily="18" charset="0"/>
                <a:cs typeface="Times New Roman" pitchFamily="18" charset="0"/>
              </a:rPr>
              <a:t> </a:t>
            </a:r>
            <a:br>
              <a:rPr lang="en-US" sz="2800" b="1" dirty="0" smtClean="0">
                <a:solidFill>
                  <a:schemeClr val="tx1"/>
                </a:solidFill>
                <a:latin typeface="Times New Roman" pitchFamily="18" charset="0"/>
                <a:cs typeface="Times New Roman" pitchFamily="18" charset="0"/>
              </a:rPr>
            </a:br>
            <a:r>
              <a:rPr lang="en-US" sz="2800" b="1" dirty="0" err="1" smtClean="0">
                <a:solidFill>
                  <a:schemeClr val="tx1"/>
                </a:solidFill>
                <a:latin typeface="Times New Roman" pitchFamily="18" charset="0"/>
                <a:cs typeface="Times New Roman" pitchFamily="18" charset="0"/>
              </a:rPr>
              <a:t>từng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đôi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một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hãy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ghi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dấu</a:t>
            </a:r>
            <a:r>
              <a:rPr lang="en-US" sz="2800" b="1" dirty="0" smtClean="0">
                <a:solidFill>
                  <a:schemeClr val="tx1"/>
                </a:solidFill>
                <a:latin typeface="Times New Roman" pitchFamily="18" charset="0"/>
                <a:cs typeface="Times New Roman" pitchFamily="18" charset="0"/>
              </a:rPr>
              <a:t> (x) </a:t>
            </a:r>
            <a:r>
              <a:rPr lang="en-US" sz="2800" b="1" dirty="0" err="1" smtClean="0">
                <a:solidFill>
                  <a:schemeClr val="tx1"/>
                </a:solidFill>
                <a:latin typeface="Times New Roman" pitchFamily="18" charset="0"/>
                <a:cs typeface="Times New Roman" pitchFamily="18" charset="0"/>
              </a:rPr>
              <a:t>nếu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phản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ứng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dấu</a:t>
            </a:r>
            <a:r>
              <a:rPr lang="en-US" sz="2800" b="1" dirty="0" smtClean="0">
                <a:solidFill>
                  <a:schemeClr val="tx1"/>
                </a:solidFill>
                <a:latin typeface="Times New Roman" pitchFamily="18" charset="0"/>
                <a:cs typeface="Times New Roman" pitchFamily="18" charset="0"/>
              </a:rPr>
              <a:t> (o) </a:t>
            </a:r>
            <a:r>
              <a:rPr lang="en-US" sz="2800" b="1" dirty="0" err="1" smtClean="0">
                <a:solidFill>
                  <a:schemeClr val="tx1"/>
                </a:solidFill>
                <a:latin typeface="Times New Roman" pitchFamily="18" charset="0"/>
                <a:cs typeface="Times New Roman" pitchFamily="18" charset="0"/>
              </a:rPr>
              <a:t>nếu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không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phản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ứng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Viết</a:t>
            </a:r>
            <a:r>
              <a:rPr lang="en-US" sz="2800" b="1" dirty="0" smtClean="0">
                <a:solidFill>
                  <a:schemeClr val="tx1"/>
                </a:solidFill>
                <a:latin typeface="Times New Roman" pitchFamily="18" charset="0"/>
                <a:cs typeface="Times New Roman" pitchFamily="18" charset="0"/>
              </a:rPr>
              <a:t> PTHH ở ô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dấu</a:t>
            </a:r>
            <a:r>
              <a:rPr lang="en-US" sz="2800" b="1" dirty="0" smtClean="0">
                <a:solidFill>
                  <a:schemeClr val="tx1"/>
                </a:solidFill>
                <a:latin typeface="Times New Roman" pitchFamily="18" charset="0"/>
                <a:cs typeface="Times New Roman" pitchFamily="18" charset="0"/>
              </a:rPr>
              <a:t> (x)</a:t>
            </a:r>
            <a:r>
              <a:rPr lang="en-US" sz="4000" dirty="0" smtClean="0">
                <a:latin typeface="Times New Roman" pitchFamily="18" charset="0"/>
                <a:cs typeface="Times New Roman" pitchFamily="18" charset="0"/>
              </a:rPr>
              <a:t>  </a:t>
            </a:r>
          </a:p>
        </p:txBody>
      </p:sp>
      <p:graphicFrame>
        <p:nvGraphicFramePr>
          <p:cNvPr id="25674" name="Group 74"/>
          <p:cNvGraphicFramePr>
            <a:graphicFrameLocks noGrp="1"/>
          </p:cNvGraphicFramePr>
          <p:nvPr>
            <p:ph sz="half" idx="1"/>
          </p:nvPr>
        </p:nvGraphicFramePr>
        <p:xfrm>
          <a:off x="1314450" y="2703513"/>
          <a:ext cx="6400800" cy="1539876"/>
        </p:xfrm>
        <a:graphic>
          <a:graphicData uri="http://schemas.openxmlformats.org/drawingml/2006/table">
            <a:tbl>
              <a:tblPr/>
              <a:tblGrid>
                <a:gridCol w="1352550"/>
                <a:gridCol w="1203325"/>
                <a:gridCol w="1230313"/>
                <a:gridCol w="1311275"/>
                <a:gridCol w="1303337"/>
              </a:tblGrid>
              <a:tr h="496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 Na</a:t>
                      </a:r>
                      <a:r>
                        <a:rPr kumimoji="0" lang="en-US" sz="2000" b="1" i="0" u="none" strike="noStrike" cap="none" normalizeH="0" baseline="-25000" smtClean="0">
                          <a:ln>
                            <a:noFill/>
                          </a:ln>
                          <a:solidFill>
                            <a:srgbClr val="FF0000"/>
                          </a:solidFill>
                          <a:effectLst/>
                          <a:latin typeface="Arial" charset="0"/>
                        </a:rPr>
                        <a:t>2</a:t>
                      </a:r>
                      <a:r>
                        <a:rPr kumimoji="0" lang="en-US" sz="2000" b="1" i="0" u="none" strike="noStrike" cap="none" normalizeH="0" baseline="0" smtClean="0">
                          <a:ln>
                            <a:noFill/>
                          </a:ln>
                          <a:solidFill>
                            <a:srgbClr val="FF0000"/>
                          </a:solidFill>
                          <a:effectLst/>
                          <a:latin typeface="Arial" charset="0"/>
                        </a:rPr>
                        <a:t>CO</a:t>
                      </a:r>
                      <a:r>
                        <a:rPr kumimoji="0" lang="en-US" sz="2000" b="1" i="0" u="none" strike="noStrike" cap="none" normalizeH="0" baseline="-25000" smtClean="0">
                          <a:ln>
                            <a:noFill/>
                          </a:ln>
                          <a:solidFill>
                            <a:srgbClr val="FF0000"/>
                          </a:solidFill>
                          <a:effectLst/>
                          <a:latin typeface="Arial" charset="0"/>
                        </a:rPr>
                        <a:t>3</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    KCl</a:t>
                      </a: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 Na</a:t>
                      </a:r>
                      <a:r>
                        <a:rPr kumimoji="0" lang="en-US" sz="2000" b="1" i="0" u="none" strike="noStrike" cap="none" normalizeH="0" baseline="-25000" smtClean="0">
                          <a:ln>
                            <a:noFill/>
                          </a:ln>
                          <a:solidFill>
                            <a:srgbClr val="FF0000"/>
                          </a:solidFill>
                          <a:effectLst/>
                          <a:latin typeface="Arial" charset="0"/>
                        </a:rPr>
                        <a:t>2</a:t>
                      </a:r>
                      <a:r>
                        <a:rPr kumimoji="0" lang="en-US" sz="2000" b="1" i="0" u="none" strike="noStrike" cap="none" normalizeH="0" baseline="0" smtClean="0">
                          <a:ln>
                            <a:noFill/>
                          </a:ln>
                          <a:solidFill>
                            <a:srgbClr val="FF0000"/>
                          </a:solidFill>
                          <a:effectLst/>
                          <a:latin typeface="Arial" charset="0"/>
                        </a:rPr>
                        <a:t>SO</a:t>
                      </a:r>
                      <a:r>
                        <a:rPr kumimoji="0" lang="en-US" sz="2000" b="1" i="0" u="none" strike="noStrike" cap="none" normalizeH="0" baseline="-25000" smtClean="0">
                          <a:ln>
                            <a:noFill/>
                          </a:ln>
                          <a:solidFill>
                            <a:srgbClr val="FF0000"/>
                          </a:solidFill>
                          <a:effectLst/>
                          <a:latin typeface="Arial" charset="0"/>
                        </a:rPr>
                        <a:t>4</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  NaNO</a:t>
                      </a:r>
                      <a:r>
                        <a:rPr kumimoji="0" lang="en-US" sz="2000" b="1" i="0" u="none" strike="noStrike" cap="none" normalizeH="0" baseline="-25000" smtClean="0">
                          <a:ln>
                            <a:noFill/>
                          </a:ln>
                          <a:solidFill>
                            <a:srgbClr val="FF0000"/>
                          </a:solidFill>
                          <a:effectLst/>
                          <a:latin typeface="Arial" charset="0"/>
                        </a:rPr>
                        <a:t>3</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Arial" charset="0"/>
                        </a:rPr>
                        <a:t>Pb</a:t>
                      </a:r>
                      <a:r>
                        <a:rPr kumimoji="0" lang="en-US" sz="2000" b="1" i="0" u="none" strike="noStrike" cap="none" normalizeH="0" baseline="0" dirty="0" smtClean="0">
                          <a:ln>
                            <a:noFill/>
                          </a:ln>
                          <a:solidFill>
                            <a:srgbClr val="FF0000"/>
                          </a:solidFill>
                          <a:effectLst/>
                          <a:latin typeface="Arial" charset="0"/>
                        </a:rPr>
                        <a:t>(NO</a:t>
                      </a:r>
                      <a:r>
                        <a:rPr kumimoji="0" lang="en-US" sz="2000" b="1" i="0" u="none" strike="noStrike" cap="none" normalizeH="0" baseline="-25000" dirty="0" smtClean="0">
                          <a:ln>
                            <a:noFill/>
                          </a:ln>
                          <a:solidFill>
                            <a:srgbClr val="FF0000"/>
                          </a:solidFill>
                          <a:effectLst/>
                          <a:latin typeface="Arial" charset="0"/>
                        </a:rPr>
                        <a:t>3</a:t>
                      </a:r>
                      <a:r>
                        <a:rPr kumimoji="0" lang="en-US" sz="2000" b="1" i="0" u="none" strike="noStrike" cap="none" normalizeH="0" baseline="0" dirty="0" smtClean="0">
                          <a:ln>
                            <a:noFill/>
                          </a:ln>
                          <a:solidFill>
                            <a:srgbClr val="FF0000"/>
                          </a:solidFill>
                          <a:effectLst/>
                          <a:latin typeface="Arial" charset="0"/>
                        </a:rPr>
                        <a:t>)</a:t>
                      </a:r>
                      <a:r>
                        <a:rPr kumimoji="0" lang="en-US" sz="2000" b="1" i="0" u="none" strike="noStrike" cap="none" normalizeH="0" baseline="-25000" dirty="0" smtClean="0">
                          <a:ln>
                            <a:noFill/>
                          </a:ln>
                          <a:solidFill>
                            <a:srgbClr val="FF0000"/>
                          </a:solidFill>
                          <a:effectLst/>
                          <a:latin typeface="Arial" charset="0"/>
                        </a:rPr>
                        <a:t>2</a:t>
                      </a:r>
                      <a:endParaRPr kumimoji="0" lang="en-US" sz="2000" b="1" i="0" u="none" strike="noStrike" cap="none" normalizeH="0" baseline="0" dirty="0" smtClean="0">
                        <a:ln>
                          <a:noFill/>
                        </a:ln>
                        <a:solidFill>
                          <a:srgbClr val="FF0000"/>
                        </a:solidFill>
                        <a:effectLst/>
                        <a:latin typeface="Arial"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00FF"/>
                        </a:solidFill>
                        <a:effectLst/>
                        <a:latin typeface=".VnTime" pitchFamily="34"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00FF"/>
                        </a:solidFill>
                        <a:effectLst/>
                        <a:latin typeface=".VnTime" pitchFamily="34"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00FF"/>
                        </a:solidFill>
                        <a:effectLst/>
                        <a:latin typeface=".VnTime" pitchFamily="34"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00FF"/>
                        </a:solidFill>
                        <a:effectLst/>
                        <a:latin typeface=".VnTime" pitchFamily="34"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rPr>
                        <a:t>   BaCl</a:t>
                      </a:r>
                      <a:r>
                        <a:rPr kumimoji="0" lang="en-US" sz="2000" b="1" i="0" u="none" strike="noStrike" cap="none" normalizeH="0" baseline="-25000" smtClean="0">
                          <a:ln>
                            <a:noFill/>
                          </a:ln>
                          <a:solidFill>
                            <a:srgbClr val="FF0000"/>
                          </a:solidFill>
                          <a:effectLst/>
                          <a:latin typeface="Arial" charset="0"/>
                        </a:rPr>
                        <a:t>2</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FF"/>
                        </a:solidFill>
                        <a:effectLst/>
                        <a:latin typeface=".VnTime" pitchFamily="34"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00FF"/>
                        </a:solidFill>
                        <a:effectLst/>
                        <a:latin typeface=".VnTime" pitchFamily="34"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00FF"/>
                        </a:solidFill>
                        <a:effectLst/>
                        <a:latin typeface=".VnTime" pitchFamily="34"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FF"/>
                        </a:solidFill>
                        <a:effectLst/>
                        <a:latin typeface=".VnTime" pitchFamily="34" charset="0"/>
                      </a:endParaRPr>
                    </a:p>
                  </a:txBody>
                  <a:tcPr horzOverflow="overflow">
                    <a:lnL w="28575" cap="flat" cmpd="sng" algn="ctr">
                      <a:solidFill>
                        <a:srgbClr val="6600FF"/>
                      </a:solidFill>
                      <a:prstDash val="solid"/>
                      <a:round/>
                      <a:headEnd type="none" w="med" len="med"/>
                      <a:tailEnd type="none" w="med" len="med"/>
                    </a:lnL>
                    <a:lnR w="28575" cap="flat" cmpd="sng" algn="ctr">
                      <a:solidFill>
                        <a:srgbClr val="6600FF"/>
                      </a:solidFill>
                      <a:prstDash val="solid"/>
                      <a:round/>
                      <a:headEnd type="none" w="med" len="med"/>
                      <a:tailEnd type="none" w="med" len="med"/>
                    </a:lnR>
                    <a:lnT w="28575" cap="flat" cmpd="sng" algn="ctr">
                      <a:solidFill>
                        <a:srgbClr val="6600FF"/>
                      </a:solidFill>
                      <a:prstDash val="solid"/>
                      <a:round/>
                      <a:headEnd type="none" w="med" len="med"/>
                      <a:tailEnd type="none" w="med" len="med"/>
                    </a:lnT>
                    <a:lnB w="28575" cap="flat" cmpd="sng" algn="ctr">
                      <a:solidFill>
                        <a:srgbClr val="6600FF"/>
                      </a:solidFill>
                      <a:prstDash val="solid"/>
                      <a:round/>
                      <a:headEnd type="none" w="med" len="med"/>
                      <a:tailEnd type="none" w="med" len="med"/>
                    </a:lnB>
                    <a:lnTlToBr>
                      <a:noFill/>
                    </a:lnTlToBr>
                    <a:lnBlToTr>
                      <a:noFill/>
                    </a:lnBlToTr>
                    <a:noFill/>
                  </a:tcPr>
                </a:tc>
              </a:tr>
            </a:tbl>
          </a:graphicData>
        </a:graphic>
      </p:graphicFrame>
      <p:sp>
        <p:nvSpPr>
          <p:cNvPr id="25629" name="Text Box 29"/>
          <p:cNvSpPr txBox="1">
            <a:spLocks noChangeArrowheads="1"/>
          </p:cNvSpPr>
          <p:nvPr/>
        </p:nvSpPr>
        <p:spPr bwMode="auto">
          <a:xfrm>
            <a:off x="831850" y="1778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200" dirty="0" err="1">
                <a:solidFill>
                  <a:srgbClr val="000000"/>
                </a:solidFill>
                <a:latin typeface="Times New Roman" pitchFamily="18" charset="0"/>
                <a:cs typeface="Times New Roman" pitchFamily="18" charset="0"/>
              </a:rPr>
              <a:t>Bài</a:t>
            </a:r>
            <a:r>
              <a:rPr lang="en-US" sz="3200" dirty="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tập</a:t>
            </a:r>
            <a:r>
              <a:rPr lang="en-US" sz="3200" dirty="0" smtClean="0">
                <a:solidFill>
                  <a:srgbClr val="000000"/>
                </a:solidFill>
                <a:latin typeface="Times New Roman" pitchFamily="18" charset="0"/>
                <a:cs typeface="Times New Roman" pitchFamily="18" charset="0"/>
              </a:rPr>
              <a:t> 4 </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sgk</a:t>
            </a:r>
            <a:r>
              <a:rPr lang="en-US" sz="3200" b="1" dirty="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trang</a:t>
            </a:r>
            <a:r>
              <a:rPr lang="en-US" sz="3200" b="1" dirty="0" smtClean="0">
                <a:solidFill>
                  <a:srgbClr val="000000"/>
                </a:solidFill>
                <a:latin typeface="Times New Roman" pitchFamily="18" charset="0"/>
                <a:cs typeface="Times New Roman" pitchFamily="18" charset="0"/>
              </a:rPr>
              <a:t> 33</a:t>
            </a:r>
            <a:endParaRPr lang="en-US" sz="3200" b="1" dirty="0">
              <a:solidFill>
                <a:srgbClr val="000000"/>
              </a:solidFill>
              <a:latin typeface="Times New Roman" pitchFamily="18" charset="0"/>
              <a:cs typeface="Times New Roman" pitchFamily="18" charset="0"/>
            </a:endParaRPr>
          </a:p>
        </p:txBody>
      </p:sp>
      <p:sp>
        <p:nvSpPr>
          <p:cNvPr id="25630" name="Line 30"/>
          <p:cNvSpPr>
            <a:spLocks noChangeShapeType="1"/>
          </p:cNvSpPr>
          <p:nvPr/>
        </p:nvSpPr>
        <p:spPr bwMode="auto">
          <a:xfrm>
            <a:off x="742950" y="762000"/>
            <a:ext cx="4267200" cy="0"/>
          </a:xfrm>
          <a:prstGeom prst="line">
            <a:avLst/>
          </a:prstGeom>
          <a:noFill/>
          <a:ln w="57150" cmpd="thickThin">
            <a:solidFill>
              <a:srgbClr val="000099"/>
            </a:solidFill>
            <a:round/>
            <a:headEnd/>
            <a:tailEn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vi-VN">
              <a:solidFill>
                <a:srgbClr val="000000"/>
              </a:solidFill>
            </a:endParaRPr>
          </a:p>
        </p:txBody>
      </p:sp>
      <p:sp>
        <p:nvSpPr>
          <p:cNvPr id="25657" name="Rectangle 57"/>
          <p:cNvSpPr>
            <a:spLocks noChangeArrowheads="1"/>
          </p:cNvSpPr>
          <p:nvPr/>
        </p:nvSpPr>
        <p:spPr bwMode="auto">
          <a:xfrm>
            <a:off x="3086100" y="32194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VnTime" pitchFamily="34" charset="0"/>
              </a:rPr>
              <a:t>1</a:t>
            </a:r>
          </a:p>
        </p:txBody>
      </p:sp>
      <p:sp>
        <p:nvSpPr>
          <p:cNvPr id="25658" name="Rectangle 58"/>
          <p:cNvSpPr>
            <a:spLocks noChangeArrowheads="1"/>
          </p:cNvSpPr>
          <p:nvPr/>
        </p:nvSpPr>
        <p:spPr bwMode="auto">
          <a:xfrm>
            <a:off x="4305300" y="3200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VnTime" pitchFamily="34" charset="0"/>
              </a:rPr>
              <a:t>2</a:t>
            </a:r>
          </a:p>
        </p:txBody>
      </p:sp>
      <p:sp>
        <p:nvSpPr>
          <p:cNvPr id="25659" name="Rectangle 59"/>
          <p:cNvSpPr>
            <a:spLocks noChangeArrowheads="1"/>
          </p:cNvSpPr>
          <p:nvPr/>
        </p:nvSpPr>
        <p:spPr bwMode="auto">
          <a:xfrm>
            <a:off x="5581650" y="32194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VnTime" pitchFamily="34" charset="0"/>
              </a:rPr>
              <a:t>3</a:t>
            </a:r>
          </a:p>
        </p:txBody>
      </p:sp>
      <p:sp>
        <p:nvSpPr>
          <p:cNvPr id="25660" name="Rectangle 60"/>
          <p:cNvSpPr>
            <a:spLocks noChangeArrowheads="1"/>
          </p:cNvSpPr>
          <p:nvPr/>
        </p:nvSpPr>
        <p:spPr bwMode="auto">
          <a:xfrm>
            <a:off x="6915150" y="32385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VnTime" pitchFamily="34" charset="0"/>
              </a:rPr>
              <a:t>4</a:t>
            </a:r>
          </a:p>
        </p:txBody>
      </p:sp>
      <p:sp>
        <p:nvSpPr>
          <p:cNvPr id="25661" name="Rectangle 61"/>
          <p:cNvSpPr>
            <a:spLocks noChangeArrowheads="1"/>
          </p:cNvSpPr>
          <p:nvPr/>
        </p:nvSpPr>
        <p:spPr bwMode="auto">
          <a:xfrm>
            <a:off x="30861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20000"/>
              </a:spcBef>
              <a:spcAft>
                <a:spcPct val="0"/>
              </a:spcAft>
            </a:pPr>
            <a:r>
              <a:rPr lang="en-US" sz="2400" b="1">
                <a:solidFill>
                  <a:srgbClr val="0000FF"/>
                </a:solidFill>
                <a:latin typeface=".VnTime" pitchFamily="34" charset="0"/>
              </a:rPr>
              <a:t>5</a:t>
            </a:r>
          </a:p>
        </p:txBody>
      </p:sp>
      <p:sp>
        <p:nvSpPr>
          <p:cNvPr id="25662" name="Rectangle 62"/>
          <p:cNvSpPr>
            <a:spLocks noChangeArrowheads="1"/>
          </p:cNvSpPr>
          <p:nvPr/>
        </p:nvSpPr>
        <p:spPr bwMode="auto">
          <a:xfrm>
            <a:off x="4305300" y="37147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20000"/>
              </a:spcBef>
              <a:spcAft>
                <a:spcPct val="0"/>
              </a:spcAft>
            </a:pPr>
            <a:r>
              <a:rPr lang="en-US" sz="2400" b="1">
                <a:solidFill>
                  <a:srgbClr val="0000FF"/>
                </a:solidFill>
                <a:latin typeface=".VnTime" pitchFamily="34" charset="0"/>
              </a:rPr>
              <a:t>6</a:t>
            </a:r>
          </a:p>
        </p:txBody>
      </p:sp>
      <p:sp>
        <p:nvSpPr>
          <p:cNvPr id="25663" name="Rectangle 63"/>
          <p:cNvSpPr>
            <a:spLocks noChangeArrowheads="1"/>
          </p:cNvSpPr>
          <p:nvPr/>
        </p:nvSpPr>
        <p:spPr bwMode="auto">
          <a:xfrm>
            <a:off x="5581650" y="3752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VnTime" pitchFamily="34" charset="0"/>
              </a:rPr>
              <a:t>7</a:t>
            </a:r>
          </a:p>
        </p:txBody>
      </p:sp>
      <p:sp>
        <p:nvSpPr>
          <p:cNvPr id="25664" name="Rectangle 64"/>
          <p:cNvSpPr>
            <a:spLocks noChangeArrowheads="1"/>
          </p:cNvSpPr>
          <p:nvPr/>
        </p:nvSpPr>
        <p:spPr bwMode="auto">
          <a:xfrm>
            <a:off x="691515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a:solidFill>
                  <a:srgbClr val="0000FF"/>
                </a:solidFill>
                <a:latin typeface=".VnTime" pitchFamily="34" charset="0"/>
              </a:rPr>
              <a:t>8</a:t>
            </a:r>
          </a:p>
        </p:txBody>
      </p:sp>
      <p:pic>
        <p:nvPicPr>
          <p:cNvPr id="14" name="Picture 37" descr="viet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7150"/>
            <a:ext cx="447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8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29"/>
                                        </p:tgtEl>
                                        <p:attrNameLst>
                                          <p:attrName>style.visibility</p:attrName>
                                        </p:attrNameLst>
                                      </p:cBhvr>
                                      <p:to>
                                        <p:strVal val="visible"/>
                                      </p:to>
                                    </p:set>
                                    <p:anim calcmode="lin" valueType="num">
                                      <p:cBhvr>
                                        <p:cTn id="7" dur="500" fill="hold"/>
                                        <p:tgtEl>
                                          <p:spTgt spid="25629"/>
                                        </p:tgtEl>
                                        <p:attrNameLst>
                                          <p:attrName>ppt_w</p:attrName>
                                        </p:attrNameLst>
                                      </p:cBhvr>
                                      <p:tavLst>
                                        <p:tav tm="0">
                                          <p:val>
                                            <p:fltVal val="0"/>
                                          </p:val>
                                        </p:tav>
                                        <p:tav tm="100000">
                                          <p:val>
                                            <p:strVal val="#ppt_w"/>
                                          </p:val>
                                        </p:tav>
                                      </p:tavLst>
                                    </p:anim>
                                    <p:anim calcmode="lin" valueType="num">
                                      <p:cBhvr>
                                        <p:cTn id="8" dur="500" fill="hold"/>
                                        <p:tgtEl>
                                          <p:spTgt spid="2562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5630"/>
                                        </p:tgtEl>
                                        <p:attrNameLst>
                                          <p:attrName>style.visibility</p:attrName>
                                        </p:attrNameLst>
                                      </p:cBhvr>
                                      <p:to>
                                        <p:strVal val="visible"/>
                                      </p:to>
                                    </p:set>
                                    <p:anim calcmode="lin" valueType="num">
                                      <p:cBhvr>
                                        <p:cTn id="11" dur="500" fill="hold"/>
                                        <p:tgtEl>
                                          <p:spTgt spid="25630"/>
                                        </p:tgtEl>
                                        <p:attrNameLst>
                                          <p:attrName>ppt_w</p:attrName>
                                        </p:attrNameLst>
                                      </p:cBhvr>
                                      <p:tavLst>
                                        <p:tav tm="0">
                                          <p:val>
                                            <p:fltVal val="0"/>
                                          </p:val>
                                        </p:tav>
                                        <p:tav tm="100000">
                                          <p:val>
                                            <p:strVal val="#ppt_w"/>
                                          </p:val>
                                        </p:tav>
                                      </p:tavLst>
                                    </p:anim>
                                    <p:anim calcmode="lin" valueType="num">
                                      <p:cBhvr>
                                        <p:cTn id="12" dur="500" fill="hold"/>
                                        <p:tgtEl>
                                          <p:spTgt spid="2563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5602"/>
                                        </p:tgtEl>
                                        <p:attrNameLst>
                                          <p:attrName>style.visibility</p:attrName>
                                        </p:attrNameLst>
                                      </p:cBhvr>
                                      <p:to>
                                        <p:strVal val="visible"/>
                                      </p:to>
                                    </p:set>
                                    <p:anim calcmode="lin" valueType="num">
                                      <p:cBhvr>
                                        <p:cTn id="15" dur="500" fill="hold"/>
                                        <p:tgtEl>
                                          <p:spTgt spid="25602"/>
                                        </p:tgtEl>
                                        <p:attrNameLst>
                                          <p:attrName>ppt_w</p:attrName>
                                        </p:attrNameLst>
                                      </p:cBhvr>
                                      <p:tavLst>
                                        <p:tav tm="0">
                                          <p:val>
                                            <p:fltVal val="0"/>
                                          </p:val>
                                        </p:tav>
                                        <p:tav tm="100000">
                                          <p:val>
                                            <p:strVal val="#ppt_w"/>
                                          </p:val>
                                        </p:tav>
                                      </p:tavLst>
                                    </p:anim>
                                    <p:anim calcmode="lin" valueType="num">
                                      <p:cBhvr>
                                        <p:cTn id="16" dur="500" fill="hold"/>
                                        <p:tgtEl>
                                          <p:spTgt spid="256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29" grpId="0"/>
      <p:bldP spid="256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Group 2"/>
          <p:cNvGraphicFramePr>
            <a:graphicFrameLocks noGrp="1"/>
          </p:cNvGraphicFramePr>
          <p:nvPr>
            <p:ph type="tbl" idx="1"/>
          </p:nvPr>
        </p:nvGraphicFramePr>
        <p:xfrm>
          <a:off x="457200" y="914400"/>
          <a:ext cx="8229600" cy="5060980"/>
        </p:xfrm>
        <a:graphic>
          <a:graphicData uri="http://schemas.openxmlformats.org/drawingml/2006/table">
            <a:tbl>
              <a:tblPr/>
              <a:tblGrid>
                <a:gridCol w="1295400">
                  <a:extLst>
                    <a:ext uri="{9D8B030D-6E8A-4147-A177-3AD203B41FA5}">
                      <a16:colId xmlns="" xmlns:a16="http://schemas.microsoft.com/office/drawing/2014/main" val="20000"/>
                    </a:ext>
                  </a:extLst>
                </a:gridCol>
                <a:gridCol w="533400">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gridCol w="533400">
                  <a:extLst>
                    <a:ext uri="{9D8B030D-6E8A-4147-A177-3AD203B41FA5}">
                      <a16:colId xmlns="" xmlns:a16="http://schemas.microsoft.com/office/drawing/2014/main" val="20003"/>
                    </a:ext>
                  </a:extLst>
                </a:gridCol>
                <a:gridCol w="631825">
                  <a:extLst>
                    <a:ext uri="{9D8B030D-6E8A-4147-A177-3AD203B41FA5}">
                      <a16:colId xmlns="" xmlns:a16="http://schemas.microsoft.com/office/drawing/2014/main" val="20004"/>
                    </a:ext>
                  </a:extLst>
                </a:gridCol>
                <a:gridCol w="587375">
                  <a:extLst>
                    <a:ext uri="{9D8B030D-6E8A-4147-A177-3AD203B41FA5}">
                      <a16:colId xmlns="" xmlns:a16="http://schemas.microsoft.com/office/drawing/2014/main" val="20005"/>
                    </a:ext>
                  </a:extLst>
                </a:gridCol>
                <a:gridCol w="587375">
                  <a:extLst>
                    <a:ext uri="{9D8B030D-6E8A-4147-A177-3AD203B41FA5}">
                      <a16:colId xmlns="" xmlns:a16="http://schemas.microsoft.com/office/drawing/2014/main" val="20006"/>
                    </a:ext>
                  </a:extLst>
                </a:gridCol>
                <a:gridCol w="588963">
                  <a:extLst>
                    <a:ext uri="{9D8B030D-6E8A-4147-A177-3AD203B41FA5}">
                      <a16:colId xmlns="" xmlns:a16="http://schemas.microsoft.com/office/drawing/2014/main" val="20007"/>
                    </a:ext>
                  </a:extLst>
                </a:gridCol>
                <a:gridCol w="587375">
                  <a:extLst>
                    <a:ext uri="{9D8B030D-6E8A-4147-A177-3AD203B41FA5}">
                      <a16:colId xmlns="" xmlns:a16="http://schemas.microsoft.com/office/drawing/2014/main" val="20008"/>
                    </a:ext>
                  </a:extLst>
                </a:gridCol>
                <a:gridCol w="587375">
                  <a:extLst>
                    <a:ext uri="{9D8B030D-6E8A-4147-A177-3AD203B41FA5}">
                      <a16:colId xmlns="" xmlns:a16="http://schemas.microsoft.com/office/drawing/2014/main" val="20009"/>
                    </a:ext>
                  </a:extLst>
                </a:gridCol>
                <a:gridCol w="587375">
                  <a:extLst>
                    <a:ext uri="{9D8B030D-6E8A-4147-A177-3AD203B41FA5}">
                      <a16:colId xmlns="" xmlns:a16="http://schemas.microsoft.com/office/drawing/2014/main" val="20010"/>
                    </a:ext>
                  </a:extLst>
                </a:gridCol>
                <a:gridCol w="588962">
                  <a:extLst>
                    <a:ext uri="{9D8B030D-6E8A-4147-A177-3AD203B41FA5}">
                      <a16:colId xmlns="" xmlns:a16="http://schemas.microsoft.com/office/drawing/2014/main" val="20011"/>
                    </a:ext>
                  </a:extLst>
                </a:gridCol>
                <a:gridCol w="587375">
                  <a:extLst>
                    <a:ext uri="{9D8B030D-6E8A-4147-A177-3AD203B41FA5}">
                      <a16:colId xmlns="" xmlns:a16="http://schemas.microsoft.com/office/drawing/2014/main" val="20012"/>
                    </a:ext>
                  </a:extLst>
                </a:gridCol>
              </a:tblGrid>
              <a:tr h="533153">
                <a:tc rowSpan="2">
                  <a:txBody>
                    <a:bodyPr/>
                    <a:lstStyle>
                      <a:lvl1pPr marL="533400" indent="-533400">
                        <a:spcBef>
                          <a:spcPct val="20000"/>
                        </a:spcBef>
                        <a:buClr>
                          <a:schemeClr val="tx2"/>
                        </a:buClr>
                        <a:defRPr sz="2800">
                          <a:solidFill>
                            <a:schemeClr val="tx1"/>
                          </a:solidFill>
                          <a:latin typeface=".VnTime" pitchFamily="34" charset="0"/>
                        </a:defRPr>
                      </a:lvl1pPr>
                      <a:lvl2pPr marL="914400" indent="-457200">
                        <a:spcBef>
                          <a:spcPct val="20000"/>
                        </a:spcBef>
                        <a:defRPr sz="2400">
                          <a:solidFill>
                            <a:schemeClr val="tx1"/>
                          </a:solidFill>
                          <a:latin typeface=".VnTime" pitchFamily="34" charset="0"/>
                        </a:defRPr>
                      </a:lvl2pPr>
                      <a:lvl3pPr marL="1295400" indent="-381000">
                        <a:spcBef>
                          <a:spcPct val="20000"/>
                        </a:spcBef>
                        <a:buClr>
                          <a:schemeClr val="tx2"/>
                        </a:buClr>
                        <a:defRPr sz="2000">
                          <a:solidFill>
                            <a:schemeClr val="tx1"/>
                          </a:solidFill>
                          <a:latin typeface=".VnTime" pitchFamily="34" charset="0"/>
                        </a:defRPr>
                      </a:lvl3pPr>
                      <a:lvl4pPr marL="1714500" indent="-342900">
                        <a:spcBef>
                          <a:spcPct val="20000"/>
                        </a:spcBef>
                        <a:defRPr>
                          <a:solidFill>
                            <a:schemeClr val="tx1"/>
                          </a:solidFill>
                          <a:latin typeface=".VnTime" pitchFamily="34" charset="0"/>
                        </a:defRPr>
                      </a:lvl4pPr>
                      <a:lvl5pPr marL="2171700" indent="-342900">
                        <a:spcBef>
                          <a:spcPct val="20000"/>
                        </a:spcBef>
                        <a:buClr>
                          <a:schemeClr val="tx2"/>
                        </a:buClr>
                        <a:defRPr>
                          <a:solidFill>
                            <a:schemeClr val="tx1"/>
                          </a:solidFill>
                          <a:latin typeface=".VnTime" pitchFamily="34" charset="0"/>
                        </a:defRPr>
                      </a:lvl5pPr>
                      <a:lvl6pPr marL="2628900" indent="-342900" fontAlgn="base">
                        <a:spcBef>
                          <a:spcPct val="20000"/>
                        </a:spcBef>
                        <a:spcAft>
                          <a:spcPct val="0"/>
                        </a:spcAft>
                        <a:buClr>
                          <a:schemeClr val="tx2"/>
                        </a:buClr>
                        <a:defRPr>
                          <a:solidFill>
                            <a:schemeClr val="tx1"/>
                          </a:solidFill>
                          <a:latin typeface=".VnTime" pitchFamily="34" charset="0"/>
                        </a:defRPr>
                      </a:lvl6pPr>
                      <a:lvl7pPr marL="3086100" indent="-342900" fontAlgn="base">
                        <a:spcBef>
                          <a:spcPct val="20000"/>
                        </a:spcBef>
                        <a:spcAft>
                          <a:spcPct val="0"/>
                        </a:spcAft>
                        <a:buClr>
                          <a:schemeClr val="tx2"/>
                        </a:buClr>
                        <a:defRPr>
                          <a:solidFill>
                            <a:schemeClr val="tx1"/>
                          </a:solidFill>
                          <a:latin typeface=".VnTime" pitchFamily="34" charset="0"/>
                        </a:defRPr>
                      </a:lvl7pPr>
                      <a:lvl8pPr marL="3543300" indent="-342900" fontAlgn="base">
                        <a:spcBef>
                          <a:spcPct val="20000"/>
                        </a:spcBef>
                        <a:spcAft>
                          <a:spcPct val="0"/>
                        </a:spcAft>
                        <a:buClr>
                          <a:schemeClr val="tx2"/>
                        </a:buClr>
                        <a:defRPr>
                          <a:solidFill>
                            <a:schemeClr val="tx1"/>
                          </a:solidFill>
                          <a:latin typeface=".VnTime" pitchFamily="34" charset="0"/>
                        </a:defRPr>
                      </a:lvl8pPr>
                      <a:lvl9pPr marL="4000500" indent="-342900" fontAlgn="base">
                        <a:spcBef>
                          <a:spcPct val="20000"/>
                        </a:spcBef>
                        <a:spcAft>
                          <a:spcPct val="0"/>
                        </a:spcAft>
                        <a:buClr>
                          <a:schemeClr val="tx2"/>
                        </a:buClr>
                        <a:defRPr>
                          <a:solidFill>
                            <a:schemeClr val="tx1"/>
                          </a:solidFill>
                          <a:latin typeface=".VnTime" pitchFamily="34" charset="0"/>
                        </a:defRPr>
                      </a:lvl9pPr>
                    </a:lstStyle>
                    <a:p>
                      <a:pPr marL="533400" marR="0" lvl="0" indent="-53340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000" b="1" i="0" u="none" strike="noStrike" cap="none" normalizeH="0" baseline="0">
                          <a:ln>
                            <a:noFill/>
                          </a:ln>
                          <a:solidFill>
                            <a:schemeClr val="tx1"/>
                          </a:solidFill>
                          <a:effectLst/>
                          <a:latin typeface="Times New Roman" pitchFamily="18" charset="0"/>
                        </a:rPr>
                        <a:t>Nhóm </a:t>
                      </a:r>
                    </a:p>
                    <a:p>
                      <a:pPr marL="533400" marR="0" lvl="0" indent="-53340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000" b="1" i="0" u="none" strike="noStrike" cap="none" normalizeH="0" baseline="0">
                          <a:ln>
                            <a:noFill/>
                          </a:ln>
                          <a:solidFill>
                            <a:schemeClr val="tx1"/>
                          </a:solidFill>
                          <a:effectLst/>
                          <a:latin typeface="Times New Roman" pitchFamily="18" charset="0"/>
                        </a:rPr>
                        <a:t>Hiđroxit</a:t>
                      </a:r>
                    </a:p>
                    <a:p>
                      <a:pPr marL="533400" marR="0" lvl="0" indent="-53340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000" b="1" i="0" u="none" strike="noStrike" cap="none" normalizeH="0" baseline="0">
                          <a:ln>
                            <a:noFill/>
                          </a:ln>
                          <a:solidFill>
                            <a:schemeClr val="tx1"/>
                          </a:solidFill>
                          <a:effectLst/>
                          <a:latin typeface="Times New Roman" pitchFamily="18" charset="0"/>
                        </a:rPr>
                        <a:t>và gốc </a:t>
                      </a:r>
                    </a:p>
                    <a:p>
                      <a:pPr marL="533400" marR="0" lvl="0" indent="-53340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000" b="1" i="0" u="none" strike="noStrike" cap="none" normalizeH="0" baseline="0">
                          <a:ln>
                            <a:noFill/>
                          </a:ln>
                          <a:solidFill>
                            <a:schemeClr val="tx1"/>
                          </a:solidFill>
                          <a:effectLst/>
                          <a:latin typeface="Times New Roman" pitchFamily="18" charset="0"/>
                        </a:rPr>
                        <a:t>axit</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2">
                  <a:txBody>
                    <a:bodyPr/>
                    <a:lstStyle>
                      <a:lvl1pPr marL="533400" indent="-533400">
                        <a:spcBef>
                          <a:spcPct val="20000"/>
                        </a:spcBef>
                        <a:buClr>
                          <a:schemeClr val="tx2"/>
                        </a:buClr>
                        <a:defRPr sz="2800">
                          <a:solidFill>
                            <a:schemeClr val="tx1"/>
                          </a:solidFill>
                          <a:latin typeface=".VnTime" pitchFamily="34" charset="0"/>
                        </a:defRPr>
                      </a:lvl1pPr>
                      <a:lvl2pPr marL="914400" indent="-457200">
                        <a:spcBef>
                          <a:spcPct val="20000"/>
                        </a:spcBef>
                        <a:defRPr sz="2400">
                          <a:solidFill>
                            <a:schemeClr val="tx1"/>
                          </a:solidFill>
                          <a:latin typeface=".VnTime" pitchFamily="34" charset="0"/>
                        </a:defRPr>
                      </a:lvl2pPr>
                      <a:lvl3pPr marL="1295400" indent="-381000">
                        <a:spcBef>
                          <a:spcPct val="20000"/>
                        </a:spcBef>
                        <a:buClr>
                          <a:schemeClr val="tx2"/>
                        </a:buClr>
                        <a:defRPr sz="2000">
                          <a:solidFill>
                            <a:schemeClr val="tx1"/>
                          </a:solidFill>
                          <a:latin typeface=".VnTime" pitchFamily="34" charset="0"/>
                        </a:defRPr>
                      </a:lvl3pPr>
                      <a:lvl4pPr marL="1714500" indent="-342900">
                        <a:spcBef>
                          <a:spcPct val="20000"/>
                        </a:spcBef>
                        <a:defRPr>
                          <a:solidFill>
                            <a:schemeClr val="tx1"/>
                          </a:solidFill>
                          <a:latin typeface=".VnTime" pitchFamily="34" charset="0"/>
                        </a:defRPr>
                      </a:lvl4pPr>
                      <a:lvl5pPr marL="2171700" indent="-342900">
                        <a:spcBef>
                          <a:spcPct val="20000"/>
                        </a:spcBef>
                        <a:buClr>
                          <a:schemeClr val="tx2"/>
                        </a:buClr>
                        <a:defRPr>
                          <a:solidFill>
                            <a:schemeClr val="tx1"/>
                          </a:solidFill>
                          <a:latin typeface=".VnTime" pitchFamily="34" charset="0"/>
                        </a:defRPr>
                      </a:lvl5pPr>
                      <a:lvl6pPr marL="2628900" indent="-342900" fontAlgn="base">
                        <a:spcBef>
                          <a:spcPct val="20000"/>
                        </a:spcBef>
                        <a:spcAft>
                          <a:spcPct val="0"/>
                        </a:spcAft>
                        <a:buClr>
                          <a:schemeClr val="tx2"/>
                        </a:buClr>
                        <a:defRPr>
                          <a:solidFill>
                            <a:schemeClr val="tx1"/>
                          </a:solidFill>
                          <a:latin typeface=".VnTime" pitchFamily="34" charset="0"/>
                        </a:defRPr>
                      </a:lvl6pPr>
                      <a:lvl7pPr marL="3086100" indent="-342900" fontAlgn="base">
                        <a:spcBef>
                          <a:spcPct val="20000"/>
                        </a:spcBef>
                        <a:spcAft>
                          <a:spcPct val="0"/>
                        </a:spcAft>
                        <a:buClr>
                          <a:schemeClr val="tx2"/>
                        </a:buClr>
                        <a:defRPr>
                          <a:solidFill>
                            <a:schemeClr val="tx1"/>
                          </a:solidFill>
                          <a:latin typeface=".VnTime" pitchFamily="34" charset="0"/>
                        </a:defRPr>
                      </a:lvl7pPr>
                      <a:lvl8pPr marL="3543300" indent="-342900" fontAlgn="base">
                        <a:spcBef>
                          <a:spcPct val="20000"/>
                        </a:spcBef>
                        <a:spcAft>
                          <a:spcPct val="0"/>
                        </a:spcAft>
                        <a:buClr>
                          <a:schemeClr val="tx2"/>
                        </a:buClr>
                        <a:defRPr>
                          <a:solidFill>
                            <a:schemeClr val="tx1"/>
                          </a:solidFill>
                          <a:latin typeface=".VnTime" pitchFamily="34" charset="0"/>
                        </a:defRPr>
                      </a:lvl8pPr>
                      <a:lvl9pPr marL="4000500" indent="-342900" fontAlgn="base">
                        <a:spcBef>
                          <a:spcPct val="20000"/>
                        </a:spcBef>
                        <a:spcAft>
                          <a:spcPct val="0"/>
                        </a:spcAft>
                        <a:buClr>
                          <a:schemeClr val="tx2"/>
                        </a:buClr>
                        <a:defRPr>
                          <a:solidFill>
                            <a:schemeClr val="tx1"/>
                          </a:solidFill>
                          <a:latin typeface=".VnTime" pitchFamily="34" charset="0"/>
                        </a:defRPr>
                      </a:lvl9pPr>
                    </a:lstStyle>
                    <a:p>
                      <a:pPr marL="533400" marR="0" lvl="0" indent="-53340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HIĐRO VÀ CÁC KIM LOẠI</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960315">
                <a:tc vMerge="1">
                  <a:txBody>
                    <a:bodyPr/>
                    <a:lstStyle/>
                    <a:p>
                      <a:endParaRPr lang="en-US"/>
                    </a:p>
                  </a:txBody>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K</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Na</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Ag</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Mg</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Ca</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Ba</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Zn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Pb</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Cu</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Fe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Fe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Al</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III</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2667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-OH</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80756">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-Cl</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0000CC"/>
                          </a:solidFill>
                          <a:effectLst/>
                          <a:latin typeface="Times New Roman" pitchFamily="18" charset="0"/>
                        </a:rPr>
                        <a:t>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2667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-NO</a:t>
                      </a:r>
                      <a:r>
                        <a:rPr kumimoji="0" lang="en-US" altLang="en-US" sz="2200" b="1" i="0" u="none" strike="noStrike" cap="none" normalizeH="0" baseline="-25000">
                          <a:ln>
                            <a:noFill/>
                          </a:ln>
                          <a:solidFill>
                            <a:schemeClr val="tx1"/>
                          </a:solidFill>
                          <a:effectLst/>
                          <a:latin typeface="Times New Roman" pitchFamily="18" charset="0"/>
                        </a:rPr>
                        <a:t>3</a:t>
                      </a:r>
                      <a:endParaRPr kumimoji="0" lang="en-US" altLang="en-US" sz="2200" b="1" i="0" u="none" strike="noStrike" cap="none" normalizeH="0" baseline="0">
                        <a:ln>
                          <a:noFill/>
                        </a:ln>
                        <a:solidFill>
                          <a:schemeClr val="tx1"/>
                        </a:solidFill>
                        <a:effectLst/>
                        <a:latin typeface="Times New Roman" pitchFamily="18"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2667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2667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=SO</a:t>
                      </a:r>
                      <a:r>
                        <a:rPr kumimoji="0" lang="en-US" altLang="en-US" sz="2200" b="1" i="0" u="none" strike="noStrike" cap="none" normalizeH="0" baseline="-25000">
                          <a:ln>
                            <a:noFill/>
                          </a:ln>
                          <a:solidFill>
                            <a:schemeClr val="tx1"/>
                          </a:solidFill>
                          <a:effectLst/>
                          <a:latin typeface="Times New Roman" pitchFamily="18" charset="0"/>
                        </a:rPr>
                        <a:t>3</a:t>
                      </a:r>
                      <a:endParaRPr kumimoji="0" lang="en-US" altLang="en-US" sz="2200" b="1" i="0" u="none" strike="noStrike" cap="none" normalizeH="0" baseline="0">
                        <a:ln>
                          <a:noFill/>
                        </a:ln>
                        <a:solidFill>
                          <a:schemeClr val="tx1"/>
                        </a:solidFill>
                        <a:effectLst/>
                        <a:latin typeface="Times New Roman" pitchFamily="18"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2667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=SO</a:t>
                      </a:r>
                      <a:r>
                        <a:rPr kumimoji="0" lang="en-US" altLang="en-US" sz="2200" b="1" i="0" u="none" strike="noStrike" cap="none" normalizeH="0" baseline="-25000">
                          <a:ln>
                            <a:noFill/>
                          </a:ln>
                          <a:solidFill>
                            <a:schemeClr val="tx1"/>
                          </a:solidFill>
                          <a:effectLst/>
                          <a:latin typeface="Times New Roman" pitchFamily="18" charset="0"/>
                        </a:rPr>
                        <a:t>4</a:t>
                      </a:r>
                      <a:endParaRPr kumimoji="0" lang="en-US" altLang="en-US" sz="2200" b="1" i="0" u="none" strike="noStrike" cap="none" normalizeH="0" baseline="0">
                        <a:ln>
                          <a:noFill/>
                        </a:ln>
                        <a:solidFill>
                          <a:schemeClr val="tx1"/>
                        </a:solidFill>
                        <a:effectLst/>
                        <a:latin typeface="Times New Roman" pitchFamily="18"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0000CC"/>
                          </a:solidFill>
                          <a:effectLst/>
                          <a:latin typeface="Times New Roman" pitchFamily="18" charset="0"/>
                        </a:rPr>
                        <a:t>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0000CC"/>
                          </a:solidFill>
                          <a:effectLst/>
                          <a:latin typeface="Times New Roman" pitchFamily="18" charset="0"/>
                        </a:rPr>
                        <a:t>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2667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=CO</a:t>
                      </a:r>
                      <a:r>
                        <a:rPr kumimoji="0" lang="en-US" altLang="en-US" sz="2200" b="1" i="0" u="none" strike="noStrike" cap="none" normalizeH="0" baseline="-25000">
                          <a:ln>
                            <a:noFill/>
                          </a:ln>
                          <a:solidFill>
                            <a:schemeClr val="tx1"/>
                          </a:solidFill>
                          <a:effectLst/>
                          <a:latin typeface="Times New Roman" pitchFamily="18" charset="0"/>
                        </a:rPr>
                        <a:t>3</a:t>
                      </a:r>
                      <a:endParaRPr kumimoji="0" lang="en-US" altLang="en-US" sz="2200" b="1" i="0" u="none" strike="noStrike" cap="none" normalizeH="0" baseline="0">
                        <a:ln>
                          <a:noFill/>
                        </a:ln>
                        <a:solidFill>
                          <a:schemeClr val="tx1"/>
                        </a:solidFill>
                        <a:effectLst/>
                        <a:latin typeface="Times New Roman" pitchFamily="18"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2667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=PO</a:t>
                      </a:r>
                      <a:r>
                        <a:rPr kumimoji="0" lang="en-US" altLang="en-US" sz="2200" b="1" i="0" u="none" strike="noStrike" cap="none" normalizeH="0" baseline="-25000">
                          <a:ln>
                            <a:noFill/>
                          </a:ln>
                          <a:solidFill>
                            <a:schemeClr val="tx1"/>
                          </a:solidFill>
                          <a:effectLst/>
                          <a:latin typeface="Times New Roman" pitchFamily="18" charset="0"/>
                        </a:rPr>
                        <a:t>4</a:t>
                      </a:r>
                      <a:endParaRPr kumimoji="0" lang="en-US" altLang="en-US" sz="2200" b="1" i="0" u="none" strike="noStrike" cap="none" normalizeH="0" baseline="0">
                        <a:ln>
                          <a:noFill/>
                        </a:ln>
                        <a:solidFill>
                          <a:schemeClr val="tx1"/>
                        </a:solidFill>
                        <a:effectLst/>
                        <a:latin typeface="Times New Roman" pitchFamily="18"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chemeClr val="tx1"/>
                          </a:solidFill>
                          <a:effectLst/>
                          <a:latin typeface="Times New Roman" pitchFamily="18" charset="0"/>
                        </a:rPr>
                        <a:t>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200" b="1" i="0" u="none" strike="noStrike" cap="none" normalizeH="0" baseline="0">
                          <a:ln>
                            <a:noFill/>
                          </a:ln>
                          <a:solidFill>
                            <a:srgbClr val="FF0000"/>
                          </a:solidFill>
                          <a:effectLst/>
                          <a:latin typeface="Times New Roman" pitchFamily="18" charset="0"/>
                        </a:rPr>
                        <a:t>k</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120978" name="Rectangle 146"/>
          <p:cNvSpPr>
            <a:spLocks noChangeArrowheads="1"/>
          </p:cNvSpPr>
          <p:nvPr/>
        </p:nvSpPr>
        <p:spPr bwMode="auto">
          <a:xfrm>
            <a:off x="533400" y="152400"/>
            <a:ext cx="8382000" cy="533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VnTime" pitchFamily="34" charset="0"/>
              </a:defRPr>
            </a:lvl1pPr>
            <a:lvl2pPr algn="ctr">
              <a:defRPr sz="4400">
                <a:solidFill>
                  <a:schemeClr val="tx2"/>
                </a:solidFill>
                <a:effectLst>
                  <a:outerShdw blurRad="38100" dist="38100" dir="2700000" algn="tl">
                    <a:srgbClr val="000000"/>
                  </a:outerShdw>
                </a:effectLst>
                <a:latin typeface=".VnTime" pitchFamily="34" charset="0"/>
              </a:defRPr>
            </a:lvl2pPr>
            <a:lvl3pPr algn="ctr">
              <a:defRPr sz="4400">
                <a:solidFill>
                  <a:schemeClr val="tx2"/>
                </a:solidFill>
                <a:effectLst>
                  <a:outerShdw blurRad="38100" dist="38100" dir="2700000" algn="tl">
                    <a:srgbClr val="000000"/>
                  </a:outerShdw>
                </a:effectLst>
                <a:latin typeface=".VnTime" pitchFamily="34" charset="0"/>
              </a:defRPr>
            </a:lvl3pPr>
            <a:lvl4pPr algn="ctr">
              <a:defRPr sz="4400">
                <a:solidFill>
                  <a:schemeClr val="tx2"/>
                </a:solidFill>
                <a:effectLst>
                  <a:outerShdw blurRad="38100" dist="38100" dir="2700000" algn="tl">
                    <a:srgbClr val="000000"/>
                  </a:outerShdw>
                </a:effectLst>
                <a:latin typeface=".VnTime" pitchFamily="34" charset="0"/>
              </a:defRPr>
            </a:lvl4pPr>
            <a:lvl5pPr algn="ctr">
              <a:defRPr sz="4400">
                <a:solidFill>
                  <a:schemeClr val="tx2"/>
                </a:solidFill>
                <a:effectLst>
                  <a:outerShdw blurRad="38100" dist="38100" dir="2700000" algn="tl">
                    <a:srgbClr val="000000"/>
                  </a:outerShdw>
                </a:effectLst>
                <a:latin typeface=".VnTime"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VnTime"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VnTime"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VnTime"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VnTime" pitchFamily="34" charset="0"/>
              </a:defRPr>
            </a:lvl9pPr>
          </a:lstStyle>
          <a:p>
            <a:pPr algn="l" fontAlgn="base">
              <a:spcBef>
                <a:spcPct val="0"/>
              </a:spcBef>
              <a:spcAft>
                <a:spcPct val="0"/>
              </a:spcAft>
              <a:defRPr/>
            </a:pPr>
            <a:r>
              <a:rPr lang="en-US" altLang="en-US" sz="2000" b="1" dirty="0">
                <a:solidFill>
                  <a:prstClr val="black"/>
                </a:solidFill>
                <a:effectLst>
                  <a:outerShdw blurRad="38100" dist="38100" dir="2700000" algn="tl">
                    <a:srgbClr val="FFFFFF"/>
                  </a:outerShdw>
                </a:effectLst>
                <a:latin typeface="Times New Roman" pitchFamily="18" charset="0"/>
                <a:cs typeface="Times New Roman" pitchFamily="18" charset="0"/>
              </a:rPr>
              <a:t>BẢNG TÍNH TAN TRONG NƯỚC CỦA CÁC AXIT – BAZƠ – MUỐI</a:t>
            </a:r>
          </a:p>
        </p:txBody>
      </p:sp>
      <p:sp>
        <p:nvSpPr>
          <p:cNvPr id="52371" name="Line 147"/>
          <p:cNvSpPr>
            <a:spLocks noChangeShapeType="1"/>
          </p:cNvSpPr>
          <p:nvPr/>
        </p:nvSpPr>
        <p:spPr bwMode="auto">
          <a:xfrm>
            <a:off x="552450" y="6200775"/>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mtClean="0">
              <a:solidFill>
                <a:prstClr val="black"/>
              </a:solidFill>
              <a:latin typeface="Arial" pitchFamily="34" charset="0"/>
            </a:endParaRPr>
          </a:p>
        </p:txBody>
      </p:sp>
    </p:spTree>
    <p:extLst>
      <p:ext uri="{BB962C8B-B14F-4D97-AF65-F5344CB8AC3E}">
        <p14:creationId xmlns:p14="http://schemas.microsoft.com/office/powerpoint/2010/main" val="3441640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05000" y="0"/>
            <a:ext cx="6477000" cy="1143000"/>
          </a:xfrm>
        </p:spPr>
        <p:txBody>
          <a:bodyPr rtlCol="0">
            <a:normAutofit/>
          </a:bodyPr>
          <a:lstStyle/>
          <a:p>
            <a:pPr algn="l" eaLnBrk="1" fontAlgn="auto" hangingPunct="1">
              <a:spcAft>
                <a:spcPts val="0"/>
              </a:spcAft>
              <a:defRPr/>
            </a:pPr>
            <a:r>
              <a:rPr lang="en-US" altLang="en-US" sz="2800" b="1" u="sng">
                <a:effectLst>
                  <a:outerShdw blurRad="38100" dist="38100" dir="2700000" algn="tl">
                    <a:srgbClr val="FFFFFF"/>
                  </a:outerShdw>
                </a:effectLst>
                <a:latin typeface="Times New Roman" pitchFamily="18" charset="0"/>
                <a:cs typeface="Times New Roman" pitchFamily="18" charset="0"/>
              </a:rPr>
              <a:t>BT4-sgk</a:t>
            </a:r>
            <a:r>
              <a:rPr lang="en-US" altLang="en-US" sz="2800" b="1">
                <a:effectLst>
                  <a:outerShdw blurRad="38100" dist="38100" dir="2700000" algn="tl">
                    <a:srgbClr val="FFFFFF"/>
                  </a:outerShdw>
                </a:effectLst>
                <a:latin typeface="Times New Roman" pitchFamily="18" charset="0"/>
                <a:cs typeface="Times New Roman" pitchFamily="18" charset="0"/>
              </a:rPr>
              <a:t>:</a:t>
            </a:r>
          </a:p>
        </p:txBody>
      </p:sp>
      <p:graphicFrame>
        <p:nvGraphicFramePr>
          <p:cNvPr id="121859" name="Group 3"/>
          <p:cNvGraphicFramePr>
            <a:graphicFrameLocks noGrp="1"/>
          </p:cNvGraphicFramePr>
          <p:nvPr>
            <p:ph type="tbl" idx="1"/>
            <p:extLst>
              <p:ext uri="{D42A27DB-BD31-4B8C-83A1-F6EECF244321}">
                <p14:modId xmlns:p14="http://schemas.microsoft.com/office/powerpoint/2010/main" val="1322047877"/>
              </p:ext>
            </p:extLst>
          </p:nvPr>
        </p:nvGraphicFramePr>
        <p:xfrm>
          <a:off x="304800" y="1066800"/>
          <a:ext cx="8458200" cy="1570038"/>
        </p:xfrm>
        <a:graphic>
          <a:graphicData uri="http://schemas.openxmlformats.org/drawingml/2006/table">
            <a:tbl>
              <a:tblPr/>
              <a:tblGrid>
                <a:gridCol w="1874838">
                  <a:extLst>
                    <a:ext uri="{9D8B030D-6E8A-4147-A177-3AD203B41FA5}">
                      <a16:colId xmlns="" xmlns:a16="http://schemas.microsoft.com/office/drawing/2014/main" val="20000"/>
                    </a:ext>
                  </a:extLst>
                </a:gridCol>
                <a:gridCol w="1646237">
                  <a:extLst>
                    <a:ext uri="{9D8B030D-6E8A-4147-A177-3AD203B41FA5}">
                      <a16:colId xmlns="" xmlns:a16="http://schemas.microsoft.com/office/drawing/2014/main" val="20001"/>
                    </a:ext>
                  </a:extLst>
                </a:gridCol>
                <a:gridCol w="1644650">
                  <a:extLst>
                    <a:ext uri="{9D8B030D-6E8A-4147-A177-3AD203B41FA5}">
                      <a16:colId xmlns="" xmlns:a16="http://schemas.microsoft.com/office/drawing/2014/main" val="20002"/>
                    </a:ext>
                  </a:extLst>
                </a:gridCol>
                <a:gridCol w="1646238">
                  <a:extLst>
                    <a:ext uri="{9D8B030D-6E8A-4147-A177-3AD203B41FA5}">
                      <a16:colId xmlns="" xmlns:a16="http://schemas.microsoft.com/office/drawing/2014/main" val="20003"/>
                    </a:ext>
                  </a:extLst>
                </a:gridCol>
                <a:gridCol w="1646237">
                  <a:extLst>
                    <a:ext uri="{9D8B030D-6E8A-4147-A177-3AD203B41FA5}">
                      <a16:colId xmlns="" xmlns:a16="http://schemas.microsoft.com/office/drawing/2014/main" val="20004"/>
                    </a:ext>
                  </a:extLst>
                </a:gridCol>
              </a:tblGrid>
              <a:tr h="51826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i="0" u="none" strike="noStrike" cap="none" normalizeH="0" baseline="0">
                          <a:ln>
                            <a:noFill/>
                          </a:ln>
                          <a:solidFill>
                            <a:srgbClr val="0000FF"/>
                          </a:solidFill>
                          <a:effectLst/>
                          <a:latin typeface="Times New Roman" pitchFamily="18" charset="0"/>
                        </a:rPr>
                        <a:t>Na</a:t>
                      </a:r>
                      <a:r>
                        <a:rPr kumimoji="0" lang="en-US" altLang="en-US" sz="2800" b="1" i="0" u="none" strike="noStrike" cap="none" normalizeH="0" baseline="-25000">
                          <a:ln>
                            <a:noFill/>
                          </a:ln>
                          <a:solidFill>
                            <a:srgbClr val="0000FF"/>
                          </a:solidFill>
                          <a:effectLst/>
                          <a:latin typeface="Times New Roman" pitchFamily="18" charset="0"/>
                        </a:rPr>
                        <a:t>2</a:t>
                      </a:r>
                      <a:r>
                        <a:rPr kumimoji="0" lang="en-US" altLang="en-US" sz="2800" b="1" i="0" u="none" strike="noStrike" cap="none" normalizeH="0" baseline="0">
                          <a:ln>
                            <a:noFill/>
                          </a:ln>
                          <a:solidFill>
                            <a:srgbClr val="0000FF"/>
                          </a:solidFill>
                          <a:effectLst/>
                          <a:latin typeface="Times New Roman" pitchFamily="18" charset="0"/>
                        </a:rPr>
                        <a:t>CO</a:t>
                      </a:r>
                      <a:r>
                        <a:rPr kumimoji="0" lang="en-US" altLang="en-US" sz="2800" b="1" i="0" u="none" strike="noStrike" cap="none" normalizeH="0" baseline="-25000">
                          <a:ln>
                            <a:noFill/>
                          </a:ln>
                          <a:solidFill>
                            <a:srgbClr val="0000FF"/>
                          </a:solidFill>
                          <a:effectLst/>
                          <a:latin typeface="Times New Roman" pitchFamily="18" charset="0"/>
                        </a:rPr>
                        <a:t>3</a:t>
                      </a: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i="0" u="none" strike="noStrike" cap="none" normalizeH="0" baseline="0">
                          <a:ln>
                            <a:noFill/>
                          </a:ln>
                          <a:solidFill>
                            <a:srgbClr val="0000FF"/>
                          </a:solidFill>
                          <a:effectLst/>
                          <a:latin typeface="Times New Roman" pitchFamily="18" charset="0"/>
                        </a:rPr>
                        <a:t>KCl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i="0" u="none" strike="noStrike" cap="none" normalizeH="0" baseline="0">
                          <a:ln>
                            <a:noFill/>
                          </a:ln>
                          <a:solidFill>
                            <a:srgbClr val="0000FF"/>
                          </a:solidFill>
                          <a:effectLst/>
                          <a:latin typeface="Times New Roman" pitchFamily="18" charset="0"/>
                        </a:rPr>
                        <a:t>Na</a:t>
                      </a:r>
                      <a:r>
                        <a:rPr kumimoji="0" lang="en-US" altLang="en-US" sz="2800" b="1" i="0" u="none" strike="noStrike" cap="none" normalizeH="0" baseline="-25000">
                          <a:ln>
                            <a:noFill/>
                          </a:ln>
                          <a:solidFill>
                            <a:srgbClr val="0000FF"/>
                          </a:solidFill>
                          <a:effectLst/>
                          <a:latin typeface="Times New Roman" pitchFamily="18" charset="0"/>
                        </a:rPr>
                        <a:t>2</a:t>
                      </a:r>
                      <a:r>
                        <a:rPr kumimoji="0" lang="en-US" altLang="en-US" sz="2800" b="1" i="0" u="none" strike="noStrike" cap="none" normalizeH="0" baseline="0">
                          <a:ln>
                            <a:noFill/>
                          </a:ln>
                          <a:solidFill>
                            <a:srgbClr val="0000FF"/>
                          </a:solidFill>
                          <a:effectLst/>
                          <a:latin typeface="Times New Roman" pitchFamily="18" charset="0"/>
                        </a:rPr>
                        <a:t>SO</a:t>
                      </a:r>
                      <a:r>
                        <a:rPr kumimoji="0" lang="en-US" altLang="en-US" sz="2800" b="1" i="0" u="none" strike="noStrike" cap="none" normalizeH="0" baseline="-25000">
                          <a:ln>
                            <a:noFill/>
                          </a:ln>
                          <a:solidFill>
                            <a:srgbClr val="0000FF"/>
                          </a:solidFill>
                          <a:effectLst/>
                          <a:latin typeface="Times New Roman" pitchFamily="18" charset="0"/>
                        </a:rPr>
                        <a:t>4</a:t>
                      </a: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i="0" u="none" strike="noStrike" cap="none" normalizeH="0" baseline="0">
                          <a:ln>
                            <a:noFill/>
                          </a:ln>
                          <a:solidFill>
                            <a:srgbClr val="0000FF"/>
                          </a:solidFill>
                          <a:effectLst/>
                          <a:latin typeface="Times New Roman" pitchFamily="18" charset="0"/>
                        </a:rPr>
                        <a:t>NaNO</a:t>
                      </a:r>
                      <a:r>
                        <a:rPr kumimoji="0" lang="en-US" altLang="en-US" sz="2800" b="1" i="0" u="none" strike="noStrike" cap="none" normalizeH="0" baseline="-25000">
                          <a:ln>
                            <a:noFill/>
                          </a:ln>
                          <a:solidFill>
                            <a:srgbClr val="0000FF"/>
                          </a:solidFill>
                          <a:effectLst/>
                          <a:latin typeface="Times New Roman" pitchFamily="18" charset="0"/>
                        </a:rPr>
                        <a:t>3</a:t>
                      </a: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33508">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i="0" u="none" strike="noStrike" cap="none" normalizeH="0" baseline="0">
                          <a:ln>
                            <a:noFill/>
                          </a:ln>
                          <a:solidFill>
                            <a:srgbClr val="0000FF"/>
                          </a:solidFill>
                          <a:effectLst/>
                          <a:latin typeface="Times New Roman" pitchFamily="18" charset="0"/>
                        </a:rPr>
                        <a:t>Pb(NO</a:t>
                      </a:r>
                      <a:r>
                        <a:rPr kumimoji="0" lang="en-US" altLang="en-US" sz="2800" b="1" i="0" u="none" strike="noStrike" cap="none" normalizeH="0" baseline="-25000">
                          <a:ln>
                            <a:noFill/>
                          </a:ln>
                          <a:solidFill>
                            <a:srgbClr val="0000FF"/>
                          </a:solidFill>
                          <a:effectLst/>
                          <a:latin typeface="Times New Roman" pitchFamily="18" charset="0"/>
                        </a:rPr>
                        <a:t>3</a:t>
                      </a:r>
                      <a:r>
                        <a:rPr kumimoji="0" lang="en-US" altLang="en-US" sz="2800" b="1" i="0" u="none" strike="noStrike" cap="none" normalizeH="0" baseline="0">
                          <a:ln>
                            <a:noFill/>
                          </a:ln>
                          <a:solidFill>
                            <a:srgbClr val="0000FF"/>
                          </a:solidFill>
                          <a:effectLst/>
                          <a:latin typeface="Times New Roman" pitchFamily="18" charset="0"/>
                        </a:rPr>
                        <a:t>)</a:t>
                      </a:r>
                      <a:r>
                        <a:rPr kumimoji="0" lang="en-US" altLang="en-US" sz="2800" b="1" i="0" u="none" strike="noStrike" cap="none" normalizeH="0" baseline="-25000">
                          <a:ln>
                            <a:noFill/>
                          </a:ln>
                          <a:solidFill>
                            <a:srgbClr val="0000FF"/>
                          </a:solidFill>
                          <a:effectLst/>
                          <a:latin typeface="Times New Roman" pitchFamily="18" charset="0"/>
                        </a:rPr>
                        <a:t>2</a:t>
                      </a: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8265">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altLang="en-US" sz="2800" b="1" i="0" u="none" strike="noStrike" cap="none" normalizeH="0" baseline="0">
                          <a:ln>
                            <a:noFill/>
                          </a:ln>
                          <a:solidFill>
                            <a:srgbClr val="0000FF"/>
                          </a:solidFill>
                          <a:effectLst/>
                          <a:latin typeface="Times New Roman" pitchFamily="18" charset="0"/>
                        </a:rPr>
                        <a:t>BaCl</a:t>
                      </a:r>
                      <a:r>
                        <a:rPr kumimoji="0" lang="en-US" altLang="en-US" sz="2800" b="1" i="0" u="none" strike="noStrike" cap="none" normalizeH="0" baseline="-25000">
                          <a:ln>
                            <a:noFill/>
                          </a:ln>
                          <a:solidFill>
                            <a:srgbClr val="0000FF"/>
                          </a:solidFill>
                          <a:effectLst/>
                          <a:latin typeface="Times New Roman" pitchFamily="18" charset="0"/>
                        </a:rPr>
                        <a:t>2</a:t>
                      </a: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defRPr sz="2800">
                          <a:solidFill>
                            <a:schemeClr val="tx1"/>
                          </a:solidFill>
                          <a:latin typeface=".VnTime" pitchFamily="34" charset="0"/>
                        </a:defRPr>
                      </a:lvl1pPr>
                      <a:lvl2pPr>
                        <a:spcBef>
                          <a:spcPct val="20000"/>
                        </a:spcBef>
                        <a:defRPr sz="2400">
                          <a:solidFill>
                            <a:schemeClr val="tx1"/>
                          </a:solidFill>
                          <a:latin typeface=".VnTime" pitchFamily="34" charset="0"/>
                        </a:defRPr>
                      </a:lvl2pPr>
                      <a:lvl3pPr>
                        <a:spcBef>
                          <a:spcPct val="20000"/>
                        </a:spcBef>
                        <a:buClr>
                          <a:schemeClr val="tx2"/>
                        </a:buClr>
                        <a:defRPr sz="2000">
                          <a:solidFill>
                            <a:schemeClr val="tx1"/>
                          </a:solidFill>
                          <a:latin typeface=".VnTime" pitchFamily="34" charset="0"/>
                        </a:defRPr>
                      </a:lvl3pPr>
                      <a:lvl4pPr>
                        <a:spcBef>
                          <a:spcPct val="20000"/>
                        </a:spcBef>
                        <a:defRPr>
                          <a:solidFill>
                            <a:schemeClr val="tx1"/>
                          </a:solidFill>
                          <a:latin typeface=".VnTime" pitchFamily="34" charset="0"/>
                        </a:defRPr>
                      </a:lvl4pPr>
                      <a:lvl5pPr>
                        <a:spcBef>
                          <a:spcPct val="20000"/>
                        </a:spcBef>
                        <a:buClr>
                          <a:schemeClr val="tx2"/>
                        </a:buClr>
                        <a:defRPr>
                          <a:solidFill>
                            <a:schemeClr val="tx1"/>
                          </a:solidFill>
                          <a:latin typeface=".VnTime" pitchFamily="34" charset="0"/>
                        </a:defRPr>
                      </a:lvl5pPr>
                      <a:lvl6pPr fontAlgn="base">
                        <a:spcBef>
                          <a:spcPct val="20000"/>
                        </a:spcBef>
                        <a:spcAft>
                          <a:spcPct val="0"/>
                        </a:spcAft>
                        <a:buClr>
                          <a:schemeClr val="tx2"/>
                        </a:buClr>
                        <a:defRPr>
                          <a:solidFill>
                            <a:schemeClr val="tx1"/>
                          </a:solidFill>
                          <a:latin typeface=".VnTime" pitchFamily="34" charset="0"/>
                        </a:defRPr>
                      </a:lvl6pPr>
                      <a:lvl7pPr fontAlgn="base">
                        <a:spcBef>
                          <a:spcPct val="20000"/>
                        </a:spcBef>
                        <a:spcAft>
                          <a:spcPct val="0"/>
                        </a:spcAft>
                        <a:buClr>
                          <a:schemeClr val="tx2"/>
                        </a:buClr>
                        <a:defRPr>
                          <a:solidFill>
                            <a:schemeClr val="tx1"/>
                          </a:solidFill>
                          <a:latin typeface=".VnTime" pitchFamily="34" charset="0"/>
                        </a:defRPr>
                      </a:lvl7pPr>
                      <a:lvl8pPr fontAlgn="base">
                        <a:spcBef>
                          <a:spcPct val="20000"/>
                        </a:spcBef>
                        <a:spcAft>
                          <a:spcPct val="0"/>
                        </a:spcAft>
                        <a:buClr>
                          <a:schemeClr val="tx2"/>
                        </a:buClr>
                        <a:defRPr>
                          <a:solidFill>
                            <a:schemeClr val="tx1"/>
                          </a:solidFill>
                          <a:latin typeface=".VnTime" pitchFamily="34" charset="0"/>
                        </a:defRPr>
                      </a:lvl8pPr>
                      <a:lvl9pPr fontAlgn="base">
                        <a:spcBef>
                          <a:spcPct val="20000"/>
                        </a:spcBef>
                        <a:spcAft>
                          <a:spcPct val="0"/>
                        </a:spcAft>
                        <a:buClr>
                          <a:schemeClr val="tx2"/>
                        </a:buClr>
                        <a:defRPr>
                          <a:solidFill>
                            <a:schemeClr val="tx1"/>
                          </a:solidFill>
                          <a:latin typeface=".VnTime"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2800" b="1" i="0" u="none" strike="noStrike" cap="none" normalizeH="0" baseline="0">
                        <a:ln>
                          <a:noFill/>
                        </a:ln>
                        <a:solidFill>
                          <a:srgbClr val="0000FF"/>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53277" name="Text Box 29"/>
          <p:cNvSpPr txBox="1">
            <a:spLocks noChangeArrowheads="1"/>
          </p:cNvSpPr>
          <p:nvPr/>
        </p:nvSpPr>
        <p:spPr bwMode="auto">
          <a:xfrm>
            <a:off x="2472099" y="1616869"/>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dirty="0" smtClean="0">
                <a:solidFill>
                  <a:srgbClr val="0000CC"/>
                </a:solidFill>
                <a:latin typeface="Times New Roman" pitchFamily="18" charset="0"/>
                <a:cs typeface="Times New Roman" pitchFamily="18" charset="0"/>
              </a:rPr>
              <a:t>(1)</a:t>
            </a:r>
          </a:p>
        </p:txBody>
      </p:sp>
      <p:sp>
        <p:nvSpPr>
          <p:cNvPr id="121886" name="Text Box 30"/>
          <p:cNvSpPr txBox="1">
            <a:spLocks noChangeArrowheads="1"/>
          </p:cNvSpPr>
          <p:nvPr/>
        </p:nvSpPr>
        <p:spPr bwMode="auto">
          <a:xfrm>
            <a:off x="4495800" y="1514475"/>
            <a:ext cx="528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smtClean="0">
                <a:solidFill>
                  <a:srgbClr val="FF0000"/>
                </a:solidFill>
                <a:latin typeface="Times New Roman" pitchFamily="18" charset="0"/>
                <a:cs typeface="Times New Roman" pitchFamily="18" charset="0"/>
              </a:rPr>
              <a:t>x</a:t>
            </a:r>
          </a:p>
        </p:txBody>
      </p:sp>
      <p:sp>
        <p:nvSpPr>
          <p:cNvPr id="121887" name="Text Box 31"/>
          <p:cNvSpPr txBox="1">
            <a:spLocks noChangeArrowheads="1"/>
          </p:cNvSpPr>
          <p:nvPr/>
        </p:nvSpPr>
        <p:spPr bwMode="auto">
          <a:xfrm>
            <a:off x="6138863" y="1528763"/>
            <a:ext cx="53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smtClean="0">
                <a:solidFill>
                  <a:srgbClr val="FF0000"/>
                </a:solidFill>
                <a:latin typeface="Times New Roman" pitchFamily="18" charset="0"/>
                <a:cs typeface="Times New Roman" pitchFamily="18" charset="0"/>
              </a:rPr>
              <a:t>x</a:t>
            </a:r>
          </a:p>
        </p:txBody>
      </p:sp>
      <p:sp>
        <p:nvSpPr>
          <p:cNvPr id="121888" name="Text Box 32"/>
          <p:cNvSpPr txBox="1">
            <a:spLocks noChangeArrowheads="1"/>
          </p:cNvSpPr>
          <p:nvPr/>
        </p:nvSpPr>
        <p:spPr bwMode="auto">
          <a:xfrm>
            <a:off x="7772400" y="150495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smtClean="0">
                <a:solidFill>
                  <a:srgbClr val="FF0000"/>
                </a:solidFill>
                <a:latin typeface="Times New Roman" pitchFamily="18" charset="0"/>
                <a:cs typeface="Times New Roman" pitchFamily="18" charset="0"/>
              </a:rPr>
              <a:t>o</a:t>
            </a:r>
          </a:p>
        </p:txBody>
      </p:sp>
      <p:sp>
        <p:nvSpPr>
          <p:cNvPr id="121889" name="Text Box 33"/>
          <p:cNvSpPr txBox="1">
            <a:spLocks noChangeArrowheads="1"/>
          </p:cNvSpPr>
          <p:nvPr/>
        </p:nvSpPr>
        <p:spPr bwMode="auto">
          <a:xfrm>
            <a:off x="2971800" y="2066925"/>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smtClean="0">
                <a:solidFill>
                  <a:srgbClr val="FF0000"/>
                </a:solidFill>
                <a:latin typeface="Times New Roman" pitchFamily="18" charset="0"/>
                <a:cs typeface="Times New Roman" pitchFamily="18" charset="0"/>
              </a:rPr>
              <a:t>x</a:t>
            </a:r>
          </a:p>
        </p:txBody>
      </p:sp>
      <p:sp>
        <p:nvSpPr>
          <p:cNvPr id="121890" name="Text Box 34"/>
          <p:cNvSpPr txBox="1">
            <a:spLocks noChangeArrowheads="1"/>
          </p:cNvSpPr>
          <p:nvPr/>
        </p:nvSpPr>
        <p:spPr bwMode="auto">
          <a:xfrm>
            <a:off x="4495800" y="2047875"/>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smtClean="0">
                <a:solidFill>
                  <a:srgbClr val="FF0000"/>
                </a:solidFill>
                <a:latin typeface="Times New Roman" pitchFamily="18" charset="0"/>
                <a:cs typeface="Times New Roman" pitchFamily="18" charset="0"/>
              </a:rPr>
              <a:t>o</a:t>
            </a:r>
          </a:p>
        </p:txBody>
      </p:sp>
      <p:sp>
        <p:nvSpPr>
          <p:cNvPr id="121891" name="Text Box 35"/>
          <p:cNvSpPr txBox="1">
            <a:spLocks noChangeArrowheads="1"/>
          </p:cNvSpPr>
          <p:nvPr/>
        </p:nvSpPr>
        <p:spPr bwMode="auto">
          <a:xfrm>
            <a:off x="6157913" y="2062163"/>
            <a:ext cx="53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smtClean="0">
                <a:solidFill>
                  <a:srgbClr val="FF0000"/>
                </a:solidFill>
                <a:latin typeface="Times New Roman" pitchFamily="18" charset="0"/>
                <a:cs typeface="Times New Roman" pitchFamily="18" charset="0"/>
              </a:rPr>
              <a:t>x</a:t>
            </a:r>
          </a:p>
        </p:txBody>
      </p:sp>
      <p:sp>
        <p:nvSpPr>
          <p:cNvPr id="121892" name="Text Box 36"/>
          <p:cNvSpPr txBox="1">
            <a:spLocks noChangeArrowheads="1"/>
          </p:cNvSpPr>
          <p:nvPr/>
        </p:nvSpPr>
        <p:spPr bwMode="auto">
          <a:xfrm>
            <a:off x="7772400" y="203835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smtClean="0">
                <a:solidFill>
                  <a:srgbClr val="FF0000"/>
                </a:solidFill>
                <a:latin typeface="Times New Roman" pitchFamily="18" charset="0"/>
                <a:cs typeface="Times New Roman" pitchFamily="18" charset="0"/>
              </a:rPr>
              <a:t>o</a:t>
            </a:r>
          </a:p>
        </p:txBody>
      </p:sp>
      <p:sp>
        <p:nvSpPr>
          <p:cNvPr id="121893" name="Text Box 37"/>
          <p:cNvSpPr txBox="1">
            <a:spLocks noChangeArrowheads="1"/>
          </p:cNvSpPr>
          <p:nvPr/>
        </p:nvSpPr>
        <p:spPr bwMode="auto">
          <a:xfrm>
            <a:off x="304800" y="3048000"/>
            <a:ext cx="84582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buFontTx/>
              <a:buAutoNum type="arabicPeriod"/>
            </a:pPr>
            <a:r>
              <a:rPr lang="en-US" altLang="en-US" sz="2800" b="1" dirty="0" err="1" smtClean="0">
                <a:solidFill>
                  <a:srgbClr val="0000FF"/>
                </a:solidFill>
                <a:latin typeface="Times New Roman" pitchFamily="18" charset="0"/>
                <a:cs typeface="Times New Roman" pitchFamily="18" charset="0"/>
              </a:rPr>
              <a:t>Pb</a:t>
            </a:r>
            <a:r>
              <a:rPr lang="en-US" altLang="en-US" sz="2800" b="1" dirty="0" smtClean="0">
                <a:solidFill>
                  <a:srgbClr val="0000FF"/>
                </a:solidFill>
                <a:latin typeface="Times New Roman" pitchFamily="18" charset="0"/>
                <a:cs typeface="Times New Roman" pitchFamily="18" charset="0"/>
              </a:rPr>
              <a:t>(NO</a:t>
            </a:r>
            <a:r>
              <a:rPr lang="en-US" altLang="en-US" sz="2800" b="1" baseline="-25000" dirty="0" smtClean="0">
                <a:solidFill>
                  <a:srgbClr val="0000FF"/>
                </a:solidFill>
                <a:latin typeface="Times New Roman" pitchFamily="18" charset="0"/>
                <a:cs typeface="Times New Roman" pitchFamily="18" charset="0"/>
              </a:rPr>
              <a:t>3</a:t>
            </a:r>
            <a:r>
              <a:rPr lang="en-US" altLang="en-US" sz="2800" b="1" dirty="0" smtClean="0">
                <a:solidFill>
                  <a:srgbClr val="0000FF"/>
                </a:solidFill>
                <a:latin typeface="Times New Roman" pitchFamily="18" charset="0"/>
                <a:cs typeface="Times New Roman" pitchFamily="18" charset="0"/>
              </a:rPr>
              <a:t>)</a:t>
            </a:r>
            <a:r>
              <a:rPr lang="en-US" altLang="en-US" sz="2800" b="1" baseline="-25000" dirty="0" smtClean="0">
                <a:solidFill>
                  <a:srgbClr val="0000FF"/>
                </a:solidFill>
                <a:latin typeface="Times New Roman" pitchFamily="18" charset="0"/>
                <a:cs typeface="Times New Roman" pitchFamily="18" charset="0"/>
              </a:rPr>
              <a:t>2</a:t>
            </a:r>
            <a:r>
              <a:rPr lang="en-US" altLang="en-US" sz="2800" b="1" dirty="0" smtClean="0">
                <a:solidFill>
                  <a:srgbClr val="0000FF"/>
                </a:solidFill>
                <a:latin typeface="Times New Roman" pitchFamily="18" charset="0"/>
                <a:cs typeface="Times New Roman" pitchFamily="18" charset="0"/>
              </a:rPr>
              <a:t> +  Na</a:t>
            </a:r>
            <a:r>
              <a:rPr lang="en-US" altLang="en-US" sz="2800" b="1" baseline="-25000" dirty="0" smtClean="0">
                <a:solidFill>
                  <a:srgbClr val="0000FF"/>
                </a:solidFill>
                <a:latin typeface="Times New Roman" pitchFamily="18" charset="0"/>
                <a:cs typeface="Times New Roman" pitchFamily="18" charset="0"/>
              </a:rPr>
              <a:t>2</a:t>
            </a:r>
            <a:r>
              <a:rPr lang="en-US" altLang="en-US" sz="2800" b="1" dirty="0" smtClean="0">
                <a:solidFill>
                  <a:srgbClr val="0000FF"/>
                </a:solidFill>
                <a:latin typeface="Times New Roman" pitchFamily="18" charset="0"/>
                <a:cs typeface="Times New Roman" pitchFamily="18" charset="0"/>
              </a:rPr>
              <a:t>CO</a:t>
            </a:r>
            <a:r>
              <a:rPr lang="en-US" altLang="en-US" sz="2800" b="1" baseline="-25000" dirty="0" smtClean="0">
                <a:solidFill>
                  <a:srgbClr val="0000FF"/>
                </a:solidFill>
                <a:latin typeface="Times New Roman" pitchFamily="18" charset="0"/>
                <a:cs typeface="Times New Roman" pitchFamily="18" charset="0"/>
              </a:rPr>
              <a:t>3</a:t>
            </a:r>
            <a:r>
              <a:rPr lang="en-US" altLang="en-US" sz="2800" b="1" dirty="0" smtClean="0">
                <a:solidFill>
                  <a:srgbClr val="0000FF"/>
                </a:solidFill>
                <a:latin typeface="Times New Roman" pitchFamily="18" charset="0"/>
                <a:cs typeface="Times New Roman" pitchFamily="18" charset="0"/>
              </a:rPr>
              <a:t> → </a:t>
            </a:r>
            <a:r>
              <a:rPr lang="en-US" altLang="en-US" sz="2800" b="1" dirty="0" smtClean="0">
                <a:solidFill>
                  <a:srgbClr val="FF0000"/>
                </a:solidFill>
                <a:latin typeface="Times New Roman" pitchFamily="18" charset="0"/>
                <a:cs typeface="Times New Roman" pitchFamily="18" charset="0"/>
              </a:rPr>
              <a:t>PbCO</a:t>
            </a:r>
            <a:r>
              <a:rPr lang="en-US" altLang="en-US" sz="2800" b="1" baseline="-25000" dirty="0" smtClean="0">
                <a:solidFill>
                  <a:srgbClr val="FF0000"/>
                </a:solidFill>
                <a:latin typeface="Times New Roman" pitchFamily="18" charset="0"/>
                <a:cs typeface="Times New Roman" pitchFamily="18" charset="0"/>
              </a:rPr>
              <a:t>3</a:t>
            </a:r>
            <a:r>
              <a:rPr lang="en-US" altLang="en-US" sz="2800" b="1" dirty="0" smtClean="0">
                <a:solidFill>
                  <a:srgbClr val="0000CC"/>
                </a:solidFill>
                <a:latin typeface="Times New Roman" pitchFamily="18" charset="0"/>
                <a:cs typeface="Times New Roman" pitchFamily="18" charset="0"/>
              </a:rPr>
              <a:t>↓</a:t>
            </a:r>
            <a:r>
              <a:rPr lang="en-US" altLang="en-US" sz="2800" b="1" dirty="0" smtClean="0">
                <a:solidFill>
                  <a:srgbClr val="0000FF"/>
                </a:solidFill>
                <a:latin typeface="Times New Roman" pitchFamily="18" charset="0"/>
                <a:cs typeface="Times New Roman" pitchFamily="18" charset="0"/>
              </a:rPr>
              <a:t> + 2NaNO</a:t>
            </a:r>
            <a:r>
              <a:rPr lang="en-US" altLang="en-US" sz="2800" b="1" baseline="-25000" dirty="0" smtClean="0">
                <a:solidFill>
                  <a:srgbClr val="0000FF"/>
                </a:solidFill>
                <a:latin typeface="Times New Roman" pitchFamily="18" charset="0"/>
                <a:cs typeface="Times New Roman" pitchFamily="18" charset="0"/>
              </a:rPr>
              <a:t>3</a:t>
            </a:r>
          </a:p>
          <a:p>
            <a:pPr fontAlgn="base">
              <a:spcBef>
                <a:spcPct val="50000"/>
              </a:spcBef>
              <a:spcAft>
                <a:spcPct val="0"/>
              </a:spcAft>
            </a:pPr>
            <a:r>
              <a:rPr lang="en-US" altLang="en-US" sz="2800" b="1" dirty="0" smtClean="0">
                <a:solidFill>
                  <a:srgbClr val="0000FF"/>
                </a:solidFill>
                <a:latin typeface="Times New Roman" pitchFamily="18" charset="0"/>
                <a:cs typeface="Times New Roman" pitchFamily="18" charset="0"/>
              </a:rPr>
              <a:t>2. </a:t>
            </a:r>
            <a:r>
              <a:rPr lang="en-US" altLang="en-US" sz="2800" b="1" dirty="0" err="1" smtClean="0">
                <a:solidFill>
                  <a:srgbClr val="0000FF"/>
                </a:solidFill>
                <a:latin typeface="Times New Roman" pitchFamily="18" charset="0"/>
                <a:cs typeface="Times New Roman" pitchFamily="18" charset="0"/>
              </a:rPr>
              <a:t>Pb</a:t>
            </a:r>
            <a:r>
              <a:rPr lang="en-US" altLang="en-US" sz="2800" b="1" dirty="0" smtClean="0">
                <a:solidFill>
                  <a:srgbClr val="0000FF"/>
                </a:solidFill>
                <a:latin typeface="Times New Roman" pitchFamily="18" charset="0"/>
                <a:cs typeface="Times New Roman" pitchFamily="18" charset="0"/>
              </a:rPr>
              <a:t>(NO</a:t>
            </a:r>
            <a:r>
              <a:rPr lang="en-US" altLang="en-US" sz="2800" b="1" baseline="-25000" dirty="0" smtClean="0">
                <a:solidFill>
                  <a:srgbClr val="0000FF"/>
                </a:solidFill>
                <a:latin typeface="Times New Roman" pitchFamily="18" charset="0"/>
                <a:cs typeface="Times New Roman" pitchFamily="18" charset="0"/>
              </a:rPr>
              <a:t>3</a:t>
            </a:r>
            <a:r>
              <a:rPr lang="en-US" altLang="en-US" sz="2800" b="1" dirty="0" smtClean="0">
                <a:solidFill>
                  <a:srgbClr val="0000FF"/>
                </a:solidFill>
                <a:latin typeface="Times New Roman" pitchFamily="18" charset="0"/>
                <a:cs typeface="Times New Roman" pitchFamily="18" charset="0"/>
              </a:rPr>
              <a:t>)</a:t>
            </a:r>
            <a:r>
              <a:rPr lang="en-US" altLang="en-US" sz="2800" b="1" baseline="-25000" dirty="0" smtClean="0">
                <a:solidFill>
                  <a:srgbClr val="0000FF"/>
                </a:solidFill>
                <a:latin typeface="Times New Roman" pitchFamily="18" charset="0"/>
                <a:cs typeface="Times New Roman" pitchFamily="18" charset="0"/>
              </a:rPr>
              <a:t>2</a:t>
            </a:r>
            <a:r>
              <a:rPr lang="en-US" altLang="en-US" sz="2800" b="1" dirty="0" smtClean="0">
                <a:solidFill>
                  <a:srgbClr val="0000FF"/>
                </a:solidFill>
                <a:latin typeface="Times New Roman" pitchFamily="18" charset="0"/>
                <a:cs typeface="Times New Roman" pitchFamily="18" charset="0"/>
              </a:rPr>
              <a:t> + 2KCl      →  </a:t>
            </a:r>
            <a:r>
              <a:rPr lang="en-US" altLang="en-US" sz="2800" b="1" dirty="0" smtClean="0">
                <a:solidFill>
                  <a:srgbClr val="FF0000"/>
                </a:solidFill>
                <a:latin typeface="Times New Roman" pitchFamily="18" charset="0"/>
                <a:cs typeface="Times New Roman" pitchFamily="18" charset="0"/>
              </a:rPr>
              <a:t>PbCl</a:t>
            </a:r>
            <a:r>
              <a:rPr lang="en-US" altLang="en-US" sz="2800" b="1" baseline="-25000" dirty="0" smtClean="0">
                <a:solidFill>
                  <a:srgbClr val="FF0000"/>
                </a:solidFill>
                <a:latin typeface="Times New Roman" pitchFamily="18" charset="0"/>
                <a:cs typeface="Times New Roman" pitchFamily="18" charset="0"/>
              </a:rPr>
              <a:t>2</a:t>
            </a:r>
            <a:r>
              <a:rPr lang="en-US" altLang="en-US" sz="2800" b="1" i="1" dirty="0" smtClean="0">
                <a:solidFill>
                  <a:srgbClr val="0000FF"/>
                </a:solidFill>
                <a:latin typeface="Times New Roman" pitchFamily="18" charset="0"/>
                <a:cs typeface="Times New Roman" pitchFamily="18" charset="0"/>
              </a:rPr>
              <a:t>↓</a:t>
            </a:r>
            <a:r>
              <a:rPr lang="en-US" altLang="en-US" sz="2800" b="1" dirty="0" smtClean="0">
                <a:solidFill>
                  <a:srgbClr val="0000FF"/>
                </a:solidFill>
                <a:latin typeface="Times New Roman" pitchFamily="18" charset="0"/>
                <a:cs typeface="Times New Roman" pitchFamily="18" charset="0"/>
              </a:rPr>
              <a:t> + 2KNO</a:t>
            </a:r>
            <a:r>
              <a:rPr lang="en-US" altLang="en-US" sz="2800" b="1" baseline="-25000" dirty="0" smtClean="0">
                <a:solidFill>
                  <a:srgbClr val="0000FF"/>
                </a:solidFill>
                <a:latin typeface="Times New Roman" pitchFamily="18" charset="0"/>
                <a:cs typeface="Times New Roman" pitchFamily="18" charset="0"/>
              </a:rPr>
              <a:t>3</a:t>
            </a:r>
            <a:endParaRPr lang="en-US" altLang="en-US" sz="2800" b="1" dirty="0" smtClean="0">
              <a:solidFill>
                <a:srgbClr val="0000FF"/>
              </a:solidFill>
              <a:latin typeface="Times New Roman" pitchFamily="18" charset="0"/>
              <a:cs typeface="Times New Roman" pitchFamily="18" charset="0"/>
            </a:endParaRPr>
          </a:p>
          <a:p>
            <a:pPr fontAlgn="base">
              <a:spcBef>
                <a:spcPct val="50000"/>
              </a:spcBef>
              <a:spcAft>
                <a:spcPct val="0"/>
              </a:spcAft>
            </a:pPr>
            <a:r>
              <a:rPr lang="en-US" altLang="en-US" sz="2800" b="1" dirty="0" smtClean="0">
                <a:solidFill>
                  <a:srgbClr val="0000FF"/>
                </a:solidFill>
                <a:latin typeface="Times New Roman" pitchFamily="18" charset="0"/>
                <a:cs typeface="Times New Roman" pitchFamily="18" charset="0"/>
              </a:rPr>
              <a:t>3. </a:t>
            </a:r>
            <a:r>
              <a:rPr lang="en-US" altLang="en-US" sz="2800" b="1" dirty="0" err="1" smtClean="0">
                <a:solidFill>
                  <a:srgbClr val="0000FF"/>
                </a:solidFill>
                <a:latin typeface="Times New Roman" pitchFamily="18" charset="0"/>
                <a:cs typeface="Times New Roman" pitchFamily="18" charset="0"/>
              </a:rPr>
              <a:t>Pb</a:t>
            </a:r>
            <a:r>
              <a:rPr lang="en-US" altLang="en-US" sz="2800" b="1" dirty="0" smtClean="0">
                <a:solidFill>
                  <a:srgbClr val="0000FF"/>
                </a:solidFill>
                <a:latin typeface="Times New Roman" pitchFamily="18" charset="0"/>
                <a:cs typeface="Times New Roman" pitchFamily="18" charset="0"/>
              </a:rPr>
              <a:t>(NO</a:t>
            </a:r>
            <a:r>
              <a:rPr lang="en-US" altLang="en-US" sz="2800" b="1" baseline="-25000" dirty="0" smtClean="0">
                <a:solidFill>
                  <a:srgbClr val="0000FF"/>
                </a:solidFill>
                <a:latin typeface="Times New Roman" pitchFamily="18" charset="0"/>
                <a:cs typeface="Times New Roman" pitchFamily="18" charset="0"/>
              </a:rPr>
              <a:t>3</a:t>
            </a:r>
            <a:r>
              <a:rPr lang="en-US" altLang="en-US" sz="2800" b="1" dirty="0" smtClean="0">
                <a:solidFill>
                  <a:srgbClr val="0000FF"/>
                </a:solidFill>
                <a:latin typeface="Times New Roman" pitchFamily="18" charset="0"/>
                <a:cs typeface="Times New Roman" pitchFamily="18" charset="0"/>
              </a:rPr>
              <a:t>)</a:t>
            </a:r>
            <a:r>
              <a:rPr lang="en-US" altLang="en-US" sz="2800" b="1" baseline="-25000" dirty="0" smtClean="0">
                <a:solidFill>
                  <a:srgbClr val="0000FF"/>
                </a:solidFill>
                <a:latin typeface="Times New Roman" pitchFamily="18" charset="0"/>
                <a:cs typeface="Times New Roman" pitchFamily="18" charset="0"/>
              </a:rPr>
              <a:t>2</a:t>
            </a:r>
            <a:r>
              <a:rPr lang="en-US" altLang="en-US" sz="2800" b="1" dirty="0" smtClean="0">
                <a:solidFill>
                  <a:srgbClr val="0000FF"/>
                </a:solidFill>
                <a:latin typeface="Times New Roman" pitchFamily="18" charset="0"/>
                <a:cs typeface="Times New Roman" pitchFamily="18" charset="0"/>
              </a:rPr>
              <a:t> + Na</a:t>
            </a:r>
            <a:r>
              <a:rPr lang="en-US" altLang="en-US" sz="2800" b="1" baseline="-25000" dirty="0" smtClean="0">
                <a:solidFill>
                  <a:srgbClr val="0000FF"/>
                </a:solidFill>
                <a:latin typeface="Times New Roman" pitchFamily="18" charset="0"/>
                <a:cs typeface="Times New Roman" pitchFamily="18" charset="0"/>
              </a:rPr>
              <a:t>2</a:t>
            </a:r>
            <a:r>
              <a:rPr lang="en-US" altLang="en-US" sz="2800" b="1" dirty="0" smtClean="0">
                <a:solidFill>
                  <a:srgbClr val="0000FF"/>
                </a:solidFill>
                <a:latin typeface="Times New Roman" pitchFamily="18" charset="0"/>
                <a:cs typeface="Times New Roman" pitchFamily="18" charset="0"/>
              </a:rPr>
              <a:t>SO</a:t>
            </a:r>
            <a:r>
              <a:rPr lang="en-US" altLang="en-US" sz="2800" b="1" baseline="-25000" dirty="0" smtClean="0">
                <a:solidFill>
                  <a:srgbClr val="0000FF"/>
                </a:solidFill>
                <a:latin typeface="Times New Roman" pitchFamily="18" charset="0"/>
                <a:cs typeface="Times New Roman" pitchFamily="18" charset="0"/>
              </a:rPr>
              <a:t>4</a:t>
            </a:r>
            <a:r>
              <a:rPr lang="en-US" altLang="en-US" sz="2800" b="1" dirty="0" smtClean="0">
                <a:solidFill>
                  <a:srgbClr val="0000FF"/>
                </a:solidFill>
                <a:latin typeface="Times New Roman" pitchFamily="18" charset="0"/>
                <a:cs typeface="Times New Roman" pitchFamily="18" charset="0"/>
              </a:rPr>
              <a:t>  →  </a:t>
            </a:r>
            <a:r>
              <a:rPr lang="en-US" altLang="en-US" sz="2800" b="1" dirty="0" smtClean="0">
                <a:solidFill>
                  <a:srgbClr val="FF0000"/>
                </a:solidFill>
                <a:latin typeface="Times New Roman" pitchFamily="18" charset="0"/>
                <a:cs typeface="Times New Roman" pitchFamily="18" charset="0"/>
              </a:rPr>
              <a:t>PbSO</a:t>
            </a:r>
            <a:r>
              <a:rPr lang="en-US" altLang="en-US" sz="2800" b="1" baseline="-25000" dirty="0" smtClean="0">
                <a:solidFill>
                  <a:srgbClr val="FF0000"/>
                </a:solidFill>
                <a:latin typeface="Times New Roman" pitchFamily="18" charset="0"/>
                <a:cs typeface="Times New Roman" pitchFamily="18" charset="0"/>
              </a:rPr>
              <a:t>4</a:t>
            </a:r>
            <a:r>
              <a:rPr lang="en-US" altLang="en-US" sz="2800" b="1" dirty="0" smtClean="0">
                <a:solidFill>
                  <a:srgbClr val="0000FF"/>
                </a:solidFill>
                <a:latin typeface="Times New Roman" pitchFamily="18" charset="0"/>
                <a:cs typeface="Times New Roman" pitchFamily="18" charset="0"/>
              </a:rPr>
              <a:t>↓ + 2NaNO</a:t>
            </a:r>
            <a:r>
              <a:rPr lang="en-US" altLang="en-US" sz="2800" b="1" baseline="-25000" dirty="0" smtClean="0">
                <a:solidFill>
                  <a:srgbClr val="0000FF"/>
                </a:solidFill>
                <a:latin typeface="Times New Roman" pitchFamily="18" charset="0"/>
                <a:cs typeface="Times New Roman" pitchFamily="18" charset="0"/>
              </a:rPr>
              <a:t>3</a:t>
            </a:r>
            <a:endParaRPr lang="en-US" altLang="en-US" sz="2800" b="1" dirty="0" smtClean="0">
              <a:solidFill>
                <a:srgbClr val="0000FF"/>
              </a:solidFill>
              <a:latin typeface="Times New Roman" pitchFamily="18" charset="0"/>
              <a:cs typeface="Times New Roman" pitchFamily="18" charset="0"/>
            </a:endParaRPr>
          </a:p>
          <a:p>
            <a:pPr fontAlgn="base">
              <a:spcBef>
                <a:spcPct val="50000"/>
              </a:spcBef>
              <a:spcAft>
                <a:spcPct val="0"/>
              </a:spcAft>
            </a:pPr>
            <a:r>
              <a:rPr lang="en-US" altLang="en-US" sz="2800" b="1" dirty="0" smtClean="0">
                <a:solidFill>
                  <a:srgbClr val="0000FF"/>
                </a:solidFill>
                <a:latin typeface="Times New Roman" pitchFamily="18" charset="0"/>
                <a:cs typeface="Times New Roman" pitchFamily="18" charset="0"/>
              </a:rPr>
              <a:t>5. BaCl</a:t>
            </a:r>
            <a:r>
              <a:rPr lang="en-US" altLang="en-US" sz="2800" b="1" baseline="-25000" dirty="0" smtClean="0">
                <a:solidFill>
                  <a:srgbClr val="0000FF"/>
                </a:solidFill>
                <a:latin typeface="Times New Roman" pitchFamily="18" charset="0"/>
                <a:cs typeface="Times New Roman" pitchFamily="18" charset="0"/>
              </a:rPr>
              <a:t>2       </a:t>
            </a:r>
            <a:r>
              <a:rPr lang="en-US" altLang="en-US" sz="2800" b="1" dirty="0" smtClean="0">
                <a:solidFill>
                  <a:srgbClr val="0000FF"/>
                </a:solidFill>
                <a:latin typeface="Times New Roman" pitchFamily="18" charset="0"/>
                <a:cs typeface="Times New Roman" pitchFamily="18" charset="0"/>
              </a:rPr>
              <a:t>+  Na</a:t>
            </a:r>
            <a:r>
              <a:rPr lang="en-US" altLang="en-US" sz="2800" b="1" baseline="-25000" dirty="0" smtClean="0">
                <a:solidFill>
                  <a:srgbClr val="0000FF"/>
                </a:solidFill>
                <a:latin typeface="Times New Roman" pitchFamily="18" charset="0"/>
                <a:cs typeface="Times New Roman" pitchFamily="18" charset="0"/>
              </a:rPr>
              <a:t>2</a:t>
            </a:r>
            <a:r>
              <a:rPr lang="en-US" altLang="en-US" sz="2800" b="1" dirty="0" smtClean="0">
                <a:solidFill>
                  <a:srgbClr val="0000FF"/>
                </a:solidFill>
                <a:latin typeface="Times New Roman" pitchFamily="18" charset="0"/>
                <a:cs typeface="Times New Roman" pitchFamily="18" charset="0"/>
              </a:rPr>
              <a:t>CO</a:t>
            </a:r>
            <a:r>
              <a:rPr lang="en-US" altLang="en-US" sz="2800" b="1" baseline="-25000" dirty="0" smtClean="0">
                <a:solidFill>
                  <a:srgbClr val="0000FF"/>
                </a:solidFill>
                <a:latin typeface="Times New Roman" pitchFamily="18" charset="0"/>
                <a:cs typeface="Times New Roman" pitchFamily="18" charset="0"/>
              </a:rPr>
              <a:t>3</a:t>
            </a:r>
            <a:r>
              <a:rPr lang="en-US" altLang="en-US" sz="2800" b="1" dirty="0" smtClean="0">
                <a:solidFill>
                  <a:srgbClr val="0000FF"/>
                </a:solidFill>
                <a:latin typeface="Times New Roman" pitchFamily="18" charset="0"/>
                <a:cs typeface="Times New Roman" pitchFamily="18" charset="0"/>
              </a:rPr>
              <a:t> →  </a:t>
            </a:r>
            <a:r>
              <a:rPr lang="en-US" altLang="en-US" sz="2800" b="1" dirty="0" smtClean="0">
                <a:solidFill>
                  <a:srgbClr val="FF0000"/>
                </a:solidFill>
                <a:latin typeface="Times New Roman" pitchFamily="18" charset="0"/>
                <a:cs typeface="Times New Roman" pitchFamily="18" charset="0"/>
              </a:rPr>
              <a:t>BaCO</a:t>
            </a:r>
            <a:r>
              <a:rPr lang="en-US" altLang="en-US" sz="2800" b="1" baseline="-25000" dirty="0" smtClean="0">
                <a:solidFill>
                  <a:srgbClr val="FF0000"/>
                </a:solidFill>
                <a:latin typeface="Times New Roman" pitchFamily="18" charset="0"/>
                <a:cs typeface="Times New Roman" pitchFamily="18" charset="0"/>
              </a:rPr>
              <a:t>3</a:t>
            </a:r>
            <a:r>
              <a:rPr lang="en-US" altLang="en-US" sz="2800" b="1" i="1" dirty="0" smtClean="0">
                <a:solidFill>
                  <a:srgbClr val="0000FF"/>
                </a:solidFill>
                <a:latin typeface="Times New Roman" pitchFamily="18" charset="0"/>
                <a:cs typeface="Times New Roman" pitchFamily="18" charset="0"/>
              </a:rPr>
              <a:t>↓ +</a:t>
            </a:r>
            <a:r>
              <a:rPr lang="en-US" altLang="en-US" sz="2800" b="1" dirty="0" smtClean="0">
                <a:solidFill>
                  <a:srgbClr val="0000FF"/>
                </a:solidFill>
                <a:latin typeface="Times New Roman" pitchFamily="18" charset="0"/>
                <a:cs typeface="Times New Roman" pitchFamily="18" charset="0"/>
              </a:rPr>
              <a:t> 2NaCl</a:t>
            </a:r>
          </a:p>
          <a:p>
            <a:pPr fontAlgn="base">
              <a:spcBef>
                <a:spcPct val="50000"/>
              </a:spcBef>
              <a:spcAft>
                <a:spcPct val="0"/>
              </a:spcAft>
            </a:pPr>
            <a:r>
              <a:rPr lang="en-US" altLang="en-US" sz="2800" b="1" dirty="0" smtClean="0">
                <a:solidFill>
                  <a:srgbClr val="0000FF"/>
                </a:solidFill>
                <a:latin typeface="Times New Roman" pitchFamily="18" charset="0"/>
                <a:cs typeface="Times New Roman" pitchFamily="18" charset="0"/>
              </a:rPr>
              <a:t>7. BaCl</a:t>
            </a:r>
            <a:r>
              <a:rPr lang="en-US" altLang="en-US" sz="2800" b="1" baseline="-25000" dirty="0" smtClean="0">
                <a:solidFill>
                  <a:srgbClr val="0000FF"/>
                </a:solidFill>
                <a:latin typeface="Times New Roman" pitchFamily="18" charset="0"/>
                <a:cs typeface="Times New Roman" pitchFamily="18" charset="0"/>
              </a:rPr>
              <a:t>2     </a:t>
            </a:r>
            <a:r>
              <a:rPr lang="en-US" altLang="en-US" sz="2800" b="1" dirty="0" smtClean="0">
                <a:solidFill>
                  <a:srgbClr val="0000FF"/>
                </a:solidFill>
                <a:latin typeface="Times New Roman" pitchFamily="18" charset="0"/>
                <a:cs typeface="Times New Roman" pitchFamily="18" charset="0"/>
              </a:rPr>
              <a:t>+   Na</a:t>
            </a:r>
            <a:r>
              <a:rPr lang="en-US" altLang="en-US" sz="2800" b="1" baseline="-25000" dirty="0" smtClean="0">
                <a:solidFill>
                  <a:srgbClr val="0000FF"/>
                </a:solidFill>
                <a:latin typeface="Times New Roman" pitchFamily="18" charset="0"/>
                <a:cs typeface="Times New Roman" pitchFamily="18" charset="0"/>
              </a:rPr>
              <a:t>2</a:t>
            </a:r>
            <a:r>
              <a:rPr lang="en-US" altLang="en-US" sz="2800" b="1" dirty="0" smtClean="0">
                <a:solidFill>
                  <a:srgbClr val="0000FF"/>
                </a:solidFill>
                <a:latin typeface="Times New Roman" pitchFamily="18" charset="0"/>
                <a:cs typeface="Times New Roman" pitchFamily="18" charset="0"/>
              </a:rPr>
              <a:t>SO</a:t>
            </a:r>
            <a:r>
              <a:rPr lang="en-US" altLang="en-US" sz="2800" b="1" baseline="-25000" dirty="0" smtClean="0">
                <a:solidFill>
                  <a:srgbClr val="0000FF"/>
                </a:solidFill>
                <a:latin typeface="Times New Roman" pitchFamily="18" charset="0"/>
                <a:cs typeface="Times New Roman" pitchFamily="18" charset="0"/>
              </a:rPr>
              <a:t>4</a:t>
            </a:r>
            <a:r>
              <a:rPr lang="en-US" altLang="en-US" sz="2800" b="1" dirty="0" smtClean="0">
                <a:solidFill>
                  <a:srgbClr val="0000FF"/>
                </a:solidFill>
                <a:latin typeface="Times New Roman" pitchFamily="18" charset="0"/>
                <a:cs typeface="Times New Roman" pitchFamily="18" charset="0"/>
              </a:rPr>
              <a:t>  →</a:t>
            </a:r>
            <a:r>
              <a:rPr lang="en-US" altLang="en-US" sz="2800" b="1" dirty="0" smtClean="0">
                <a:solidFill>
                  <a:prstClr val="black"/>
                </a:solidFill>
                <a:latin typeface="Times New Roman" pitchFamily="18" charset="0"/>
                <a:cs typeface="Times New Roman" pitchFamily="18" charset="0"/>
              </a:rPr>
              <a:t>  </a:t>
            </a:r>
            <a:r>
              <a:rPr lang="en-US" altLang="en-US" sz="2800" b="1" dirty="0" smtClean="0">
                <a:solidFill>
                  <a:srgbClr val="FF0000"/>
                </a:solidFill>
                <a:latin typeface="Times New Roman" pitchFamily="18" charset="0"/>
                <a:cs typeface="Times New Roman" pitchFamily="18" charset="0"/>
              </a:rPr>
              <a:t>BaSO</a:t>
            </a:r>
            <a:r>
              <a:rPr lang="en-US" altLang="en-US" sz="2800" b="1" baseline="-25000" dirty="0" smtClean="0">
                <a:solidFill>
                  <a:srgbClr val="FF0000"/>
                </a:solidFill>
                <a:latin typeface="Times New Roman" pitchFamily="18" charset="0"/>
                <a:cs typeface="Times New Roman" pitchFamily="18" charset="0"/>
              </a:rPr>
              <a:t>4</a:t>
            </a:r>
            <a:r>
              <a:rPr lang="en-US" altLang="en-US" sz="2800" b="1" i="1" dirty="0" smtClean="0">
                <a:solidFill>
                  <a:srgbClr val="0000FF"/>
                </a:solidFill>
                <a:latin typeface="Times New Roman" pitchFamily="18" charset="0"/>
                <a:cs typeface="Times New Roman" pitchFamily="18" charset="0"/>
              </a:rPr>
              <a:t>↓ </a:t>
            </a:r>
            <a:r>
              <a:rPr lang="en-US" altLang="en-US" sz="2800" b="1" dirty="0" smtClean="0">
                <a:solidFill>
                  <a:srgbClr val="0000FF"/>
                </a:solidFill>
                <a:latin typeface="Times New Roman" pitchFamily="18" charset="0"/>
                <a:cs typeface="Times New Roman" pitchFamily="18" charset="0"/>
              </a:rPr>
              <a:t>+ 2NaCl</a:t>
            </a:r>
            <a:endParaRPr lang="en-US" altLang="en-US" sz="2800" b="1" baseline="-25000" dirty="0" smtClean="0">
              <a:solidFill>
                <a:srgbClr val="0000FF"/>
              </a:solidFill>
              <a:latin typeface="Times New Roman" pitchFamily="18" charset="0"/>
              <a:cs typeface="Times New Roman" pitchFamily="18" charset="0"/>
            </a:endParaRPr>
          </a:p>
        </p:txBody>
      </p:sp>
      <p:sp>
        <p:nvSpPr>
          <p:cNvPr id="121894" name="Text Box 38"/>
          <p:cNvSpPr txBox="1">
            <a:spLocks noChangeArrowheads="1"/>
          </p:cNvSpPr>
          <p:nvPr/>
        </p:nvSpPr>
        <p:spPr bwMode="auto">
          <a:xfrm>
            <a:off x="2971800" y="1514475"/>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800" b="1" smtClean="0">
                <a:solidFill>
                  <a:srgbClr val="FF0000"/>
                </a:solidFill>
                <a:latin typeface="Times New Roman" pitchFamily="18" charset="0"/>
                <a:cs typeface="Times New Roman" pitchFamily="18" charset="0"/>
              </a:rPr>
              <a:t>x</a:t>
            </a:r>
          </a:p>
        </p:txBody>
      </p:sp>
      <p:sp>
        <p:nvSpPr>
          <p:cNvPr id="53287" name="Text Box 39"/>
          <p:cNvSpPr txBox="1">
            <a:spLocks noChangeArrowheads="1"/>
          </p:cNvSpPr>
          <p:nvPr/>
        </p:nvSpPr>
        <p:spPr bwMode="auto">
          <a:xfrm>
            <a:off x="2436525" y="212328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dirty="0" smtClean="0">
                <a:solidFill>
                  <a:srgbClr val="0000CC"/>
                </a:solidFill>
                <a:latin typeface="Times New Roman" pitchFamily="18" charset="0"/>
                <a:cs typeface="Times New Roman" pitchFamily="18" charset="0"/>
              </a:rPr>
              <a:t>(5)</a:t>
            </a:r>
          </a:p>
        </p:txBody>
      </p:sp>
      <p:sp>
        <p:nvSpPr>
          <p:cNvPr id="53288" name="Text Box 40"/>
          <p:cNvSpPr txBox="1">
            <a:spLocks noChangeArrowheads="1"/>
          </p:cNvSpPr>
          <p:nvPr/>
        </p:nvSpPr>
        <p:spPr bwMode="auto">
          <a:xfrm>
            <a:off x="3924300" y="158988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smtClean="0">
                <a:solidFill>
                  <a:srgbClr val="0000CC"/>
                </a:solidFill>
                <a:latin typeface="Times New Roman" pitchFamily="18" charset="0"/>
                <a:cs typeface="Times New Roman" pitchFamily="18" charset="0"/>
              </a:rPr>
              <a:t>(2)</a:t>
            </a:r>
          </a:p>
        </p:txBody>
      </p:sp>
      <p:sp>
        <p:nvSpPr>
          <p:cNvPr id="53289" name="Text Box 41"/>
          <p:cNvSpPr txBox="1">
            <a:spLocks noChangeArrowheads="1"/>
          </p:cNvSpPr>
          <p:nvPr/>
        </p:nvSpPr>
        <p:spPr bwMode="auto">
          <a:xfrm>
            <a:off x="5600700" y="158988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smtClean="0">
                <a:solidFill>
                  <a:srgbClr val="0000CC"/>
                </a:solidFill>
                <a:latin typeface="Times New Roman" pitchFamily="18" charset="0"/>
                <a:cs typeface="Times New Roman" pitchFamily="18" charset="0"/>
              </a:rPr>
              <a:t>(3)</a:t>
            </a:r>
          </a:p>
        </p:txBody>
      </p:sp>
      <p:sp>
        <p:nvSpPr>
          <p:cNvPr id="53290" name="Text Box 42"/>
          <p:cNvSpPr txBox="1">
            <a:spLocks noChangeArrowheads="1"/>
          </p:cNvSpPr>
          <p:nvPr/>
        </p:nvSpPr>
        <p:spPr bwMode="auto">
          <a:xfrm>
            <a:off x="5600700" y="219948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smtClean="0">
                <a:solidFill>
                  <a:srgbClr val="0000CC"/>
                </a:solidFill>
                <a:latin typeface="Times New Roman" pitchFamily="18" charset="0"/>
                <a:cs typeface="Times New Roman" pitchFamily="18" charset="0"/>
              </a:rPr>
              <a:t>(7)</a:t>
            </a:r>
          </a:p>
        </p:txBody>
      </p:sp>
      <p:sp>
        <p:nvSpPr>
          <p:cNvPr id="53291" name="Text Box 43"/>
          <p:cNvSpPr txBox="1">
            <a:spLocks noChangeArrowheads="1"/>
          </p:cNvSpPr>
          <p:nvPr/>
        </p:nvSpPr>
        <p:spPr bwMode="auto">
          <a:xfrm>
            <a:off x="7277100" y="212328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smtClean="0">
                <a:solidFill>
                  <a:srgbClr val="0000CC"/>
                </a:solidFill>
                <a:latin typeface="Times New Roman" pitchFamily="18" charset="0"/>
                <a:cs typeface="Times New Roman" pitchFamily="18" charset="0"/>
              </a:rPr>
              <a:t>(8)</a:t>
            </a:r>
          </a:p>
        </p:txBody>
      </p:sp>
      <p:sp>
        <p:nvSpPr>
          <p:cNvPr id="53292" name="Text Box 44"/>
          <p:cNvSpPr txBox="1">
            <a:spLocks noChangeArrowheads="1"/>
          </p:cNvSpPr>
          <p:nvPr/>
        </p:nvSpPr>
        <p:spPr bwMode="auto">
          <a:xfrm>
            <a:off x="7277100" y="158988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smtClean="0">
                <a:solidFill>
                  <a:srgbClr val="0000CC"/>
                </a:solidFill>
                <a:latin typeface="Times New Roman" pitchFamily="18" charset="0"/>
                <a:cs typeface="Times New Roman" pitchFamily="18" charset="0"/>
              </a:rPr>
              <a:t>(4)</a:t>
            </a:r>
          </a:p>
        </p:txBody>
      </p:sp>
      <p:sp>
        <p:nvSpPr>
          <p:cNvPr id="53293" name="Text Box 45"/>
          <p:cNvSpPr txBox="1">
            <a:spLocks noChangeArrowheads="1"/>
          </p:cNvSpPr>
          <p:nvPr/>
        </p:nvSpPr>
        <p:spPr bwMode="auto">
          <a:xfrm>
            <a:off x="3924300" y="212328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50000"/>
              </a:spcBef>
              <a:spcAft>
                <a:spcPct val="0"/>
              </a:spcAft>
            </a:pPr>
            <a:r>
              <a:rPr lang="en-US" altLang="en-US" sz="2000" b="1" smtClean="0">
                <a:solidFill>
                  <a:srgbClr val="0000CC"/>
                </a:solidFill>
                <a:latin typeface="Times New Roman" pitchFamily="18" charset="0"/>
                <a:cs typeface="Times New Roman" pitchFamily="18" charset="0"/>
              </a:rPr>
              <a:t>(6)</a:t>
            </a:r>
          </a:p>
        </p:txBody>
      </p:sp>
      <p:pic>
        <p:nvPicPr>
          <p:cNvPr id="53294" name="Picture 46" descr="viet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7150"/>
            <a:ext cx="447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259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1894"/>
                                        </p:tgtEl>
                                        <p:attrNameLst>
                                          <p:attrName>style.visibility</p:attrName>
                                        </p:attrNameLst>
                                      </p:cBhvr>
                                      <p:to>
                                        <p:strVal val="visible"/>
                                      </p:to>
                                    </p:set>
                                    <p:animEffect transition="in" filter="fade">
                                      <p:cBhvr>
                                        <p:cTn id="7" dur="1000"/>
                                        <p:tgtEl>
                                          <p:spTgt spid="121894"/>
                                        </p:tgtEl>
                                      </p:cBhvr>
                                    </p:animEffect>
                                    <p:anim calcmode="lin" valueType="num">
                                      <p:cBhvr>
                                        <p:cTn id="8" dur="1000" fill="hold"/>
                                        <p:tgtEl>
                                          <p:spTgt spid="121894"/>
                                        </p:tgtEl>
                                        <p:attrNameLst>
                                          <p:attrName>ppt_x</p:attrName>
                                        </p:attrNameLst>
                                      </p:cBhvr>
                                      <p:tavLst>
                                        <p:tav tm="0">
                                          <p:val>
                                            <p:strVal val="#ppt_x"/>
                                          </p:val>
                                        </p:tav>
                                        <p:tav tm="100000">
                                          <p:val>
                                            <p:strVal val="#ppt_x"/>
                                          </p:val>
                                        </p:tav>
                                      </p:tavLst>
                                    </p:anim>
                                    <p:anim calcmode="lin" valueType="num">
                                      <p:cBhvr>
                                        <p:cTn id="9" dur="1000" fill="hold"/>
                                        <p:tgtEl>
                                          <p:spTgt spid="12189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1886"/>
                                        </p:tgtEl>
                                        <p:attrNameLst>
                                          <p:attrName>style.visibility</p:attrName>
                                        </p:attrNameLst>
                                      </p:cBhvr>
                                      <p:to>
                                        <p:strVal val="visible"/>
                                      </p:to>
                                    </p:set>
                                    <p:animEffect transition="in" filter="fade">
                                      <p:cBhvr>
                                        <p:cTn id="12" dur="1000"/>
                                        <p:tgtEl>
                                          <p:spTgt spid="121886"/>
                                        </p:tgtEl>
                                      </p:cBhvr>
                                    </p:animEffect>
                                    <p:anim calcmode="lin" valueType="num">
                                      <p:cBhvr>
                                        <p:cTn id="13" dur="1000" fill="hold"/>
                                        <p:tgtEl>
                                          <p:spTgt spid="121886"/>
                                        </p:tgtEl>
                                        <p:attrNameLst>
                                          <p:attrName>ppt_x</p:attrName>
                                        </p:attrNameLst>
                                      </p:cBhvr>
                                      <p:tavLst>
                                        <p:tav tm="0">
                                          <p:val>
                                            <p:strVal val="#ppt_x"/>
                                          </p:val>
                                        </p:tav>
                                        <p:tav tm="100000">
                                          <p:val>
                                            <p:strVal val="#ppt_x"/>
                                          </p:val>
                                        </p:tav>
                                      </p:tavLst>
                                    </p:anim>
                                    <p:anim calcmode="lin" valueType="num">
                                      <p:cBhvr>
                                        <p:cTn id="14" dur="1000" fill="hold"/>
                                        <p:tgtEl>
                                          <p:spTgt spid="12188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1887"/>
                                        </p:tgtEl>
                                        <p:attrNameLst>
                                          <p:attrName>style.visibility</p:attrName>
                                        </p:attrNameLst>
                                      </p:cBhvr>
                                      <p:to>
                                        <p:strVal val="visible"/>
                                      </p:to>
                                    </p:set>
                                    <p:animEffect transition="in" filter="fade">
                                      <p:cBhvr>
                                        <p:cTn id="17" dur="1000"/>
                                        <p:tgtEl>
                                          <p:spTgt spid="121887"/>
                                        </p:tgtEl>
                                      </p:cBhvr>
                                    </p:animEffect>
                                    <p:anim calcmode="lin" valueType="num">
                                      <p:cBhvr>
                                        <p:cTn id="18" dur="1000" fill="hold"/>
                                        <p:tgtEl>
                                          <p:spTgt spid="121887"/>
                                        </p:tgtEl>
                                        <p:attrNameLst>
                                          <p:attrName>ppt_x</p:attrName>
                                        </p:attrNameLst>
                                      </p:cBhvr>
                                      <p:tavLst>
                                        <p:tav tm="0">
                                          <p:val>
                                            <p:strVal val="#ppt_x"/>
                                          </p:val>
                                        </p:tav>
                                        <p:tav tm="100000">
                                          <p:val>
                                            <p:strVal val="#ppt_x"/>
                                          </p:val>
                                        </p:tav>
                                      </p:tavLst>
                                    </p:anim>
                                    <p:anim calcmode="lin" valueType="num">
                                      <p:cBhvr>
                                        <p:cTn id="19" dur="1000" fill="hold"/>
                                        <p:tgtEl>
                                          <p:spTgt spid="12188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1888"/>
                                        </p:tgtEl>
                                        <p:attrNameLst>
                                          <p:attrName>style.visibility</p:attrName>
                                        </p:attrNameLst>
                                      </p:cBhvr>
                                      <p:to>
                                        <p:strVal val="visible"/>
                                      </p:to>
                                    </p:set>
                                    <p:animEffect transition="in" filter="fade">
                                      <p:cBhvr>
                                        <p:cTn id="22" dur="1000"/>
                                        <p:tgtEl>
                                          <p:spTgt spid="121888"/>
                                        </p:tgtEl>
                                      </p:cBhvr>
                                    </p:animEffect>
                                    <p:anim calcmode="lin" valueType="num">
                                      <p:cBhvr>
                                        <p:cTn id="23" dur="1000" fill="hold"/>
                                        <p:tgtEl>
                                          <p:spTgt spid="121888"/>
                                        </p:tgtEl>
                                        <p:attrNameLst>
                                          <p:attrName>ppt_x</p:attrName>
                                        </p:attrNameLst>
                                      </p:cBhvr>
                                      <p:tavLst>
                                        <p:tav tm="0">
                                          <p:val>
                                            <p:strVal val="#ppt_x"/>
                                          </p:val>
                                        </p:tav>
                                        <p:tav tm="100000">
                                          <p:val>
                                            <p:strVal val="#ppt_x"/>
                                          </p:val>
                                        </p:tav>
                                      </p:tavLst>
                                    </p:anim>
                                    <p:anim calcmode="lin" valueType="num">
                                      <p:cBhvr>
                                        <p:cTn id="24" dur="1000" fill="hold"/>
                                        <p:tgtEl>
                                          <p:spTgt spid="12188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1892"/>
                                        </p:tgtEl>
                                        <p:attrNameLst>
                                          <p:attrName>style.visibility</p:attrName>
                                        </p:attrNameLst>
                                      </p:cBhvr>
                                      <p:to>
                                        <p:strVal val="visible"/>
                                      </p:to>
                                    </p:set>
                                    <p:animEffect transition="in" filter="fade">
                                      <p:cBhvr>
                                        <p:cTn id="27" dur="1000"/>
                                        <p:tgtEl>
                                          <p:spTgt spid="121892"/>
                                        </p:tgtEl>
                                      </p:cBhvr>
                                    </p:animEffect>
                                    <p:anim calcmode="lin" valueType="num">
                                      <p:cBhvr>
                                        <p:cTn id="28" dur="1000" fill="hold"/>
                                        <p:tgtEl>
                                          <p:spTgt spid="121892"/>
                                        </p:tgtEl>
                                        <p:attrNameLst>
                                          <p:attrName>ppt_x</p:attrName>
                                        </p:attrNameLst>
                                      </p:cBhvr>
                                      <p:tavLst>
                                        <p:tav tm="0">
                                          <p:val>
                                            <p:strVal val="#ppt_x"/>
                                          </p:val>
                                        </p:tav>
                                        <p:tav tm="100000">
                                          <p:val>
                                            <p:strVal val="#ppt_x"/>
                                          </p:val>
                                        </p:tav>
                                      </p:tavLst>
                                    </p:anim>
                                    <p:anim calcmode="lin" valueType="num">
                                      <p:cBhvr>
                                        <p:cTn id="29" dur="1000" fill="hold"/>
                                        <p:tgtEl>
                                          <p:spTgt spid="12189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1891"/>
                                        </p:tgtEl>
                                        <p:attrNameLst>
                                          <p:attrName>style.visibility</p:attrName>
                                        </p:attrNameLst>
                                      </p:cBhvr>
                                      <p:to>
                                        <p:strVal val="visible"/>
                                      </p:to>
                                    </p:set>
                                    <p:animEffect transition="in" filter="fade">
                                      <p:cBhvr>
                                        <p:cTn id="32" dur="1000"/>
                                        <p:tgtEl>
                                          <p:spTgt spid="121891"/>
                                        </p:tgtEl>
                                      </p:cBhvr>
                                    </p:animEffect>
                                    <p:anim calcmode="lin" valueType="num">
                                      <p:cBhvr>
                                        <p:cTn id="33" dur="1000" fill="hold"/>
                                        <p:tgtEl>
                                          <p:spTgt spid="121891"/>
                                        </p:tgtEl>
                                        <p:attrNameLst>
                                          <p:attrName>ppt_x</p:attrName>
                                        </p:attrNameLst>
                                      </p:cBhvr>
                                      <p:tavLst>
                                        <p:tav tm="0">
                                          <p:val>
                                            <p:strVal val="#ppt_x"/>
                                          </p:val>
                                        </p:tav>
                                        <p:tav tm="100000">
                                          <p:val>
                                            <p:strVal val="#ppt_x"/>
                                          </p:val>
                                        </p:tav>
                                      </p:tavLst>
                                    </p:anim>
                                    <p:anim calcmode="lin" valueType="num">
                                      <p:cBhvr>
                                        <p:cTn id="34" dur="1000" fill="hold"/>
                                        <p:tgtEl>
                                          <p:spTgt spid="12189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21890"/>
                                        </p:tgtEl>
                                        <p:attrNameLst>
                                          <p:attrName>style.visibility</p:attrName>
                                        </p:attrNameLst>
                                      </p:cBhvr>
                                      <p:to>
                                        <p:strVal val="visible"/>
                                      </p:to>
                                    </p:set>
                                    <p:animEffect transition="in" filter="fade">
                                      <p:cBhvr>
                                        <p:cTn id="37" dur="1000"/>
                                        <p:tgtEl>
                                          <p:spTgt spid="121890"/>
                                        </p:tgtEl>
                                      </p:cBhvr>
                                    </p:animEffect>
                                    <p:anim calcmode="lin" valueType="num">
                                      <p:cBhvr>
                                        <p:cTn id="38" dur="1000" fill="hold"/>
                                        <p:tgtEl>
                                          <p:spTgt spid="121890"/>
                                        </p:tgtEl>
                                        <p:attrNameLst>
                                          <p:attrName>ppt_x</p:attrName>
                                        </p:attrNameLst>
                                      </p:cBhvr>
                                      <p:tavLst>
                                        <p:tav tm="0">
                                          <p:val>
                                            <p:strVal val="#ppt_x"/>
                                          </p:val>
                                        </p:tav>
                                        <p:tav tm="100000">
                                          <p:val>
                                            <p:strVal val="#ppt_x"/>
                                          </p:val>
                                        </p:tav>
                                      </p:tavLst>
                                    </p:anim>
                                    <p:anim calcmode="lin" valueType="num">
                                      <p:cBhvr>
                                        <p:cTn id="39" dur="1000" fill="hold"/>
                                        <p:tgtEl>
                                          <p:spTgt spid="12189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21889"/>
                                        </p:tgtEl>
                                        <p:attrNameLst>
                                          <p:attrName>style.visibility</p:attrName>
                                        </p:attrNameLst>
                                      </p:cBhvr>
                                      <p:to>
                                        <p:strVal val="visible"/>
                                      </p:to>
                                    </p:set>
                                    <p:animEffect transition="in" filter="fade">
                                      <p:cBhvr>
                                        <p:cTn id="42" dur="1000"/>
                                        <p:tgtEl>
                                          <p:spTgt spid="121889"/>
                                        </p:tgtEl>
                                      </p:cBhvr>
                                    </p:animEffect>
                                    <p:anim calcmode="lin" valueType="num">
                                      <p:cBhvr>
                                        <p:cTn id="43" dur="1000" fill="hold"/>
                                        <p:tgtEl>
                                          <p:spTgt spid="121889"/>
                                        </p:tgtEl>
                                        <p:attrNameLst>
                                          <p:attrName>ppt_x</p:attrName>
                                        </p:attrNameLst>
                                      </p:cBhvr>
                                      <p:tavLst>
                                        <p:tav tm="0">
                                          <p:val>
                                            <p:strVal val="#ppt_x"/>
                                          </p:val>
                                        </p:tav>
                                        <p:tav tm="100000">
                                          <p:val>
                                            <p:strVal val="#ppt_x"/>
                                          </p:val>
                                        </p:tav>
                                      </p:tavLst>
                                    </p:anim>
                                    <p:anim calcmode="lin" valueType="num">
                                      <p:cBhvr>
                                        <p:cTn id="44" dur="1000" fill="hold"/>
                                        <p:tgtEl>
                                          <p:spTgt spid="121889"/>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21893">
                                            <p:txEl>
                                              <p:pRg st="0" end="0"/>
                                            </p:txEl>
                                          </p:spTgt>
                                        </p:tgtEl>
                                        <p:attrNameLst>
                                          <p:attrName>style.visibility</p:attrName>
                                        </p:attrNameLst>
                                      </p:cBhvr>
                                      <p:to>
                                        <p:strVal val="visible"/>
                                      </p:to>
                                    </p:set>
                                    <p:animEffect transition="in" filter="circle(in)">
                                      <p:cBhvr>
                                        <p:cTn id="49" dur="2000"/>
                                        <p:tgtEl>
                                          <p:spTgt spid="121893">
                                            <p:txEl>
                                              <p:pRg st="0" end="0"/>
                                            </p:txEl>
                                          </p:spTgt>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21893">
                                            <p:txEl>
                                              <p:pRg st="1" end="1"/>
                                            </p:txEl>
                                          </p:spTgt>
                                        </p:tgtEl>
                                        <p:attrNameLst>
                                          <p:attrName>style.visibility</p:attrName>
                                        </p:attrNameLst>
                                      </p:cBhvr>
                                      <p:to>
                                        <p:strVal val="visible"/>
                                      </p:to>
                                    </p:set>
                                    <p:animEffect transition="in" filter="circle(in)">
                                      <p:cBhvr>
                                        <p:cTn id="52" dur="2000"/>
                                        <p:tgtEl>
                                          <p:spTgt spid="121893">
                                            <p:txEl>
                                              <p:pRg st="1" end="1"/>
                                            </p:txEl>
                                          </p:spTgt>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21893">
                                            <p:txEl>
                                              <p:pRg st="2" end="2"/>
                                            </p:txEl>
                                          </p:spTgt>
                                        </p:tgtEl>
                                        <p:attrNameLst>
                                          <p:attrName>style.visibility</p:attrName>
                                        </p:attrNameLst>
                                      </p:cBhvr>
                                      <p:to>
                                        <p:strVal val="visible"/>
                                      </p:to>
                                    </p:set>
                                    <p:animEffect transition="in" filter="circle(in)">
                                      <p:cBhvr>
                                        <p:cTn id="55" dur="2000"/>
                                        <p:tgtEl>
                                          <p:spTgt spid="121893">
                                            <p:txEl>
                                              <p:pRg st="2" end="2"/>
                                            </p:txEl>
                                          </p:spTgt>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21893">
                                            <p:txEl>
                                              <p:pRg st="3" end="3"/>
                                            </p:txEl>
                                          </p:spTgt>
                                        </p:tgtEl>
                                        <p:attrNameLst>
                                          <p:attrName>style.visibility</p:attrName>
                                        </p:attrNameLst>
                                      </p:cBhvr>
                                      <p:to>
                                        <p:strVal val="visible"/>
                                      </p:to>
                                    </p:set>
                                    <p:animEffect transition="in" filter="circle(in)">
                                      <p:cBhvr>
                                        <p:cTn id="58" dur="2000"/>
                                        <p:tgtEl>
                                          <p:spTgt spid="121893">
                                            <p:txEl>
                                              <p:pRg st="3" end="3"/>
                                            </p:txEl>
                                          </p:spTgt>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21893">
                                            <p:txEl>
                                              <p:pRg st="4" end="4"/>
                                            </p:txEl>
                                          </p:spTgt>
                                        </p:tgtEl>
                                        <p:attrNameLst>
                                          <p:attrName>style.visibility</p:attrName>
                                        </p:attrNameLst>
                                      </p:cBhvr>
                                      <p:to>
                                        <p:strVal val="visible"/>
                                      </p:to>
                                    </p:set>
                                    <p:animEffect transition="in" filter="circle(in)">
                                      <p:cBhvr>
                                        <p:cTn id="61" dur="2000"/>
                                        <p:tgtEl>
                                          <p:spTgt spid="1218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6" grpId="0"/>
      <p:bldP spid="121887" grpId="0"/>
      <p:bldP spid="121888" grpId="0"/>
      <p:bldP spid="121889" grpId="0"/>
      <p:bldP spid="121890" grpId="0"/>
      <p:bldP spid="121891" grpId="0"/>
      <p:bldP spid="121892" grpId="0"/>
      <p:bldP spid="121893" grpId="0" build="allAtOnce"/>
      <p:bldP spid="12189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116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
            <a:ext cx="28590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116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285908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1295400" y="1200374"/>
            <a:ext cx="73090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50000"/>
              </a:spcBef>
              <a:spcAft>
                <a:spcPct val="0"/>
              </a:spcAft>
            </a:pPr>
            <a:r>
              <a:rPr lang="en-US" altLang="en-US" sz="4000" b="1" dirty="0" err="1" smtClean="0">
                <a:solidFill>
                  <a:srgbClr val="FF0000"/>
                </a:solidFill>
                <a:latin typeface="Times New Roman" pitchFamily="18" charset="0"/>
                <a:cs typeface="Times New Roman" pitchFamily="18" charset="0"/>
              </a:rPr>
              <a:t>Chào</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tạm</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biệt</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các</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em</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học</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sinh</a:t>
            </a:r>
            <a:r>
              <a:rPr lang="en-US" altLang="en-US" sz="4000" b="1" dirty="0" smtClean="0">
                <a:solidFill>
                  <a:srgbClr val="FF0000"/>
                </a:solidFill>
                <a:latin typeface="Times New Roman" pitchFamily="18" charset="0"/>
                <a:cs typeface="Times New Roman" pitchFamily="18" charset="0"/>
              </a:rPr>
              <a:t> !</a:t>
            </a:r>
            <a:endParaRPr lang="en-US" altLang="en-US" sz="2400" b="1" dirty="0" smtClean="0">
              <a:solidFill>
                <a:srgbClr val="FF0000"/>
              </a:solidFill>
              <a:latin typeface="Times New Roman" pitchFamily="18" charset="0"/>
              <a:cs typeface="Times New Roman" pitchFamily="18" charset="0"/>
            </a:endParaRPr>
          </a:p>
        </p:txBody>
      </p:sp>
      <p:pic>
        <p:nvPicPr>
          <p:cNvPr id="54277" name="Picture 5" descr="PILZ000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5410200"/>
            <a:ext cx="139858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SONNE0000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7163"/>
            <a:ext cx="17526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BLUME00020">
            <a:hlinkClick r:id="" action="ppaction://macro?name=InitStar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352800"/>
            <a:ext cx="22066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11_2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362200"/>
            <a:ext cx="57150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388187"/>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edge">
                                      <p:cBhvr>
                                        <p:cTn id="7" dur="1000"/>
                                        <p:tgtEl>
                                          <p:spTgt spid="4506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12989"/>
            <a:ext cx="86868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150000"/>
              </a:lnSpc>
              <a:spcBef>
                <a:spcPct val="0"/>
              </a:spcBef>
              <a:spcAft>
                <a:spcPct val="0"/>
              </a:spcAft>
            </a:pPr>
            <a:r>
              <a:rPr lang="vi-VN" altLang="en-US" sz="2800" b="1" dirty="0" smtClean="0">
                <a:latin typeface="+mj-lt"/>
                <a:sym typeface="Wingdings" pitchFamily="2" charset="2"/>
              </a:rPr>
              <a:t>4. Phân loại</a:t>
            </a:r>
            <a:br>
              <a:rPr lang="vi-VN" altLang="en-US" sz="2800" b="1" dirty="0" smtClean="0">
                <a:latin typeface="+mj-lt"/>
                <a:sym typeface="Wingdings" pitchFamily="2" charset="2"/>
              </a:rPr>
            </a:br>
            <a:r>
              <a:rPr lang="vi-VN" altLang="en-US" sz="2800" b="1" dirty="0" smtClean="0">
                <a:solidFill>
                  <a:srgbClr val="FF0000"/>
                </a:solidFill>
                <a:latin typeface="+mj-lt"/>
                <a:sym typeface="Wingdings" pitchFamily="2" charset="2"/>
              </a:rPr>
              <a:t>a. Muối trung hoà</a:t>
            </a:r>
            <a:r>
              <a:rPr lang="en-US" altLang="en-US" sz="2800" b="1" dirty="0" smtClean="0">
                <a:solidFill>
                  <a:srgbClr val="FF0000"/>
                </a:solidFill>
                <a:latin typeface="+mj-lt"/>
                <a:sym typeface="Wingdings" pitchFamily="2" charset="2"/>
              </a:rPr>
              <a:t>: </a:t>
            </a:r>
            <a:r>
              <a:rPr lang="en-US" altLang="en-US" sz="2800" b="1" dirty="0" smtClean="0">
                <a:latin typeface="+mj-lt"/>
                <a:sym typeface="Wingdings" pitchFamily="2" charset="2"/>
              </a:rPr>
              <a:t>l</a:t>
            </a:r>
            <a:r>
              <a:rPr lang="vi-VN" altLang="en-US" sz="2800" b="1" dirty="0" smtClean="0">
                <a:latin typeface="+mj-lt"/>
                <a:sym typeface="Wingdings" pitchFamily="2" charset="2"/>
              </a:rPr>
              <a:t>à muối mà trong </a:t>
            </a:r>
            <a:r>
              <a:rPr lang="vi-VN" altLang="en-US" sz="2800" b="1" u="sng" dirty="0" smtClean="0">
                <a:latin typeface="+mj-lt"/>
                <a:sym typeface="Wingdings" pitchFamily="2" charset="2"/>
              </a:rPr>
              <a:t>gốc axit không có hiđro.</a:t>
            </a:r>
            <a:r>
              <a:rPr lang="vi-VN" altLang="en-US" sz="2800" b="1" dirty="0" smtClean="0">
                <a:latin typeface="+mj-lt"/>
                <a:sym typeface="Wingdings" pitchFamily="2" charset="2"/>
              </a:rPr>
              <a:t/>
            </a:r>
            <a:br>
              <a:rPr lang="vi-VN" altLang="en-US" sz="2800" b="1" dirty="0" smtClean="0">
                <a:latin typeface="+mj-lt"/>
                <a:sym typeface="Wingdings" pitchFamily="2" charset="2"/>
              </a:rPr>
            </a:br>
            <a:r>
              <a:rPr lang="vi-VN" altLang="en-US" sz="2800" b="1" dirty="0" smtClean="0">
                <a:latin typeface="+mj-lt"/>
                <a:sym typeface="Wingdings" pitchFamily="2" charset="2"/>
              </a:rPr>
              <a:t>VD: Na</a:t>
            </a:r>
            <a:r>
              <a:rPr lang="vi-VN" altLang="en-US" sz="2800" b="1" baseline="-25000" dirty="0" smtClean="0">
                <a:latin typeface="+mj-lt"/>
                <a:sym typeface="Wingdings" pitchFamily="2" charset="2"/>
              </a:rPr>
              <a:t>2</a:t>
            </a:r>
            <a:r>
              <a:rPr lang="vi-VN" altLang="en-US" sz="2800" b="1" dirty="0" smtClean="0">
                <a:latin typeface="+mj-lt"/>
                <a:sym typeface="Wingdings" pitchFamily="2" charset="2"/>
              </a:rPr>
              <a:t>SO</a:t>
            </a:r>
            <a:r>
              <a:rPr lang="vi-VN" altLang="en-US" sz="2800" b="1" baseline="-25000" dirty="0" smtClean="0">
                <a:latin typeface="+mj-lt"/>
                <a:sym typeface="Wingdings" pitchFamily="2" charset="2"/>
              </a:rPr>
              <a:t>4</a:t>
            </a:r>
            <a:r>
              <a:rPr lang="vi-VN" altLang="en-US" sz="2800" b="1" dirty="0" smtClean="0">
                <a:latin typeface="+mj-lt"/>
                <a:sym typeface="Wingdings" pitchFamily="2" charset="2"/>
              </a:rPr>
              <a:t> </a:t>
            </a:r>
            <a:r>
              <a:rPr lang="en-US" altLang="en-US" sz="2800" b="1" dirty="0" smtClean="0">
                <a:latin typeface="+mj-lt"/>
                <a:sym typeface="Wingdings" pitchFamily="2" charset="2"/>
              </a:rPr>
              <a:t>; </a:t>
            </a:r>
            <a:r>
              <a:rPr lang="vi-VN" altLang="en-US" sz="2800" b="1" dirty="0" smtClean="0">
                <a:latin typeface="+mj-lt"/>
                <a:sym typeface="Wingdings" pitchFamily="2" charset="2"/>
              </a:rPr>
              <a:t>Na</a:t>
            </a:r>
            <a:r>
              <a:rPr lang="vi-VN" altLang="en-US" sz="2800" b="1" baseline="-25000" dirty="0" smtClean="0">
                <a:latin typeface="+mj-lt"/>
                <a:sym typeface="Wingdings" pitchFamily="2" charset="2"/>
              </a:rPr>
              <a:t>2</a:t>
            </a:r>
            <a:r>
              <a:rPr lang="vi-VN" altLang="en-US" sz="2800" b="1" dirty="0" smtClean="0">
                <a:latin typeface="+mj-lt"/>
                <a:sym typeface="Wingdings" pitchFamily="2" charset="2"/>
              </a:rPr>
              <a:t>SO</a:t>
            </a:r>
            <a:r>
              <a:rPr lang="vi-VN" altLang="en-US" sz="2800" b="1" baseline="-25000" dirty="0" smtClean="0">
                <a:latin typeface="+mj-lt"/>
                <a:sym typeface="Wingdings" pitchFamily="2" charset="2"/>
              </a:rPr>
              <a:t>3</a:t>
            </a:r>
            <a:r>
              <a:rPr lang="en-US" altLang="en-US" sz="2800" b="1" dirty="0" smtClean="0">
                <a:latin typeface="+mj-lt"/>
                <a:sym typeface="Wingdings" pitchFamily="2" charset="2"/>
              </a:rPr>
              <a:t>;</a:t>
            </a:r>
            <a:r>
              <a:rPr lang="vi-VN" altLang="en-US" sz="2800" b="1" dirty="0" smtClean="0">
                <a:latin typeface="+mj-lt"/>
                <a:sym typeface="Wingdings" pitchFamily="2" charset="2"/>
              </a:rPr>
              <a:t> Na</a:t>
            </a:r>
            <a:r>
              <a:rPr lang="vi-VN" altLang="en-US" sz="2800" b="1" baseline="-25000" dirty="0" smtClean="0">
                <a:latin typeface="+mj-lt"/>
                <a:sym typeface="Wingdings" pitchFamily="2" charset="2"/>
              </a:rPr>
              <a:t>2</a:t>
            </a:r>
            <a:r>
              <a:rPr lang="vi-VN" altLang="en-US" sz="2800" b="1" dirty="0" smtClean="0">
                <a:latin typeface="+mj-lt"/>
                <a:sym typeface="Wingdings" pitchFamily="2" charset="2"/>
              </a:rPr>
              <a:t>CO</a:t>
            </a:r>
            <a:r>
              <a:rPr lang="vi-VN" altLang="en-US" sz="2800" b="1" baseline="-25000" dirty="0" smtClean="0">
                <a:latin typeface="+mj-lt"/>
                <a:sym typeface="Wingdings" pitchFamily="2" charset="2"/>
              </a:rPr>
              <a:t>3</a:t>
            </a:r>
            <a:r>
              <a:rPr lang="en-US" altLang="en-US" sz="2800" b="1" dirty="0" smtClean="0">
                <a:latin typeface="+mj-lt"/>
                <a:sym typeface="Wingdings" pitchFamily="2" charset="2"/>
              </a:rPr>
              <a:t> ;</a:t>
            </a:r>
            <a:r>
              <a:rPr lang="vi-VN" altLang="en-US" sz="2800" b="1" dirty="0" smtClean="0">
                <a:latin typeface="+mj-lt"/>
                <a:sym typeface="Wingdings" pitchFamily="2" charset="2"/>
              </a:rPr>
              <a:t> CaCO</a:t>
            </a:r>
            <a:r>
              <a:rPr lang="vi-VN" altLang="en-US" sz="2800" b="1" baseline="-25000" dirty="0" smtClean="0">
                <a:latin typeface="+mj-lt"/>
                <a:sym typeface="Wingdings" pitchFamily="2" charset="2"/>
              </a:rPr>
              <a:t>3</a:t>
            </a:r>
            <a:r>
              <a:rPr lang="vi-VN" altLang="en-US" sz="2800" b="1" dirty="0" smtClean="0">
                <a:latin typeface="+mj-lt"/>
                <a:sym typeface="Wingdings" pitchFamily="2" charset="2"/>
              </a:rPr>
              <a:t/>
            </a:r>
            <a:br>
              <a:rPr lang="vi-VN" altLang="en-US" sz="2800" b="1" dirty="0" smtClean="0">
                <a:latin typeface="+mj-lt"/>
                <a:sym typeface="Wingdings" pitchFamily="2" charset="2"/>
              </a:rPr>
            </a:br>
            <a:r>
              <a:rPr lang="vi-VN" altLang="en-US" sz="2800" b="1" dirty="0" smtClean="0">
                <a:solidFill>
                  <a:srgbClr val="FF0000"/>
                </a:solidFill>
                <a:latin typeface="+mj-lt"/>
                <a:sym typeface="Wingdings" pitchFamily="2" charset="2"/>
              </a:rPr>
              <a:t>b. Muối axit</a:t>
            </a:r>
            <a:r>
              <a:rPr lang="en-US" altLang="en-US" sz="2800" b="1" dirty="0" smtClean="0">
                <a:solidFill>
                  <a:srgbClr val="FF0000"/>
                </a:solidFill>
                <a:latin typeface="+mj-lt"/>
                <a:sym typeface="Wingdings" pitchFamily="2" charset="2"/>
              </a:rPr>
              <a:t>: </a:t>
            </a:r>
            <a:r>
              <a:rPr lang="en-US" altLang="en-US" sz="2800" b="1" dirty="0" smtClean="0">
                <a:latin typeface="+mj-lt"/>
                <a:sym typeface="Wingdings" pitchFamily="2" charset="2"/>
              </a:rPr>
              <a:t>l</a:t>
            </a:r>
            <a:r>
              <a:rPr lang="vi-VN" altLang="en-US" sz="2800" b="1" dirty="0" smtClean="0">
                <a:latin typeface="+mj-lt"/>
                <a:sym typeface="Wingdings" pitchFamily="2" charset="2"/>
              </a:rPr>
              <a:t>à muối mà trong đó gốc axit của phân tử </a:t>
            </a:r>
            <a:r>
              <a:rPr lang="vi-VN" altLang="en-US" sz="2800" b="1" u="sng" dirty="0" smtClean="0">
                <a:latin typeface="+mj-lt"/>
                <a:sym typeface="Wingdings" pitchFamily="2" charset="2"/>
              </a:rPr>
              <a:t>còn nguyên tử hiđro H </a:t>
            </a:r>
            <a:r>
              <a:rPr lang="vi-VN" altLang="en-US" sz="2800" b="1" dirty="0" smtClean="0">
                <a:latin typeface="+mj-lt"/>
                <a:sym typeface="Wingdings" pitchFamily="2" charset="2"/>
              </a:rPr>
              <a:t>chưa được thay thế bằng kim loại.</a:t>
            </a:r>
            <a:br>
              <a:rPr lang="vi-VN" altLang="en-US" sz="2800" b="1" dirty="0" smtClean="0">
                <a:latin typeface="+mj-lt"/>
                <a:sym typeface="Wingdings" pitchFamily="2" charset="2"/>
              </a:rPr>
            </a:br>
            <a:r>
              <a:rPr lang="vi-VN" altLang="en-US" sz="2800" b="1" dirty="0" smtClean="0">
                <a:latin typeface="+mj-lt"/>
                <a:sym typeface="Wingdings" pitchFamily="2" charset="2"/>
              </a:rPr>
              <a:t> </a:t>
            </a:r>
            <a:r>
              <a:rPr lang="en-US" altLang="en-US" sz="2800" b="1" dirty="0" smtClean="0">
                <a:latin typeface="+mj-lt"/>
                <a:sym typeface="Wingdings" pitchFamily="2" charset="2"/>
              </a:rPr>
              <a:t>(</a:t>
            </a:r>
            <a:r>
              <a:rPr lang="vi-VN" altLang="en-US" sz="2800" b="1" dirty="0" smtClean="0">
                <a:latin typeface="+mj-lt"/>
                <a:sym typeface="Wingdings" pitchFamily="2" charset="2"/>
              </a:rPr>
              <a:t>Hoá trị của gốc axit bằng số nguyên tử hiđro đã được thay thế bằng kim loại</a:t>
            </a:r>
            <a:r>
              <a:rPr lang="en-US" altLang="en-US" sz="2800" b="1" dirty="0" smtClean="0">
                <a:latin typeface="+mj-lt"/>
                <a:sym typeface="Wingdings" pitchFamily="2" charset="2"/>
              </a:rPr>
              <a:t>)</a:t>
            </a:r>
          </a:p>
        </p:txBody>
      </p:sp>
      <p:sp>
        <p:nvSpPr>
          <p:cNvPr id="3" name="Rectangle 2"/>
          <p:cNvSpPr>
            <a:spLocks noChangeArrowheads="1"/>
          </p:cNvSpPr>
          <p:nvPr/>
        </p:nvSpPr>
        <p:spPr bwMode="auto">
          <a:xfrm>
            <a:off x="762000" y="58674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vi-VN" altLang="en-US" sz="2400" b="1" dirty="0" smtClean="0">
                <a:latin typeface="+mj-lt"/>
                <a:sym typeface="Wingdings" pitchFamily="2" charset="2"/>
              </a:rPr>
              <a:t>VD: Na</a:t>
            </a:r>
            <a:r>
              <a:rPr lang="vi-VN" altLang="en-US" sz="1600" b="1" dirty="0" smtClean="0">
                <a:latin typeface="+mj-lt"/>
                <a:sym typeface="Wingdings" pitchFamily="2" charset="2"/>
              </a:rPr>
              <a:t>2</a:t>
            </a:r>
            <a:r>
              <a:rPr lang="vi-VN" altLang="en-US" sz="2400" b="1" dirty="0" smtClean="0">
                <a:latin typeface="+mj-lt"/>
                <a:sym typeface="Wingdings" pitchFamily="2" charset="2"/>
              </a:rPr>
              <a:t>CO</a:t>
            </a:r>
            <a:r>
              <a:rPr lang="vi-VN" altLang="en-US" sz="1600" b="1" dirty="0" smtClean="0">
                <a:latin typeface="+mj-lt"/>
                <a:sym typeface="Wingdings" pitchFamily="2" charset="2"/>
              </a:rPr>
              <a:t>3</a:t>
            </a:r>
            <a:r>
              <a:rPr lang="en-US" altLang="en-US" sz="2400" b="1" dirty="0" smtClean="0">
                <a:latin typeface="+mj-lt"/>
                <a:sym typeface="Wingdings" pitchFamily="2" charset="2"/>
              </a:rPr>
              <a:t>; </a:t>
            </a:r>
            <a:r>
              <a:rPr lang="vi-VN" altLang="en-US" sz="2400" b="1" dirty="0" smtClean="0">
                <a:latin typeface="+mj-lt"/>
                <a:sym typeface="Wingdings" pitchFamily="2" charset="2"/>
              </a:rPr>
              <a:t>NaHCO</a:t>
            </a:r>
            <a:r>
              <a:rPr lang="vi-VN" altLang="en-US" sz="1600" b="1" dirty="0" smtClean="0">
                <a:latin typeface="+mj-lt"/>
                <a:sym typeface="Wingdings" pitchFamily="2" charset="2"/>
              </a:rPr>
              <a:t>3</a:t>
            </a:r>
            <a:r>
              <a:rPr lang="en-US" altLang="en-US" sz="2400" b="1" dirty="0" smtClean="0">
                <a:latin typeface="+mj-lt"/>
                <a:sym typeface="Wingdings" pitchFamily="2" charset="2"/>
              </a:rPr>
              <a:t>; </a:t>
            </a:r>
            <a:r>
              <a:rPr lang="vi-VN" altLang="en-US" sz="2400" b="1" dirty="0" smtClean="0">
                <a:latin typeface="+mj-lt"/>
                <a:sym typeface="Wingdings" pitchFamily="2" charset="2"/>
              </a:rPr>
              <a:t>KHCO</a:t>
            </a:r>
            <a:r>
              <a:rPr lang="vi-VN" altLang="en-US" sz="1600" b="1" dirty="0" smtClean="0">
                <a:latin typeface="+mj-lt"/>
                <a:sym typeface="Wingdings" pitchFamily="2" charset="2"/>
              </a:rPr>
              <a:t>3</a:t>
            </a:r>
            <a:r>
              <a:rPr lang="vi-VN" altLang="en-US" sz="2400" b="1" dirty="0" smtClean="0">
                <a:latin typeface="+mj-lt"/>
                <a:sym typeface="Wingdings" pitchFamily="2" charset="2"/>
              </a:rPr>
              <a:t> </a:t>
            </a:r>
            <a:endParaRPr lang="en-US" altLang="en-US" sz="2400" b="1" dirty="0" smtClean="0">
              <a:latin typeface="+mj-lt"/>
              <a:sym typeface="Wingdings" pitchFamily="2" charset="2"/>
            </a:endParaRPr>
          </a:p>
        </p:txBody>
      </p:sp>
    </p:spTree>
    <p:extLst>
      <p:ext uri="{BB962C8B-B14F-4D97-AF65-F5344CB8AC3E}">
        <p14:creationId xmlns:p14="http://schemas.microsoft.com/office/powerpoint/2010/main" val="150570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257600"/>
            <a:ext cx="9144000" cy="3600400"/>
          </a:xfrm>
        </p:spPr>
        <p:txBody>
          <a:bodyPr/>
          <a:lstStyle/>
          <a:p>
            <a:pPr algn="l" eaLnBrk="1" hangingPunct="1">
              <a:lnSpc>
                <a:spcPct val="120000"/>
              </a:lnSpc>
            </a:pPr>
            <a:r>
              <a:rPr lang="en-US" sz="2800" b="1" dirty="0" smtClean="0">
                <a:solidFill>
                  <a:srgbClr val="0000FF"/>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Các</a:t>
            </a:r>
            <a:r>
              <a:rPr lang="en-US" sz="2800" b="1" u="sng" dirty="0" smtClean="0">
                <a:solidFill>
                  <a:srgbClr val="0000FF"/>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bước</a:t>
            </a:r>
            <a:r>
              <a:rPr lang="en-US" sz="2800" b="1" u="sng" dirty="0" smtClean="0">
                <a:solidFill>
                  <a:srgbClr val="0000FF"/>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làm</a:t>
            </a:r>
            <a:r>
              <a:rPr lang="en-US" sz="2800" b="1" u="sng" dirty="0" smtClean="0">
                <a:solidFill>
                  <a:srgbClr val="0000FF"/>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thí</a:t>
            </a:r>
            <a:r>
              <a:rPr lang="en-US" sz="2800" b="1" u="sng" dirty="0" smtClean="0">
                <a:solidFill>
                  <a:srgbClr val="0000FF"/>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nghiệm</a:t>
            </a:r>
            <a:r>
              <a:rPr lang="en-US" sz="2800" b="1" dirty="0" smtClean="0">
                <a:solidFill>
                  <a:srgbClr val="0000FF"/>
                </a:solidFill>
              </a:rPr>
              <a:t>: </a:t>
            </a:r>
            <a:br>
              <a:rPr lang="en-US" sz="2800" b="1" dirty="0" smtClean="0">
                <a:solidFill>
                  <a:srgbClr val="0000FF"/>
                </a:solidFill>
              </a:rPr>
            </a:br>
            <a:r>
              <a:rPr lang="en-US" sz="2800" dirty="0" smtClean="0">
                <a:solidFill>
                  <a:schemeClr val="tx1"/>
                </a:solidFill>
              </a:rPr>
              <a:t> </a:t>
            </a:r>
            <a:r>
              <a:rPr lang="en-US" sz="2800" b="1"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Cho </a:t>
            </a:r>
            <a:r>
              <a:rPr lang="en-US" sz="2800" dirty="0" err="1" smtClean="0">
                <a:solidFill>
                  <a:schemeClr val="tx1"/>
                </a:solidFill>
                <a:latin typeface="Times New Roman" pitchFamily="18" charset="0"/>
                <a:cs typeface="Times New Roman" pitchFamily="18" charset="0"/>
              </a:rPr>
              <a:t>viên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kẽm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nghiệm</a:t>
            </a:r>
            <a:r>
              <a:rPr lang="en-US" sz="2800" dirty="0" smtClean="0">
                <a:solidFill>
                  <a:schemeClr val="tx1"/>
                </a:solidFill>
                <a:latin typeface="Times New Roman" pitchFamily="18" charset="0"/>
                <a:cs typeface="Times New Roman" pitchFamily="18" charset="0"/>
              </a:rPr>
              <a:t>.</a:t>
            </a:r>
            <a:r>
              <a:rPr lang="en-US" sz="2800" dirty="0" smtClean="0">
                <a:solidFill>
                  <a:schemeClr val="tx1"/>
                </a:solidFill>
              </a:rPr>
              <a:t> </a:t>
            </a:r>
            <a:br>
              <a:rPr lang="en-US" sz="2800" dirty="0" smtClean="0">
                <a:solidFill>
                  <a:schemeClr val="tx1"/>
                </a:solidFill>
              </a:rPr>
            </a:br>
            <a:r>
              <a:rPr lang="en-US" sz="2800" dirty="0" smtClean="0">
                <a:solidFill>
                  <a:schemeClr val="tx1"/>
                </a:solidFill>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hút</a:t>
            </a:r>
            <a:r>
              <a:rPr lang="en-US" sz="2800" dirty="0" smtClean="0">
                <a:solidFill>
                  <a:schemeClr val="tx1"/>
                </a:solidFill>
                <a:latin typeface="Times New Roman" pitchFamily="18" charset="0"/>
                <a:cs typeface="Times New Roman" pitchFamily="18" charset="0"/>
              </a:rPr>
              <a:t>,</a:t>
            </a:r>
            <a:r>
              <a:rPr lang="en-US" sz="2800" dirty="0" smtClean="0">
                <a:solidFill>
                  <a:schemeClr val="tx1"/>
                </a:solidFill>
                <a:latin typeface=".VnArial" pitchFamily="34" charset="0"/>
              </a:rPr>
              <a:t> </a:t>
            </a:r>
            <a:r>
              <a:rPr lang="en-US" sz="2800" dirty="0" err="1" smtClean="0">
                <a:solidFill>
                  <a:schemeClr val="tx1"/>
                </a:solidFill>
                <a:latin typeface="Times New Roman" pitchFamily="18" charset="0"/>
                <a:cs typeface="Times New Roman" pitchFamily="18" charset="0"/>
              </a:rPr>
              <a:t>hút</a:t>
            </a:r>
            <a:r>
              <a:rPr lang="en-US" sz="2800" dirty="0" smtClean="0">
                <a:solidFill>
                  <a:schemeClr val="tx1"/>
                </a:solidFill>
                <a:latin typeface="Times New Roman" pitchFamily="18" charset="0"/>
                <a:cs typeface="Times New Roman" pitchFamily="18" charset="0"/>
              </a:rPr>
              <a:t> 2ml – 3ml dung </a:t>
            </a:r>
            <a:r>
              <a:rPr lang="en-US" sz="2800" dirty="0" err="1" smtClean="0">
                <a:solidFill>
                  <a:schemeClr val="tx1"/>
                </a:solidFill>
                <a:latin typeface="Times New Roman" pitchFamily="18" charset="0"/>
                <a:cs typeface="Times New Roman" pitchFamily="18" charset="0"/>
              </a:rPr>
              <a:t>dịch</a:t>
            </a:r>
            <a:r>
              <a:rPr lang="en-US" sz="2800" dirty="0" smtClean="0">
                <a:solidFill>
                  <a:schemeClr val="tx1"/>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đồng</a:t>
            </a:r>
            <a:r>
              <a:rPr lang="en-US" sz="2800" dirty="0" smtClean="0">
                <a:solidFill>
                  <a:srgbClr val="000000"/>
                </a:solidFill>
                <a:latin typeface="Times New Roman" pitchFamily="18" charset="0"/>
              </a:rPr>
              <a:t> (II) </a:t>
            </a:r>
            <a:r>
              <a:rPr lang="en-US" sz="2800" dirty="0" err="1" smtClean="0">
                <a:solidFill>
                  <a:srgbClr val="000000"/>
                </a:solidFill>
                <a:latin typeface="Times New Roman" pitchFamily="18" charset="0"/>
              </a:rPr>
              <a:t>sunfat</a:t>
            </a:r>
            <a:r>
              <a:rPr lang="en-US" sz="2800" dirty="0" smtClean="0">
                <a:solidFill>
                  <a:srgbClr val="000000"/>
                </a:solidFill>
                <a:latin typeface="Times New Roman" pitchFamily="18" charset="0"/>
              </a:rPr>
              <a:t> (CuSO</a:t>
            </a:r>
            <a:r>
              <a:rPr lang="en-US" sz="2800" baseline="-25000" dirty="0" smtClean="0">
                <a:solidFill>
                  <a:srgbClr val="000000"/>
                </a:solidFill>
                <a:latin typeface="Times New Roman" pitchFamily="18" charset="0"/>
              </a:rPr>
              <a:t>4</a:t>
            </a:r>
            <a:r>
              <a:rPr lang="en-US" sz="2800" dirty="0" smtClean="0">
                <a:solidFill>
                  <a:srgbClr val="000000"/>
                </a:solidFill>
                <a:latin typeface="Times New Roman" pitchFamily="18" charset="0"/>
              </a:rPr>
              <a:t>) </a:t>
            </a:r>
            <a:r>
              <a:rPr lang="en-US" sz="2800" dirty="0" err="1" smtClean="0">
                <a:solidFill>
                  <a:schemeClr val="tx1"/>
                </a:solidFill>
                <a:latin typeface="Times New Roman" pitchFamily="18" charset="0"/>
                <a:cs typeface="Times New Roman" pitchFamily="18" charset="0"/>
              </a:rPr>
              <a:t>vào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nghiệm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sẵn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nhôm</a:t>
            </a:r>
            <a:r>
              <a:rPr lang="en-US" sz="2800" dirty="0" smtClean="0">
                <a:solidFill>
                  <a:schemeClr val="tx1"/>
                </a:solidFill>
                <a:latin typeface="Times New Roman" pitchFamily="18" charset="0"/>
                <a:cs typeface="Times New Roman" pitchFamily="18" charset="0"/>
              </a:rPr>
              <a:t>.</a:t>
            </a:r>
            <a:r>
              <a:rPr lang="en-US" sz="2800" dirty="0" smtClean="0">
                <a:solidFill>
                  <a:schemeClr val="tx1"/>
                </a:solidFill>
              </a:rPr>
              <a:t/>
            </a:r>
            <a:br>
              <a:rPr lang="en-US" sz="2800" dirty="0" smtClean="0">
                <a:solidFill>
                  <a:schemeClr val="tx1"/>
                </a:solidFill>
              </a:rPr>
            </a:br>
            <a:r>
              <a:rPr lang="en-US" sz="2800" dirty="0" smtClean="0">
                <a:solidFill>
                  <a:schemeClr val="tx1"/>
                </a:solidFill>
                <a:latin typeface="Times New Roman" pitchFamily="18" charset="0"/>
                <a:cs typeface="Times New Roman" pitchFamily="18" charset="0"/>
              </a:rPr>
              <a:t>=&gt; </a:t>
            </a:r>
            <a:r>
              <a:rPr lang="en-US" sz="2800" dirty="0" err="1" smtClean="0">
                <a:solidFill>
                  <a:schemeClr val="tx1"/>
                </a:solidFill>
                <a:latin typeface="Times New Roman" pitchFamily="18" charset="0"/>
                <a:cs typeface="Times New Roman" pitchFamily="18" charset="0"/>
              </a:rPr>
              <a:t>Nêu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tượng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xét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phương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ứng</a:t>
            </a:r>
            <a:r>
              <a:rPr lang="en-US" sz="2800" dirty="0" smtClean="0">
                <a:solidFill>
                  <a:schemeClr val="tx1"/>
                </a:solidFill>
                <a:latin typeface="Times New Roman" pitchFamily="18" charset="0"/>
                <a:cs typeface="Times New Roman" pitchFamily="18" charset="0"/>
              </a:rPr>
              <a:t>.</a:t>
            </a:r>
            <a:r>
              <a:rPr lang="en-US" sz="2800" dirty="0" smtClean="0">
                <a:solidFill>
                  <a:schemeClr val="tx1"/>
                </a:solidFill>
                <a:latin typeface=".VnArial" pitchFamily="34" charset="0"/>
              </a:rPr>
              <a:t/>
            </a:r>
            <a:br>
              <a:rPr lang="en-US" sz="2800" dirty="0" smtClean="0">
                <a:solidFill>
                  <a:schemeClr val="tx1"/>
                </a:solidFill>
                <a:latin typeface=".VnArial" pitchFamily="34" charset="0"/>
              </a:rPr>
            </a:br>
            <a:endParaRPr lang="en-US" sz="2800" dirty="0" smtClean="0">
              <a:solidFill>
                <a:schemeClr val="tx1"/>
              </a:solidFill>
              <a:latin typeface=".VnArial" pitchFamily="34" charset="0"/>
            </a:endParaRPr>
          </a:p>
        </p:txBody>
      </p:sp>
      <p:sp>
        <p:nvSpPr>
          <p:cNvPr id="7171" name="Rectangle 3"/>
          <p:cNvSpPr>
            <a:spLocks noChangeArrowheads="1"/>
          </p:cNvSpPr>
          <p:nvPr/>
        </p:nvSpPr>
        <p:spPr bwMode="auto">
          <a:xfrm>
            <a:off x="15102" y="1391227"/>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buClr>
                <a:srgbClr val="FF3300"/>
              </a:buClr>
              <a:buFont typeface="Wingdings" pitchFamily="2" charset="2"/>
              <a:buNone/>
            </a:pPr>
            <a:r>
              <a:rPr lang="en-US" sz="3600" dirty="0">
                <a:solidFill>
                  <a:srgbClr val="000000"/>
                </a:solidFill>
              </a:rPr>
              <a:t>    </a:t>
            </a:r>
            <a:r>
              <a:rPr lang="en-US" sz="3600" b="1" dirty="0">
                <a:solidFill>
                  <a:srgbClr val="006600"/>
                </a:solidFill>
                <a:latin typeface="Times New Roman" pitchFamily="18" charset="0"/>
              </a:rPr>
              <a:t>1</a:t>
            </a:r>
            <a:r>
              <a:rPr lang="en-US" sz="4000" b="1" dirty="0">
                <a:solidFill>
                  <a:srgbClr val="006600"/>
                </a:solidFill>
                <a:latin typeface="Times New Roman" pitchFamily="18" charset="0"/>
              </a:rPr>
              <a:t>.</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Muối</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tác</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dụng</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với</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kim</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loại</a:t>
            </a:r>
            <a:endParaRPr lang="en-US" sz="3200" b="1" dirty="0">
              <a:solidFill>
                <a:srgbClr val="006600"/>
              </a:solidFill>
              <a:latin typeface="Times New Roman" pitchFamily="18" charset="0"/>
            </a:endParaRPr>
          </a:p>
          <a:p>
            <a:pPr fontAlgn="base">
              <a:lnSpc>
                <a:spcPct val="120000"/>
              </a:lnSpc>
              <a:spcBef>
                <a:spcPct val="50000"/>
              </a:spcBef>
              <a:spcAft>
                <a:spcPct val="0"/>
              </a:spcAft>
              <a:buClr>
                <a:srgbClr val="FF3300"/>
              </a:buClr>
              <a:buFont typeface="Wingdings" pitchFamily="2" charset="2"/>
              <a:buNone/>
            </a:pPr>
            <a:r>
              <a:rPr lang="en-US" sz="3200" dirty="0">
                <a:solidFill>
                  <a:srgbClr val="0000FF"/>
                </a:solidFill>
                <a:latin typeface="Times New Roman" pitchFamily="18" charset="0"/>
              </a:rPr>
              <a:t>   </a:t>
            </a:r>
            <a:r>
              <a:rPr lang="en-US" sz="2800" b="1" u="sng" dirty="0" err="1">
                <a:solidFill>
                  <a:srgbClr val="0000FF"/>
                </a:solidFill>
                <a:latin typeface="Times New Roman" pitchFamily="18" charset="0"/>
              </a:rPr>
              <a:t>Thí</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nghiệm</a:t>
            </a:r>
            <a:r>
              <a:rPr lang="en-US" sz="2800" b="1" u="sng" dirty="0">
                <a:solidFill>
                  <a:srgbClr val="0000FF"/>
                </a:solidFill>
                <a:latin typeface="Times New Roman" pitchFamily="18" charset="0"/>
              </a:rPr>
              <a:t> 1</a:t>
            </a:r>
            <a:r>
              <a:rPr lang="en-US" sz="2800" b="1" dirty="0">
                <a:solidFill>
                  <a:srgbClr val="0000FF"/>
                </a:solidFill>
                <a:latin typeface="Times New Roman" pitchFamily="18" charset="0"/>
              </a:rPr>
              <a:t>:</a:t>
            </a:r>
            <a:r>
              <a:rPr lang="en-US" sz="2800" dirty="0">
                <a:solidFill>
                  <a:srgbClr val="000000"/>
                </a:solidFill>
                <a:latin typeface="Times New Roman" pitchFamily="18" charset="0"/>
              </a:rPr>
              <a:t> </a:t>
            </a:r>
            <a:r>
              <a:rPr lang="en-US" sz="2800" b="1" dirty="0" err="1">
                <a:solidFill>
                  <a:srgbClr val="000000"/>
                </a:solidFill>
                <a:latin typeface="Times New Roman" pitchFamily="18" charset="0"/>
              </a:rPr>
              <a:t>Ngâm</a:t>
            </a:r>
            <a:r>
              <a:rPr lang="en-US" sz="2800" b="1" dirty="0">
                <a:solidFill>
                  <a:srgbClr val="000000"/>
                </a:solidFill>
                <a:latin typeface="Times New Roman" pitchFamily="18" charset="0"/>
              </a:rPr>
              <a:t> </a:t>
            </a:r>
            <a:r>
              <a:rPr lang="en-US" sz="2800" b="1" dirty="0" err="1" smtClean="0">
                <a:solidFill>
                  <a:srgbClr val="000000"/>
                </a:solidFill>
                <a:latin typeface="Times New Roman" pitchFamily="18" charset="0"/>
              </a:rPr>
              <a:t>vài</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viên</a:t>
            </a:r>
            <a:r>
              <a:rPr lang="en-US" sz="2800" b="1" dirty="0" smtClean="0">
                <a:solidFill>
                  <a:srgbClr val="000000"/>
                </a:solidFill>
                <a:latin typeface="Times New Roman" pitchFamily="18" charset="0"/>
              </a:rPr>
              <a:t> </a:t>
            </a:r>
            <a:r>
              <a:rPr lang="en-US" sz="2800" b="1" dirty="0" err="1" smtClean="0">
                <a:solidFill>
                  <a:srgbClr val="000000"/>
                </a:solidFill>
                <a:latin typeface="Times New Roman" pitchFamily="18" charset="0"/>
              </a:rPr>
              <a:t>kẽm</a:t>
            </a:r>
            <a:r>
              <a:rPr lang="en-US" sz="2800" b="1" dirty="0" smtClean="0">
                <a:solidFill>
                  <a:srgbClr val="000000"/>
                </a:solidFill>
                <a:latin typeface="Times New Roman" pitchFamily="18" charset="0"/>
              </a:rPr>
              <a:t> (Zn) </a:t>
            </a:r>
            <a:r>
              <a:rPr lang="en-US" sz="2800" b="1" dirty="0" err="1">
                <a:solidFill>
                  <a:srgbClr val="000000"/>
                </a:solidFill>
                <a:latin typeface="Times New Roman" pitchFamily="18" charset="0"/>
              </a:rPr>
              <a:t>trong</a:t>
            </a:r>
            <a:r>
              <a:rPr lang="en-US" sz="2800" b="1" dirty="0">
                <a:solidFill>
                  <a:srgbClr val="000000"/>
                </a:solidFill>
                <a:latin typeface="Times New Roman" pitchFamily="18" charset="0"/>
              </a:rPr>
              <a:t> dung </a:t>
            </a:r>
            <a:r>
              <a:rPr lang="en-US" sz="2800" b="1" dirty="0" err="1">
                <a:solidFill>
                  <a:srgbClr val="000000"/>
                </a:solidFill>
                <a:latin typeface="Times New Roman" pitchFamily="18" charset="0"/>
              </a:rPr>
              <a:t>dịch</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đồng</a:t>
            </a:r>
            <a:r>
              <a:rPr lang="en-US" sz="2800" b="1" dirty="0">
                <a:solidFill>
                  <a:srgbClr val="000000"/>
                </a:solidFill>
                <a:latin typeface="Times New Roman" pitchFamily="18" charset="0"/>
              </a:rPr>
              <a:t> (II) </a:t>
            </a:r>
            <a:r>
              <a:rPr lang="en-US" sz="2800" b="1" dirty="0" err="1">
                <a:solidFill>
                  <a:srgbClr val="000000"/>
                </a:solidFill>
                <a:latin typeface="Times New Roman" pitchFamily="18" charset="0"/>
              </a:rPr>
              <a:t>sunfat</a:t>
            </a:r>
            <a:r>
              <a:rPr lang="en-US" sz="2800" b="1" dirty="0">
                <a:solidFill>
                  <a:srgbClr val="000000"/>
                </a:solidFill>
                <a:latin typeface="Times New Roman" pitchFamily="18" charset="0"/>
              </a:rPr>
              <a:t> (CuSO</a:t>
            </a:r>
            <a:r>
              <a:rPr lang="en-US" sz="2800" b="1" baseline="-25000" dirty="0">
                <a:solidFill>
                  <a:srgbClr val="000000"/>
                </a:solidFill>
                <a:latin typeface="Times New Roman" pitchFamily="18" charset="0"/>
              </a:rPr>
              <a:t>4</a:t>
            </a:r>
            <a:r>
              <a:rPr lang="en-US" sz="2800" b="1" dirty="0">
                <a:solidFill>
                  <a:srgbClr val="000000"/>
                </a:solidFill>
                <a:latin typeface="Times New Roman" pitchFamily="18" charset="0"/>
              </a:rPr>
              <a:t>).</a:t>
            </a:r>
          </a:p>
        </p:txBody>
      </p:sp>
      <p:sp>
        <p:nvSpPr>
          <p:cNvPr id="4" name="Rectangle 4"/>
          <p:cNvSpPr>
            <a:spLocks noChangeArrowheads="1"/>
          </p:cNvSpPr>
          <p:nvPr/>
        </p:nvSpPr>
        <p:spPr bwMode="auto">
          <a:xfrm>
            <a:off x="15102"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pPr>
            <a:r>
              <a:rPr lang="en-US" sz="3600" b="1" i="1" dirty="0" err="1">
                <a:solidFill>
                  <a:srgbClr val="FF0000"/>
                </a:solidFill>
                <a:latin typeface="Times New Roman" pitchFamily="18" charset="0"/>
              </a:rPr>
              <a:t>Bài</a:t>
            </a:r>
            <a:r>
              <a:rPr lang="en-US" sz="3600" b="1" i="1" dirty="0">
                <a:solidFill>
                  <a:srgbClr val="FF0000"/>
                </a:solidFill>
                <a:latin typeface="Times New Roman" pitchFamily="18" charset="0"/>
              </a:rPr>
              <a:t> 9: </a:t>
            </a:r>
            <a:r>
              <a:rPr lang="en-US" sz="3600" b="1" dirty="0">
                <a:solidFill>
                  <a:srgbClr val="FF0000"/>
                </a:solidFill>
                <a:latin typeface="Times New Roman" pitchFamily="18" charset="0"/>
              </a:rPr>
              <a:t> TÍNH CHẤT HOÁ HỌC CỦA MUỐI</a:t>
            </a:r>
          </a:p>
        </p:txBody>
      </p:sp>
      <p:sp>
        <p:nvSpPr>
          <p:cNvPr id="5" name="Text Box 5"/>
          <p:cNvSpPr txBox="1">
            <a:spLocks noChangeArrowheads="1"/>
          </p:cNvSpPr>
          <p:nvPr/>
        </p:nvSpPr>
        <p:spPr bwMode="auto">
          <a:xfrm>
            <a:off x="-48328" y="781627"/>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dirty="0">
                <a:solidFill>
                  <a:srgbClr val="000000"/>
                </a:solidFill>
                <a:latin typeface="Times New Roman" pitchFamily="18" charset="0"/>
              </a:rPr>
              <a:t>    </a:t>
            </a:r>
            <a:r>
              <a:rPr lang="en-US" sz="3400" b="1" dirty="0" smtClean="0">
                <a:solidFill>
                  <a:srgbClr val="0000FF"/>
                </a:solidFill>
                <a:latin typeface="Times New Roman" pitchFamily="18" charset="0"/>
              </a:rPr>
              <a:t>I</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Tính</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chất</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hoá</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học</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của</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muối</a:t>
            </a:r>
            <a:endParaRPr lang="en-US" sz="3400" b="1" dirty="0">
              <a:solidFill>
                <a:srgbClr val="0000FF"/>
              </a:solidFill>
              <a:latin typeface="Times New Roman" pitchFamily="18" charset="0"/>
            </a:endParaRPr>
          </a:p>
        </p:txBody>
      </p:sp>
      <p:sp>
        <p:nvSpPr>
          <p:cNvPr id="3" name="Action Button: Movie 2">
            <a:hlinkClick r:id="rId4" action="ppaction://program" highlightClick="1">
              <a:snd r:embed="rId3" name="applause.wav"/>
            </a:hlinkClick>
          </p:cNvPr>
          <p:cNvSpPr/>
          <p:nvPr/>
        </p:nvSpPr>
        <p:spPr bwMode="auto">
          <a:xfrm>
            <a:off x="4587102" y="3453330"/>
            <a:ext cx="1137026" cy="623742"/>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14368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Horizontal)">
                                      <p:cBhvr>
                                        <p:cTn id="7" dur="500"/>
                                        <p:tgtEl>
                                          <p:spTgt spid="7171"/>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7170"/>
                                        </p:tgtEl>
                                        <p:attrNameLst>
                                          <p:attrName>style.visibility</p:attrName>
                                        </p:attrNameLst>
                                      </p:cBhvr>
                                      <p:to>
                                        <p:strVal val="visible"/>
                                      </p:to>
                                    </p:set>
                                    <p:anim calcmode="lin" valueType="num">
                                      <p:cBhvr>
                                        <p:cTn id="10"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13" dur="1000" fill="hold"/>
                                        <p:tgtEl>
                                          <p:spTgt spid="7170"/>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7170"/>
                                        </p:tgtEl>
                                      </p:cBhvr>
                                    </p:animEffect>
                                  </p:childTnLst>
                                </p:cTn>
                              </p:par>
                              <p:par>
                                <p:cTn id="18" presetID="34"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from="(-#ppt_w/2)" to="(#ppt_x)" calcmode="lin" valueType="num">
                                      <p:cBhvr>
                                        <p:cTn id="20" dur="600" fill="hold">
                                          <p:stCondLst>
                                            <p:cond delay="0"/>
                                          </p:stCondLst>
                                        </p:cTn>
                                        <p:tgtEl>
                                          <p:spTgt spid="4"/>
                                        </p:tgtEl>
                                        <p:attrNameLst>
                                          <p:attrName>ppt_x</p:attrName>
                                        </p:attrNameLst>
                                      </p:cBhvr>
                                    </p:anim>
                                    <p:anim from="0" to="-1.0" calcmode="lin" valueType="num">
                                      <p:cBhvr>
                                        <p:cTn id="21" dur="200" decel="50000" autoRev="1" fill="hold">
                                          <p:stCondLst>
                                            <p:cond delay="600"/>
                                          </p:stCondLst>
                                        </p:cTn>
                                        <p:tgtEl>
                                          <p:spTgt spid="4"/>
                                        </p:tgtEl>
                                        <p:attrNameLst>
                                          <p:attrName>xshear</p:attrName>
                                        </p:attrNameLst>
                                      </p:cBhvr>
                                    </p:anim>
                                    <p:animScale>
                                      <p:cBhvr>
                                        <p:cTn id="22" dur="200" decel="100000" autoRev="1" fill="hold">
                                          <p:stCondLst>
                                            <p:cond delay="600"/>
                                          </p:stCondLst>
                                        </p:cTn>
                                        <p:tgtEl>
                                          <p:spTgt spid="4"/>
                                        </p:tgtEl>
                                      </p:cBhvr>
                                      <p:from x="100000" y="100000"/>
                                      <p:to x="80000" y="100000"/>
                                    </p:animScale>
                                    <p:anim by="(#ppt_h/3+#ppt_w*0.1)" calcmode="lin" valueType="num">
                                      <p:cBhvr additive="sum">
                                        <p:cTn id="23" dur="200" decel="100000" autoRev="1" fill="hold">
                                          <p:stCondLst>
                                            <p:cond delay="600"/>
                                          </p:stCondLst>
                                        </p:cTn>
                                        <p:tgtEl>
                                          <p:spTgt spid="4"/>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from="(-#ppt_w/2)" to="(#ppt_x)" calcmode="lin" valueType="num">
                                      <p:cBhvr>
                                        <p:cTn id="28" dur="600" fill="hold">
                                          <p:stCondLst>
                                            <p:cond delay="0"/>
                                          </p:stCondLst>
                                        </p:cTn>
                                        <p:tgtEl>
                                          <p:spTgt spid="5"/>
                                        </p:tgtEl>
                                        <p:attrNameLst>
                                          <p:attrName>ppt_x</p:attrName>
                                        </p:attrNameLst>
                                      </p:cBhvr>
                                    </p:anim>
                                    <p:anim from="0" to="-1.0" calcmode="lin" valueType="num">
                                      <p:cBhvr>
                                        <p:cTn id="29" dur="200" decel="50000" autoRev="1" fill="hold">
                                          <p:stCondLst>
                                            <p:cond delay="600"/>
                                          </p:stCondLst>
                                        </p:cTn>
                                        <p:tgtEl>
                                          <p:spTgt spid="5"/>
                                        </p:tgtEl>
                                        <p:attrNameLst>
                                          <p:attrName>xshear</p:attrName>
                                        </p:attrNameLst>
                                      </p:cBhvr>
                                    </p:anim>
                                    <p:animScale>
                                      <p:cBhvr>
                                        <p:cTn id="30" dur="200" decel="100000" autoRev="1" fill="hold">
                                          <p:stCondLst>
                                            <p:cond delay="600"/>
                                          </p:stCondLst>
                                        </p:cTn>
                                        <p:tgtEl>
                                          <p:spTgt spid="5"/>
                                        </p:tgtEl>
                                      </p:cBhvr>
                                      <p:from x="100000" y="100000"/>
                                      <p:to x="80000" y="100000"/>
                                    </p:animScale>
                                    <p:anim by="(#ppt_h/3+#ppt_w*0.1)" calcmode="lin" valueType="num">
                                      <p:cBhvr additive="sum">
                                        <p:cTn id="31" dur="200" decel="100000" autoRev="1" fill="hold">
                                          <p:stCondLst>
                                            <p:cond delay="600"/>
                                          </p:stCondLst>
                                        </p:cTn>
                                        <p:tgtEl>
                                          <p:spTgt spid="5"/>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4" grpId="0"/>
      <p:bldP spid="5"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Grp="1" noChangeAspect="1"/>
          </p:cNvGraphicFramePr>
          <p:nvPr>
            <p:ph type="title"/>
            <p:extLst>
              <p:ext uri="{D42A27DB-BD31-4B8C-83A1-F6EECF244321}">
                <p14:modId xmlns:p14="http://schemas.microsoft.com/office/powerpoint/2010/main" val="485275617"/>
              </p:ext>
            </p:extLst>
          </p:nvPr>
        </p:nvGraphicFramePr>
        <p:xfrm>
          <a:off x="1035050" y="2997200"/>
          <a:ext cx="6281738" cy="593725"/>
        </p:xfrm>
        <a:graphic>
          <a:graphicData uri="http://schemas.openxmlformats.org/presentationml/2006/ole">
            <mc:AlternateContent xmlns:mc="http://schemas.openxmlformats.org/markup-compatibility/2006">
              <mc:Choice xmlns:v="urn:schemas-microsoft-com:vml" Requires="v">
                <p:oleObj spid="_x0000_s2085" name="Equation" r:id="rId4" imgW="2552400" imgH="241200" progId="Equation.DSMT4">
                  <p:embed/>
                </p:oleObj>
              </mc:Choice>
              <mc:Fallback>
                <p:oleObj name="Equation" r:id="rId4" imgW="2552400" imgH="241200" progId="Equation.DSMT4">
                  <p:embed/>
                  <p:pic>
                    <p:nvPicPr>
                      <p:cNvPr id="0" name=""/>
                      <p:cNvPicPr>
                        <a:picLocks noChangeAspect="1" noChangeArrowheads="1"/>
                      </p:cNvPicPr>
                      <p:nvPr/>
                    </p:nvPicPr>
                    <p:blipFill>
                      <a:blip r:embed="rId5"/>
                      <a:srcRect/>
                      <a:stretch>
                        <a:fillRect/>
                      </a:stretch>
                    </p:blipFill>
                    <p:spPr bwMode="auto">
                      <a:xfrm>
                        <a:off x="1035050" y="2997200"/>
                        <a:ext cx="6281738" cy="593725"/>
                      </a:xfrm>
                      <a:prstGeom prst="rect">
                        <a:avLst/>
                      </a:prstGeom>
                      <a:noFill/>
                      <a:ln>
                        <a:noFill/>
                      </a:ln>
                      <a:effectLst/>
                      <a:extLst/>
                    </p:spPr>
                  </p:pic>
                </p:oleObj>
              </mc:Fallback>
            </mc:AlternateContent>
          </a:graphicData>
        </a:graphic>
      </p:graphicFrame>
      <p:sp>
        <p:nvSpPr>
          <p:cNvPr id="8195" name="Rectangle 3"/>
          <p:cNvSpPr>
            <a:spLocks noChangeArrowheads="1"/>
          </p:cNvSpPr>
          <p:nvPr/>
        </p:nvSpPr>
        <p:spPr bwMode="auto">
          <a:xfrm>
            <a:off x="15993" y="139122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buClr>
                <a:srgbClr val="FF3300"/>
              </a:buClr>
              <a:buFont typeface="Wingdings" pitchFamily="2" charset="2"/>
              <a:buNone/>
            </a:pPr>
            <a:r>
              <a:rPr lang="en-US" sz="3200" b="1" dirty="0">
                <a:solidFill>
                  <a:srgbClr val="000000"/>
                </a:solidFill>
                <a:latin typeface="Times New Roman" pitchFamily="18" charset="0"/>
              </a:rPr>
              <a:t>      </a:t>
            </a:r>
            <a:r>
              <a:rPr lang="en-US" sz="3600" b="1" dirty="0">
                <a:solidFill>
                  <a:srgbClr val="006600"/>
                </a:solidFill>
                <a:latin typeface="Times New Roman" pitchFamily="18" charset="0"/>
              </a:rPr>
              <a:t>1</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Muối</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tác</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dụng</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với</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kim</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loại</a:t>
            </a:r>
            <a:endParaRPr lang="en-US" sz="3200" b="1" dirty="0">
              <a:solidFill>
                <a:srgbClr val="006600"/>
              </a:solidFill>
              <a:latin typeface="Times New Roman" pitchFamily="18" charset="0"/>
            </a:endParaRPr>
          </a:p>
        </p:txBody>
      </p:sp>
      <p:sp>
        <p:nvSpPr>
          <p:cNvPr id="8197" name="Text Box 5"/>
          <p:cNvSpPr txBox="1">
            <a:spLocks noChangeArrowheads="1"/>
          </p:cNvSpPr>
          <p:nvPr/>
        </p:nvSpPr>
        <p:spPr bwMode="auto">
          <a:xfrm>
            <a:off x="142172" y="2092023"/>
            <a:ext cx="8763000" cy="528638"/>
          </a:xfrm>
          <a:prstGeom prst="rect">
            <a:avLst/>
          </a:prstGeom>
          <a:gradFill rotWithShape="0">
            <a:gsLst>
              <a:gs pos="0">
                <a:srgbClr val="FFFF00"/>
              </a:gs>
              <a:gs pos="100000">
                <a:srgbClr val="99FF99"/>
              </a:gs>
            </a:gsLst>
            <a:lin ang="5400000" scaled="1"/>
          </a:gradFill>
          <a:ln w="9525">
            <a:pattFill prst="dashVert">
              <a:fgClr>
                <a:srgbClr val="CCFF99"/>
              </a:fgClr>
              <a:bgClr>
                <a:srgbClr val="CCFF99"/>
              </a:bgClr>
            </a:patt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FF0066"/>
              </a:buClr>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dd</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muối</a:t>
            </a:r>
            <a:r>
              <a:rPr lang="en-US" sz="2800" b="1" dirty="0">
                <a:solidFill>
                  <a:srgbClr val="0000FF"/>
                </a:solidFill>
                <a:latin typeface="Times New Roman" pitchFamily="18" charset="0"/>
              </a:rPr>
              <a:t> + </a:t>
            </a:r>
            <a:r>
              <a:rPr lang="en-US" sz="2800" b="1" dirty="0" err="1">
                <a:solidFill>
                  <a:srgbClr val="0000FF"/>
                </a:solidFill>
                <a:latin typeface="Times New Roman" pitchFamily="18" charset="0"/>
              </a:rPr>
              <a:t>kim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loại</a:t>
            </a:r>
            <a:r>
              <a:rPr lang="en-US" sz="2800" b="1" dirty="0">
                <a:solidFill>
                  <a:srgbClr val="0000FF"/>
                </a:solidFill>
                <a:latin typeface="Times New Roman" pitchFamily="18" charset="0"/>
              </a:rPr>
              <a:t>  </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rPr>
              <a:t>muối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mới</a:t>
            </a:r>
            <a:r>
              <a:rPr lang="en-US" sz="2800" b="1" dirty="0">
                <a:solidFill>
                  <a:srgbClr val="0000FF"/>
                </a:solidFill>
                <a:latin typeface="Times New Roman" pitchFamily="18" charset="0"/>
              </a:rPr>
              <a:t> + </a:t>
            </a:r>
            <a:r>
              <a:rPr lang="en-US" sz="2800" b="1" dirty="0" err="1">
                <a:solidFill>
                  <a:srgbClr val="0000FF"/>
                </a:solidFill>
                <a:latin typeface="Times New Roman" pitchFamily="18" charset="0"/>
              </a:rPr>
              <a:t>kim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loại</a:t>
            </a:r>
            <a:r>
              <a:rPr lang="en-US" sz="2800" b="1" dirty="0">
                <a:solidFill>
                  <a:srgbClr val="0000FF"/>
                </a:solidFill>
                <a:latin typeface="Times New Roman" pitchFamily="18" charset="0"/>
              </a:rPr>
              <a:t> </a:t>
            </a:r>
            <a:r>
              <a:rPr lang="en-US" sz="2800" b="1" dirty="0" err="1" smtClean="0">
                <a:solidFill>
                  <a:srgbClr val="0000FF"/>
                </a:solidFill>
                <a:latin typeface="Times New Roman" pitchFamily="18" charset="0"/>
              </a:rPr>
              <a:t>mới</a:t>
            </a:r>
            <a:endParaRPr lang="en-US" sz="2800" b="1" dirty="0">
              <a:solidFill>
                <a:srgbClr val="0000FF"/>
              </a:solidFill>
              <a:latin typeface="Times New Roman" pitchFamily="18" charset="0"/>
            </a:endParaRPr>
          </a:p>
        </p:txBody>
      </p:sp>
      <p:sp>
        <p:nvSpPr>
          <p:cNvPr id="2" name="TextBox 1"/>
          <p:cNvSpPr txBox="1"/>
          <p:nvPr/>
        </p:nvSpPr>
        <p:spPr>
          <a:xfrm>
            <a:off x="173151" y="3717032"/>
            <a:ext cx="8763000" cy="2677656"/>
          </a:xfrm>
          <a:prstGeom prst="rect">
            <a:avLst/>
          </a:prstGeom>
          <a:noFill/>
        </p:spPr>
        <p:txBody>
          <a:bodyPr wrap="square" rtlCol="0">
            <a:spAutoFit/>
          </a:bodyPr>
          <a:lstStyle/>
          <a:p>
            <a:pPr fontAlgn="base">
              <a:lnSpc>
                <a:spcPct val="150000"/>
              </a:lnSpc>
              <a:spcBef>
                <a:spcPct val="0"/>
              </a:spcBef>
              <a:spcAft>
                <a:spcPct val="0"/>
              </a:spcAft>
            </a:pPr>
            <a:r>
              <a:rPr lang="en-US" sz="2800" b="1" i="1" dirty="0">
                <a:solidFill>
                  <a:srgbClr val="000000"/>
                </a:solidFill>
                <a:latin typeface="Times New Roman" pitchFamily="18" charset="0"/>
                <a:cs typeface="Times New Roman" pitchFamily="18" charset="0"/>
              </a:rPr>
              <a:t>* </a:t>
            </a:r>
            <a:r>
              <a:rPr lang="en-US" sz="2800" b="1" i="1" u="sng" dirty="0" err="1">
                <a:solidFill>
                  <a:srgbClr val="000000"/>
                </a:solidFill>
                <a:latin typeface="Times New Roman" pitchFamily="18" charset="0"/>
                <a:cs typeface="Times New Roman" pitchFamily="18" charset="0"/>
              </a:rPr>
              <a:t>Điều</a:t>
            </a:r>
            <a:r>
              <a:rPr lang="en-US" sz="2800" b="1" i="1" u="sng" dirty="0">
                <a:solidFill>
                  <a:srgbClr val="000000"/>
                </a:solidFill>
                <a:latin typeface="Times New Roman" pitchFamily="18" charset="0"/>
                <a:cs typeface="Times New Roman" pitchFamily="18" charset="0"/>
              </a:rPr>
              <a:t> </a:t>
            </a:r>
            <a:r>
              <a:rPr lang="en-US" sz="2800" b="1" i="1" u="sng" dirty="0" err="1">
                <a:solidFill>
                  <a:srgbClr val="000000"/>
                </a:solidFill>
                <a:latin typeface="Times New Roman" pitchFamily="18" charset="0"/>
                <a:cs typeface="Times New Roman" pitchFamily="18" charset="0"/>
              </a:rPr>
              <a:t>kiện</a:t>
            </a:r>
            <a:r>
              <a:rPr lang="en-US" sz="2800" b="1" i="1" dirty="0">
                <a:solidFill>
                  <a:srgbClr val="000000"/>
                </a:solidFill>
                <a:latin typeface="Times New Roman" pitchFamily="18" charset="0"/>
                <a:cs typeface="Times New Roman" pitchFamily="18" charset="0"/>
              </a:rPr>
              <a:t>: </a:t>
            </a:r>
          </a:p>
          <a:p>
            <a:pPr marL="285750" indent="-285750" fontAlgn="base">
              <a:lnSpc>
                <a:spcPct val="150000"/>
              </a:lnSpc>
              <a:spcBef>
                <a:spcPct val="0"/>
              </a:spcBef>
              <a:spcAft>
                <a:spcPct val="0"/>
              </a:spcAft>
              <a:buFontTx/>
              <a:buChar char="-"/>
            </a:pPr>
            <a:r>
              <a:rPr lang="en-US" sz="2800" dirty="0">
                <a:solidFill>
                  <a:srgbClr val="000000"/>
                </a:solidFill>
                <a:latin typeface="Times New Roman" pitchFamily="18" charset="0"/>
                <a:cs typeface="Times New Roman" pitchFamily="18" charset="0"/>
              </a:rPr>
              <a:t>Kim </a:t>
            </a:r>
            <a:r>
              <a:rPr lang="en-US" sz="2800" dirty="0" err="1">
                <a:solidFill>
                  <a:srgbClr val="000000"/>
                </a:solidFill>
                <a:latin typeface="Times New Roman" pitchFamily="18" charset="0"/>
                <a:cs typeface="Times New Roman" pitchFamily="18" charset="0"/>
              </a:rPr>
              <a:t>loại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dụng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phải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 </a:t>
            </a:r>
            <a:r>
              <a:rPr lang="en-US" sz="2800" dirty="0" err="1">
                <a:solidFill>
                  <a:srgbClr val="000000"/>
                </a:solidFill>
                <a:latin typeface="Times New Roman" pitchFamily="18" charset="0"/>
                <a:cs typeface="Times New Roman" pitchFamily="18" charset="0"/>
              </a:rPr>
              <a:t>trừ</a:t>
            </a:r>
            <a:r>
              <a:rPr lang="en-US" sz="2800" dirty="0">
                <a:solidFill>
                  <a:srgbClr val="000000"/>
                </a:solidFill>
                <a:latin typeface="Times New Roman" pitchFamily="18" charset="0"/>
                <a:cs typeface="Times New Roman" pitchFamily="18" charset="0"/>
              </a:rPr>
              <a:t> Li, K, Ba, </a:t>
            </a:r>
            <a:r>
              <a:rPr lang="en-US" sz="2800" dirty="0" err="1">
                <a:solidFill>
                  <a:srgbClr val="000000"/>
                </a:solidFill>
                <a:latin typeface="Times New Roman" pitchFamily="18" charset="0"/>
                <a:cs typeface="Times New Roman" pitchFamily="18" charset="0"/>
              </a:rPr>
              <a:t>Ca</a:t>
            </a:r>
            <a:r>
              <a:rPr lang="en-US" sz="2800" dirty="0">
                <a:solidFill>
                  <a:srgbClr val="000000"/>
                </a:solidFill>
                <a:latin typeface="Times New Roman" pitchFamily="18" charset="0"/>
                <a:cs typeface="Times New Roman" pitchFamily="18" charset="0"/>
              </a:rPr>
              <a:t>, Na) </a:t>
            </a:r>
            <a:r>
              <a:rPr lang="en-US" sz="2800" dirty="0" err="1">
                <a:solidFill>
                  <a:srgbClr val="000000"/>
                </a:solidFill>
                <a:latin typeface="Times New Roman" pitchFamily="18" charset="0"/>
                <a:cs typeface="Times New Roman" pitchFamily="18" charset="0"/>
              </a:rPr>
              <a:t>đẩy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loại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sau</a:t>
            </a:r>
            <a:r>
              <a:rPr lang="en-US" sz="2800" dirty="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a:t>
            </a:r>
            <a:r>
              <a:rPr lang="en-US" sz="2800" dirty="0" err="1" smtClean="0">
                <a:solidFill>
                  <a:srgbClr val="000000"/>
                </a:solidFill>
                <a:latin typeface="Times New Roman" pitchFamily="18" charset="0"/>
                <a:cs typeface="Times New Roman" pitchFamily="18" charset="0"/>
              </a:rPr>
              <a:t>trong</a:t>
            </a:r>
            <a:r>
              <a:rPr lang="en-US" sz="2800" dirty="0" smtClean="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dãy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hoạt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động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hóa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học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loại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khỏi</a:t>
            </a:r>
            <a:r>
              <a:rPr lang="en-US" sz="2800" dirty="0">
                <a:solidFill>
                  <a:srgbClr val="000000"/>
                </a:solidFill>
                <a:latin typeface="Times New Roman" pitchFamily="18" charset="0"/>
                <a:cs typeface="Times New Roman" pitchFamily="18" charset="0"/>
              </a:rPr>
              <a:t> dung </a:t>
            </a:r>
            <a:r>
              <a:rPr lang="en-US" sz="2800" dirty="0" err="1">
                <a:solidFill>
                  <a:srgbClr val="000000"/>
                </a:solidFill>
                <a:latin typeface="Times New Roman" pitchFamily="18" charset="0"/>
                <a:cs typeface="Times New Roman" pitchFamily="18" charset="0"/>
              </a:rPr>
              <a:t>dịch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muối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chúng</a:t>
            </a:r>
            <a:r>
              <a:rPr lang="en-US" sz="2800"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p:txBody>
      </p:sp>
      <p:sp>
        <p:nvSpPr>
          <p:cNvPr id="6" name="Rectangle 4"/>
          <p:cNvSpPr>
            <a:spLocks noChangeArrowheads="1"/>
          </p:cNvSpPr>
          <p:nvPr/>
        </p:nvSpPr>
        <p:spPr bwMode="auto">
          <a:xfrm>
            <a:off x="15102"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20000"/>
              </a:spcBef>
              <a:spcAft>
                <a:spcPct val="0"/>
              </a:spcAft>
            </a:pPr>
            <a:r>
              <a:rPr lang="en-US" sz="3600" b="1" i="1" dirty="0" err="1">
                <a:solidFill>
                  <a:srgbClr val="FF0000"/>
                </a:solidFill>
                <a:latin typeface="Times New Roman" pitchFamily="18" charset="0"/>
              </a:rPr>
              <a:t>Bài</a:t>
            </a:r>
            <a:r>
              <a:rPr lang="en-US" sz="3600" b="1" i="1" dirty="0">
                <a:solidFill>
                  <a:srgbClr val="FF0000"/>
                </a:solidFill>
                <a:latin typeface="Times New Roman" pitchFamily="18" charset="0"/>
              </a:rPr>
              <a:t> 9: </a:t>
            </a:r>
            <a:r>
              <a:rPr lang="en-US" sz="3600" b="1" dirty="0">
                <a:solidFill>
                  <a:srgbClr val="FF0000"/>
                </a:solidFill>
                <a:latin typeface="Times New Roman" pitchFamily="18" charset="0"/>
              </a:rPr>
              <a:t> TÍNH CHẤT HOÁ HỌC CỦA MUỐI</a:t>
            </a:r>
          </a:p>
        </p:txBody>
      </p:sp>
      <p:sp>
        <p:nvSpPr>
          <p:cNvPr id="7" name="Text Box 5"/>
          <p:cNvSpPr txBox="1">
            <a:spLocks noChangeArrowheads="1"/>
          </p:cNvSpPr>
          <p:nvPr/>
        </p:nvSpPr>
        <p:spPr bwMode="auto">
          <a:xfrm>
            <a:off x="-48328" y="781627"/>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dirty="0">
                <a:solidFill>
                  <a:srgbClr val="000000"/>
                </a:solidFill>
                <a:latin typeface="Times New Roman" pitchFamily="18" charset="0"/>
              </a:rPr>
              <a:t>    </a:t>
            </a:r>
            <a:r>
              <a:rPr lang="en-US" sz="3400" b="1" dirty="0" smtClean="0">
                <a:solidFill>
                  <a:srgbClr val="0000FF"/>
                </a:solidFill>
                <a:latin typeface="Times New Roman" pitchFamily="18" charset="0"/>
              </a:rPr>
              <a:t>I</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Tính</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chất</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hoá</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học</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của</a:t>
            </a:r>
            <a:r>
              <a:rPr lang="en-US" sz="3400" b="1" dirty="0">
                <a:solidFill>
                  <a:srgbClr val="0000FF"/>
                </a:solidFill>
                <a:latin typeface="Times New Roman" pitchFamily="18" charset="0"/>
              </a:rPr>
              <a:t> </a:t>
            </a:r>
            <a:r>
              <a:rPr lang="en-US" sz="3400" b="1" dirty="0" err="1">
                <a:solidFill>
                  <a:srgbClr val="0000FF"/>
                </a:solidFill>
                <a:latin typeface="Times New Roman" pitchFamily="18" charset="0"/>
              </a:rPr>
              <a:t>muối</a:t>
            </a:r>
            <a:endParaRPr lang="en-US" sz="3400" b="1" dirty="0">
              <a:solidFill>
                <a:srgbClr val="0000FF"/>
              </a:solidFill>
              <a:latin typeface="Times New Roman" pitchFamily="18" charset="0"/>
            </a:endParaRPr>
          </a:p>
        </p:txBody>
      </p:sp>
    </p:spTree>
    <p:extLst>
      <p:ext uri="{BB962C8B-B14F-4D97-AF65-F5344CB8AC3E}">
        <p14:creationId xmlns:p14="http://schemas.microsoft.com/office/powerpoint/2010/main" val="2170719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from="(-#ppt_w/2)" to="(#ppt_x)" calcmode="lin" valueType="num">
                                      <p:cBhvr>
                                        <p:cTn id="15" dur="600" fill="hold">
                                          <p:stCondLst>
                                            <p:cond delay="0"/>
                                          </p:stCondLst>
                                        </p:cTn>
                                        <p:tgtEl>
                                          <p:spTgt spid="7"/>
                                        </p:tgtEl>
                                        <p:attrNameLst>
                                          <p:attrName>ppt_x</p:attrName>
                                        </p:attrNameLst>
                                      </p:cBhvr>
                                    </p:anim>
                                    <p:anim from="0" to="-1.0" calcmode="lin" valueType="num">
                                      <p:cBhvr>
                                        <p:cTn id="16" dur="200" decel="50000" autoRev="1" fill="hold">
                                          <p:stCondLst>
                                            <p:cond delay="600"/>
                                          </p:stCondLst>
                                        </p:cTn>
                                        <p:tgtEl>
                                          <p:spTgt spid="7"/>
                                        </p:tgtEl>
                                        <p:attrNameLst>
                                          <p:attrName>xshear</p:attrName>
                                        </p:attrNameLst>
                                      </p:cBhvr>
                                    </p:anim>
                                    <p:animScale>
                                      <p:cBhvr>
                                        <p:cTn id="17" dur="200" decel="100000" autoRev="1" fill="hold">
                                          <p:stCondLst>
                                            <p:cond delay="600"/>
                                          </p:stCondLst>
                                        </p:cTn>
                                        <p:tgtEl>
                                          <p:spTgt spid="7"/>
                                        </p:tgtEl>
                                      </p:cBhvr>
                                      <p:from x="100000" y="100000"/>
                                      <p:to x="80000" y="100000"/>
                                    </p:animScale>
                                    <p:anim by="(#ppt_h/3+#ppt_w*0.1)" calcmode="lin" valueType="num">
                                      <p:cBhvr additive="sum">
                                        <p:cTn id="18" dur="200" decel="100000" autoRev="1" fill="hold">
                                          <p:stCondLst>
                                            <p:cond delay="600"/>
                                          </p:stCondLst>
                                        </p:cTn>
                                        <p:tgtEl>
                                          <p:spTgt spid="7"/>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8195"/>
                                        </p:tgtEl>
                                        <p:attrNameLst>
                                          <p:attrName>style.visibility</p:attrName>
                                        </p:attrNameLst>
                                      </p:cBhvr>
                                      <p:to>
                                        <p:strVal val="visible"/>
                                      </p:to>
                                    </p:set>
                                    <p:anim calcmode="lin" valueType="num">
                                      <p:cBhvr>
                                        <p:cTn id="23" dur="500" fill="hold"/>
                                        <p:tgtEl>
                                          <p:spTgt spid="8195"/>
                                        </p:tgtEl>
                                        <p:attrNameLst>
                                          <p:attrName>ppt_w</p:attrName>
                                        </p:attrNameLst>
                                      </p:cBhvr>
                                      <p:tavLst>
                                        <p:tav tm="0">
                                          <p:val>
                                            <p:fltVal val="0"/>
                                          </p:val>
                                        </p:tav>
                                        <p:tav tm="100000">
                                          <p:val>
                                            <p:strVal val="#ppt_w"/>
                                          </p:val>
                                        </p:tav>
                                      </p:tavLst>
                                    </p:anim>
                                    <p:anim calcmode="lin" valueType="num">
                                      <p:cBhvr>
                                        <p:cTn id="24" dur="500" fill="hold"/>
                                        <p:tgtEl>
                                          <p:spTgt spid="8195"/>
                                        </p:tgtEl>
                                        <p:attrNameLst>
                                          <p:attrName>ppt_h</p:attrName>
                                        </p:attrNameLst>
                                      </p:cBhvr>
                                      <p:tavLst>
                                        <p:tav tm="0">
                                          <p:val>
                                            <p:fltVal val="0"/>
                                          </p:val>
                                        </p:tav>
                                        <p:tav tm="100000">
                                          <p:val>
                                            <p:strVal val="#ppt_h"/>
                                          </p:val>
                                        </p:tav>
                                      </p:tavLst>
                                    </p:anim>
                                    <p:anim calcmode="lin" valueType="num">
                                      <p:cBhvr>
                                        <p:cTn id="25" dur="500" fill="hold"/>
                                        <p:tgtEl>
                                          <p:spTgt spid="8195"/>
                                        </p:tgtEl>
                                        <p:attrNameLst>
                                          <p:attrName>style.rotation</p:attrName>
                                        </p:attrNameLst>
                                      </p:cBhvr>
                                      <p:tavLst>
                                        <p:tav tm="0">
                                          <p:val>
                                            <p:fltVal val="90"/>
                                          </p:val>
                                        </p:tav>
                                        <p:tav tm="100000">
                                          <p:val>
                                            <p:fltVal val="0"/>
                                          </p:val>
                                        </p:tav>
                                      </p:tavLst>
                                    </p:anim>
                                    <p:animEffect transition="in" filter="fade">
                                      <p:cBhvr>
                                        <p:cTn id="26" dur="500"/>
                                        <p:tgtEl>
                                          <p:spTgt spid="81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8197"/>
                                        </p:tgtEl>
                                        <p:attrNameLst>
                                          <p:attrName>style.visibility</p:attrName>
                                        </p:attrNameLst>
                                      </p:cBhvr>
                                      <p:to>
                                        <p:strVal val="visible"/>
                                      </p:to>
                                    </p:set>
                                    <p:animEffect transition="in" filter="fade">
                                      <p:cBhvr>
                                        <p:cTn id="31" dur="100"/>
                                        <p:tgtEl>
                                          <p:spTgt spid="8197"/>
                                        </p:tgtEl>
                                      </p:cBhvr>
                                    </p:animEffect>
                                    <p:anim calcmode="lin" valueType="num">
                                      <p:cBhvr>
                                        <p:cTn id="32" dur="400" fill="hold"/>
                                        <p:tgtEl>
                                          <p:spTgt spid="8197"/>
                                        </p:tgtEl>
                                        <p:attrNameLst>
                                          <p:attrName>ppt_x</p:attrName>
                                        </p:attrNameLst>
                                      </p:cBhvr>
                                      <p:tavLst>
                                        <p:tav tm="0">
                                          <p:val>
                                            <p:strVal val="#ppt_x"/>
                                          </p:val>
                                        </p:tav>
                                        <p:tav tm="100000">
                                          <p:val>
                                            <p:strVal val="#ppt_x"/>
                                          </p:val>
                                        </p:tav>
                                      </p:tavLst>
                                    </p:anim>
                                    <p:anim calcmode="lin" valueType="num">
                                      <p:cBhvr>
                                        <p:cTn id="33" dur="400" fill="hold"/>
                                        <p:tgtEl>
                                          <p:spTgt spid="8197"/>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819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819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194"/>
                                        </p:tgtEl>
                                        <p:attrNameLst>
                                          <p:attrName>style.visibility</p:attrName>
                                        </p:attrNameLst>
                                      </p:cBhvr>
                                      <p:to>
                                        <p:strVal val="visible"/>
                                      </p:to>
                                    </p:set>
                                    <p:animEffect transition="in" filter="barn(inVertical)">
                                      <p:cBhvr>
                                        <p:cTn id="40" dur="500"/>
                                        <p:tgtEl>
                                          <p:spTgt spid="819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animBg="1"/>
      <p:bldP spid="2"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34975"/>
            <a:ext cx="8078788" cy="912813"/>
          </a:xfrm>
        </p:spPr>
        <p:txBody>
          <a:bodyPr/>
          <a:lstStyle/>
          <a:p>
            <a:pPr algn="l" eaLnBrk="1" hangingPunct="1"/>
            <a:r>
              <a:rPr lang="en-US" sz="3000" b="1" dirty="0" smtClean="0"/>
              <a:t>     </a:t>
            </a:r>
            <a:r>
              <a:rPr lang="en-US" sz="3200" b="1" dirty="0">
                <a:solidFill>
                  <a:srgbClr val="006600"/>
                </a:solidFill>
                <a:latin typeface="Times New Roman" pitchFamily="18" charset="0"/>
              </a:rPr>
              <a:t>2</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Muối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tác</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dụng</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với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axit</a:t>
            </a:r>
            <a:r>
              <a:rPr lang="en-US" sz="3200" dirty="0" smtClean="0">
                <a:latin typeface="Times New Roman" pitchFamily="18" charset="0"/>
              </a:rPr>
              <a:t> </a:t>
            </a:r>
          </a:p>
        </p:txBody>
      </p:sp>
      <p:sp>
        <p:nvSpPr>
          <p:cNvPr id="45059" name="Rectangle 3"/>
          <p:cNvSpPr>
            <a:spLocks noGrp="1" noChangeArrowheads="1"/>
          </p:cNvSpPr>
          <p:nvPr>
            <p:ph type="body" sz="half" idx="1"/>
          </p:nvPr>
        </p:nvSpPr>
        <p:spPr>
          <a:xfrm>
            <a:off x="251520" y="1268760"/>
            <a:ext cx="8686800" cy="5328592"/>
          </a:xfrm>
        </p:spPr>
        <p:txBody>
          <a:bodyPr/>
          <a:lstStyle/>
          <a:p>
            <a:pPr eaLnBrk="1" hangingPunct="1">
              <a:lnSpc>
                <a:spcPct val="120000"/>
              </a:lnSpc>
              <a:buFontTx/>
              <a:buNone/>
            </a:pPr>
            <a:r>
              <a:rPr lang="en-US" sz="2800" b="1" u="sng" dirty="0" err="1" smtClean="0">
                <a:solidFill>
                  <a:srgbClr val="0070C0"/>
                </a:solidFill>
                <a:latin typeface="Times New Roman" pitchFamily="18" charset="0"/>
                <a:cs typeface="Times New Roman" pitchFamily="18" charset="0"/>
              </a:rPr>
              <a:t>Thí</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nghiệm</a:t>
            </a:r>
            <a:r>
              <a:rPr lang="en-US" sz="2800" b="1" u="sng" dirty="0" smtClean="0">
                <a:solidFill>
                  <a:srgbClr val="0070C0"/>
                </a:solidFill>
                <a:latin typeface="Times New Roman" pitchFamily="18" charset="0"/>
                <a:cs typeface="Times New Roman" pitchFamily="18" charset="0"/>
              </a:rPr>
              <a:t> 2</a:t>
            </a:r>
            <a:r>
              <a:rPr lang="en-US" sz="2800" b="1" dirty="0" smtClean="0">
                <a:solidFill>
                  <a:srgbClr val="0070C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Nhỏ</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giọt</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axit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sunfuric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loãng</a:t>
            </a:r>
            <a:r>
              <a:rPr lang="en-US" sz="2800" b="1" dirty="0" smtClean="0">
                <a:latin typeface="Times New Roman" pitchFamily="18" charset="0"/>
                <a:cs typeface="Times New Roman" pitchFamily="18" charset="0"/>
              </a:rPr>
              <a:t> (H</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SO</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ống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sẵn</a:t>
            </a:r>
            <a:r>
              <a:rPr lang="en-US" sz="2800" b="1" dirty="0" smtClean="0">
                <a:latin typeface="Times New Roman" pitchFamily="18" charset="0"/>
                <a:cs typeface="Times New Roman" pitchFamily="18" charset="0"/>
              </a:rPr>
              <a:t> 1ml – 2ml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clorua</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(BaCl</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a:t>
            </a:r>
          </a:p>
          <a:p>
            <a:pPr eaLnBrk="1" hangingPunct="1">
              <a:lnSpc>
                <a:spcPct val="120000"/>
              </a:lnSpc>
              <a:buFontTx/>
              <a:buNone/>
            </a:pPr>
            <a:r>
              <a:rPr lang="en-US" sz="2800" b="1" u="sng" dirty="0" err="1" smtClean="0">
                <a:solidFill>
                  <a:srgbClr val="0070C0"/>
                </a:solidFill>
                <a:latin typeface="Times New Roman" pitchFamily="18" charset="0"/>
                <a:cs typeface="Times New Roman" pitchFamily="18" charset="0"/>
              </a:rPr>
              <a:t>Các</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bước</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làm</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thí</a:t>
            </a:r>
            <a:r>
              <a:rPr lang="en-US" sz="2800" b="1" u="sng" dirty="0" smtClean="0">
                <a:solidFill>
                  <a:srgbClr val="0070C0"/>
                </a:solidFill>
                <a:latin typeface="Times New Roman" pitchFamily="18" charset="0"/>
                <a:cs typeface="Times New Roman" pitchFamily="18" charset="0"/>
              </a:rPr>
              <a:t> </a:t>
            </a:r>
            <a:r>
              <a:rPr lang="en-US" sz="2800" b="1" u="sng" dirty="0" err="1" smtClean="0">
                <a:solidFill>
                  <a:srgbClr val="0070C0"/>
                </a:solidFill>
                <a:latin typeface="Times New Roman" pitchFamily="18" charset="0"/>
                <a:cs typeface="Times New Roman" pitchFamily="18" charset="0"/>
              </a:rPr>
              <a:t>nghiệm</a:t>
            </a:r>
            <a:r>
              <a:rPr lang="en-US" sz="2800" b="1" dirty="0" smtClean="0">
                <a:solidFill>
                  <a:srgbClr val="0070C0"/>
                </a:solidFill>
                <a:latin typeface="Times New Roman" pitchFamily="18" charset="0"/>
                <a:cs typeface="Times New Roman" pitchFamily="18" charset="0"/>
              </a:rPr>
              <a:t>:</a:t>
            </a:r>
          </a:p>
          <a:p>
            <a:pPr marL="0" indent="0" eaLnBrk="1" hangingPunct="1">
              <a:spcBef>
                <a:spcPct val="50000"/>
              </a:spcBef>
              <a:buNone/>
            </a:pPr>
            <a:r>
              <a:rPr lang="en-US" sz="2800" dirty="0" smtClean="0">
                <a:solidFill>
                  <a:srgbClr val="000000"/>
                </a:solidFill>
                <a:latin typeface="Times New Roman" pitchFamily="18" charset="0"/>
              </a:rPr>
              <a:t>  + </a:t>
            </a:r>
            <a:r>
              <a:rPr lang="en-US" sz="2800" dirty="0" err="1" smtClean="0">
                <a:solidFill>
                  <a:srgbClr val="000000"/>
                </a:solidFill>
                <a:latin typeface="Times New Roman" pitchFamily="18" charset="0"/>
              </a:rPr>
              <a:t>Sử</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dụng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hút</a:t>
            </a:r>
            <a:r>
              <a:rPr lang="en-US" sz="2800" dirty="0">
                <a:solidFill>
                  <a:srgbClr val="000000"/>
                </a:solidFill>
                <a:latin typeface="Times New Roman" pitchFamily="18" charset="0"/>
              </a:rPr>
              <a:t> 1 - 2ml dung </a:t>
            </a:r>
            <a:r>
              <a:rPr lang="en-US" sz="2800" dirty="0" err="1">
                <a:solidFill>
                  <a:srgbClr val="000000"/>
                </a:solidFill>
                <a:latin typeface="Times New Roman" pitchFamily="18" charset="0"/>
              </a:rPr>
              <a:t>dịch</a:t>
            </a:r>
            <a:r>
              <a:rPr lang="en-US" sz="2800" dirty="0">
                <a:solidFill>
                  <a:srgbClr val="000000"/>
                </a:solidFill>
                <a:latin typeface="Times New Roman" pitchFamily="18" charset="0"/>
              </a:rPr>
              <a:t> </a:t>
            </a:r>
            <a:r>
              <a:rPr lang="en-US" sz="2800" dirty="0" smtClean="0">
                <a:solidFill>
                  <a:srgbClr val="000000"/>
                </a:solidFill>
                <a:latin typeface="Times New Roman" pitchFamily="18" charset="0"/>
              </a:rPr>
              <a:t>BaCl</a:t>
            </a:r>
            <a:r>
              <a:rPr lang="en-US" sz="2800" baseline="-25000" dirty="0" smtClean="0">
                <a:solidFill>
                  <a:srgbClr val="000000"/>
                </a:solidFill>
                <a:latin typeface="Times New Roman" pitchFamily="18" charset="0"/>
              </a:rPr>
              <a:t>2</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vào</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nghiệm</a:t>
            </a:r>
            <a:r>
              <a:rPr lang="en-US" sz="2800" dirty="0">
                <a:solidFill>
                  <a:srgbClr val="000000"/>
                </a:solidFill>
                <a:latin typeface="Times New Roman" pitchFamily="18" charset="0"/>
              </a:rPr>
              <a:t>. </a:t>
            </a:r>
          </a:p>
          <a:p>
            <a:pPr marL="0" indent="0" eaLnBrk="1" hangingPunct="1">
              <a:spcBef>
                <a:spcPct val="50000"/>
              </a:spcBef>
              <a:buNone/>
            </a:pPr>
            <a:r>
              <a:rPr lang="en-US" sz="2800" dirty="0" smtClean="0">
                <a:solidFill>
                  <a:srgbClr val="000000"/>
                </a:solidFill>
                <a:latin typeface="Times New Roman" pitchFamily="18" charset="0"/>
              </a:rPr>
              <a:t>  + </a:t>
            </a:r>
            <a:r>
              <a:rPr lang="en-US" sz="2800" dirty="0" err="1">
                <a:solidFill>
                  <a:srgbClr val="000000"/>
                </a:solidFill>
                <a:latin typeface="Times New Roman" pitchFamily="18" charset="0"/>
              </a:rPr>
              <a:t>Nhỏ</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tiếp</a:t>
            </a:r>
            <a:r>
              <a:rPr lang="en-US" sz="2800" dirty="0">
                <a:solidFill>
                  <a:srgbClr val="000000"/>
                </a:solidFill>
                <a:latin typeface="Times New Roman" pitchFamily="18" charset="0"/>
              </a:rPr>
              <a:t> </a:t>
            </a:r>
            <a:r>
              <a:rPr lang="en-US" sz="2800" dirty="0" err="1" smtClean="0">
                <a:solidFill>
                  <a:srgbClr val="000000"/>
                </a:solidFill>
                <a:latin typeface="Times New Roman" pitchFamily="18" charset="0"/>
              </a:rPr>
              <a:t>vài</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giọt</a:t>
            </a:r>
            <a:r>
              <a:rPr lang="en-US" sz="2800" dirty="0">
                <a:solidFill>
                  <a:srgbClr val="000000"/>
                </a:solidFill>
                <a:latin typeface="Times New Roman" pitchFamily="18" charset="0"/>
              </a:rPr>
              <a:t> dung </a:t>
            </a:r>
            <a:r>
              <a:rPr lang="en-US" sz="2800" dirty="0" err="1">
                <a:solidFill>
                  <a:srgbClr val="000000"/>
                </a:solidFill>
                <a:latin typeface="Times New Roman" pitchFamily="18" charset="0"/>
              </a:rPr>
              <a:t>dịch</a:t>
            </a:r>
            <a:r>
              <a:rPr lang="en-US" sz="2800" dirty="0">
                <a:solidFill>
                  <a:srgbClr val="000000"/>
                </a:solidFill>
                <a:latin typeface="Times New Roman" pitchFamily="18" charset="0"/>
              </a:rPr>
              <a:t> </a:t>
            </a:r>
            <a:r>
              <a:rPr lang="en-US" sz="2800" dirty="0" smtClean="0">
                <a:solidFill>
                  <a:srgbClr val="000000"/>
                </a:solidFill>
                <a:latin typeface="Times New Roman" pitchFamily="18" charset="0"/>
              </a:rPr>
              <a:t>H</a:t>
            </a:r>
            <a:r>
              <a:rPr lang="en-US" sz="2800" baseline="-25000" dirty="0" smtClean="0">
                <a:solidFill>
                  <a:srgbClr val="000000"/>
                </a:solidFill>
                <a:latin typeface="Times New Roman" pitchFamily="18" charset="0"/>
              </a:rPr>
              <a:t>2</a:t>
            </a:r>
            <a:r>
              <a:rPr lang="en-US" sz="2800" dirty="0" smtClean="0">
                <a:solidFill>
                  <a:srgbClr val="000000"/>
                </a:solidFill>
                <a:latin typeface="Times New Roman" pitchFamily="18" charset="0"/>
              </a:rPr>
              <a:t>SO</a:t>
            </a:r>
            <a:r>
              <a:rPr lang="en-US" sz="2800" baseline="-25000" dirty="0" smtClean="0">
                <a:solidFill>
                  <a:srgbClr val="000000"/>
                </a:solidFill>
                <a:latin typeface="Times New Roman" pitchFamily="18" charset="0"/>
              </a:rPr>
              <a:t>4</a:t>
            </a:r>
            <a:r>
              <a:rPr lang="en-US" sz="2800" dirty="0" smtClean="0">
                <a:solidFill>
                  <a:srgbClr val="000000"/>
                </a:solidFill>
                <a:latin typeface="Times New Roman" pitchFamily="18" charset="0"/>
              </a:rPr>
              <a:t> </a:t>
            </a:r>
            <a:r>
              <a:rPr lang="en-US" sz="2800" dirty="0" err="1" smtClean="0">
                <a:solidFill>
                  <a:srgbClr val="000000"/>
                </a:solidFill>
                <a:latin typeface="Times New Roman" pitchFamily="18" charset="0"/>
              </a:rPr>
              <a:t>loãng</a:t>
            </a:r>
            <a:r>
              <a:rPr lang="en-US" sz="2800" dirty="0" smtClean="0">
                <a:solidFill>
                  <a:srgbClr val="000000"/>
                </a:solidFill>
                <a:latin typeface="Times New Roman" pitchFamily="18" charset="0"/>
              </a:rPr>
              <a:t> </a:t>
            </a:r>
            <a:r>
              <a:rPr lang="en-US" sz="2800" dirty="0" err="1">
                <a:solidFill>
                  <a:srgbClr val="000000"/>
                </a:solidFill>
                <a:latin typeface="Times New Roman" pitchFamily="18" charset="0"/>
              </a:rPr>
              <a:t>vào</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ống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nghiệm</a:t>
            </a:r>
            <a:r>
              <a:rPr lang="en-US" sz="2800" dirty="0" smtClean="0">
                <a:solidFill>
                  <a:srgbClr val="000000"/>
                </a:solidFill>
                <a:latin typeface="Times New Roman" pitchFamily="18" charset="0"/>
              </a:rPr>
              <a:t>.</a:t>
            </a:r>
          </a:p>
          <a:p>
            <a:pPr marL="0" indent="0" eaLnBrk="1" hangingPunct="1">
              <a:spcBef>
                <a:spcPct val="50000"/>
              </a:spcBef>
              <a:buNone/>
            </a:pPr>
            <a:r>
              <a:rPr lang="en-US" sz="2800" dirty="0" smtClean="0">
                <a:solidFill>
                  <a:srgbClr val="000000"/>
                </a:solidFill>
                <a:latin typeface="Times New Roman" pitchFamily="18" charset="0"/>
              </a:rPr>
              <a:t>=&gt; </a:t>
            </a:r>
            <a:r>
              <a:rPr lang="en-US" sz="2800" dirty="0" err="1">
                <a:solidFill>
                  <a:srgbClr val="000000"/>
                </a:solidFill>
                <a:latin typeface="Times New Roman" pitchFamily="18" charset="0"/>
              </a:rPr>
              <a:t>Nêu</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hiện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tượng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nhận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xét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Viết</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phương</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trình</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phản</a:t>
            </a:r>
            <a:r>
              <a:rPr lang="en-US" sz="2800" dirty="0">
                <a:solidFill>
                  <a:srgbClr val="000000"/>
                </a:solidFill>
                <a:latin typeface="Times New Roman" pitchFamily="18" charset="0"/>
              </a:rPr>
              <a:t> </a:t>
            </a:r>
            <a:r>
              <a:rPr lang="en-US" sz="2800" dirty="0" err="1">
                <a:solidFill>
                  <a:srgbClr val="000000"/>
                </a:solidFill>
                <a:latin typeface="Times New Roman" pitchFamily="18" charset="0"/>
              </a:rPr>
              <a:t>ứng</a:t>
            </a:r>
            <a:r>
              <a:rPr lang="en-US" sz="2800" dirty="0" smtClean="0">
                <a:solidFill>
                  <a:srgbClr val="000000"/>
                </a:solidFill>
                <a:latin typeface="Times New Roman" pitchFamily="18" charset="0"/>
              </a:rPr>
              <a:t>.</a:t>
            </a:r>
            <a:endParaRPr lang="en-US" sz="2800" dirty="0">
              <a:solidFill>
                <a:srgbClr val="000000"/>
              </a:solidFill>
              <a:latin typeface="Times New Roman" pitchFamily="18" charset="0"/>
            </a:endParaRPr>
          </a:p>
        </p:txBody>
      </p:sp>
      <p:sp>
        <p:nvSpPr>
          <p:cNvPr id="9220" name="Text Box 4"/>
          <p:cNvSpPr txBox="1">
            <a:spLocks noChangeArrowheads="1"/>
          </p:cNvSpPr>
          <p:nvPr/>
        </p:nvSpPr>
        <p:spPr bwMode="auto">
          <a:xfrm>
            <a:off x="8743950" y="-571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400" b="1">
                <a:solidFill>
                  <a:srgbClr val="FF00FF"/>
                </a:solidFill>
                <a:latin typeface=".VnArial" pitchFamily="34" charset="0"/>
              </a:rPr>
              <a:t>27</a:t>
            </a:r>
          </a:p>
        </p:txBody>
      </p:sp>
      <p:sp>
        <p:nvSpPr>
          <p:cNvPr id="2" name="Action Button: Movie 1">
            <a:hlinkClick r:id="rId4" action="ppaction://program" highlightClick="1">
              <a:snd r:embed="rId3" name="applause.wav"/>
            </a:hlinkClick>
          </p:cNvPr>
          <p:cNvSpPr/>
          <p:nvPr/>
        </p:nvSpPr>
        <p:spPr bwMode="auto">
          <a:xfrm>
            <a:off x="4499992" y="2996952"/>
            <a:ext cx="1296144" cy="648072"/>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Action Button: Movie 2">
            <a:hlinkClick r:id="rId5" action="ppaction://program" highlightClick="1">
              <a:snd r:embed="rId3" name="applause.wav"/>
            </a:hlinkClick>
          </p:cNvPr>
          <p:cNvSpPr/>
          <p:nvPr/>
        </p:nvSpPr>
        <p:spPr bwMode="auto">
          <a:xfrm>
            <a:off x="7524328" y="6381328"/>
            <a:ext cx="1219622" cy="360040"/>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18495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in)">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p:cTn id="12"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p:cTn id="18" dur="5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50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p:cTn id="24" dur="5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450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45059">
                                            <p:txEl>
                                              <p:pRg st="3" end="3"/>
                                            </p:txEl>
                                          </p:spTgt>
                                        </p:tgtEl>
                                        <p:attrNameLst>
                                          <p:attrName>style.visibility</p:attrName>
                                        </p:attrNameLst>
                                      </p:cBhvr>
                                      <p:to>
                                        <p:strVal val="visible"/>
                                      </p:to>
                                    </p:set>
                                    <p:anim calcmode="lin" valueType="num">
                                      <p:cBhvr>
                                        <p:cTn id="30" dur="5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450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45059">
                                            <p:txEl>
                                              <p:pRg st="4" end="4"/>
                                            </p:txEl>
                                          </p:spTgt>
                                        </p:tgtEl>
                                        <p:attrNameLst>
                                          <p:attrName>style.visibility</p:attrName>
                                        </p:attrNameLst>
                                      </p:cBhvr>
                                      <p:to>
                                        <p:strVal val="visible"/>
                                      </p:to>
                                    </p:set>
                                    <p:anim calcmode="lin" valueType="num">
                                      <p:cBhvr>
                                        <p:cTn id="36" dur="5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450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Object 3"/>
          <p:cNvGraphicFramePr>
            <a:graphicFrameLocks noGrp="1" noChangeAspect="1"/>
          </p:cNvGraphicFramePr>
          <p:nvPr>
            <p:ph sz="half" idx="2"/>
            <p:extLst>
              <p:ext uri="{D42A27DB-BD31-4B8C-83A1-F6EECF244321}">
                <p14:modId xmlns:p14="http://schemas.microsoft.com/office/powerpoint/2010/main" val="2720714821"/>
              </p:ext>
            </p:extLst>
          </p:nvPr>
        </p:nvGraphicFramePr>
        <p:xfrm>
          <a:off x="1014413" y="2097088"/>
          <a:ext cx="7267575" cy="1408112"/>
        </p:xfrm>
        <a:graphic>
          <a:graphicData uri="http://schemas.openxmlformats.org/presentationml/2006/ole">
            <mc:AlternateContent xmlns:mc="http://schemas.openxmlformats.org/markup-compatibility/2006">
              <mc:Choice xmlns:v="urn:schemas-microsoft-com:vml" Requires="v">
                <p:oleObj spid="_x0000_s3109" name="Equation" r:id="rId4" imgW="3670200" imgH="711000" progId="Equation.DSMT4">
                  <p:embed/>
                </p:oleObj>
              </mc:Choice>
              <mc:Fallback>
                <p:oleObj name="Equation" r:id="rId4" imgW="3670200" imgH="711000" progId="Equation.DSMT4">
                  <p:embed/>
                  <p:pic>
                    <p:nvPicPr>
                      <p:cNvPr id="0" name=""/>
                      <p:cNvPicPr>
                        <a:picLocks noChangeAspect="1" noChangeArrowheads="1"/>
                      </p:cNvPicPr>
                      <p:nvPr/>
                    </p:nvPicPr>
                    <p:blipFill>
                      <a:blip r:embed="rId5"/>
                      <a:srcRect/>
                      <a:stretch>
                        <a:fillRect/>
                      </a:stretch>
                    </p:blipFill>
                    <p:spPr bwMode="auto">
                      <a:xfrm>
                        <a:off x="1014413" y="2097088"/>
                        <a:ext cx="7267575" cy="1408112"/>
                      </a:xfrm>
                      <a:prstGeom prst="rect">
                        <a:avLst/>
                      </a:prstGeom>
                      <a:noFill/>
                      <a:ln>
                        <a:noFill/>
                      </a:ln>
                      <a:effectLst/>
                    </p:spPr>
                  </p:pic>
                </p:oleObj>
              </mc:Fallback>
            </mc:AlternateContent>
          </a:graphicData>
        </a:graphic>
      </p:graphicFrame>
      <p:sp>
        <p:nvSpPr>
          <p:cNvPr id="46084" name="Rectangle 4"/>
          <p:cNvSpPr>
            <a:spLocks noGrp="1" noChangeArrowheads="1"/>
          </p:cNvSpPr>
          <p:nvPr>
            <p:ph sz="half" idx="1"/>
          </p:nvPr>
        </p:nvSpPr>
        <p:spPr>
          <a:xfrm>
            <a:off x="647700" y="1270000"/>
            <a:ext cx="8305800" cy="787400"/>
          </a:xfrm>
          <a:gradFill rotWithShape="1">
            <a:gsLst>
              <a:gs pos="0">
                <a:srgbClr val="FFFF99"/>
              </a:gs>
              <a:gs pos="100000">
                <a:srgbClr val="99FF66"/>
              </a:gs>
            </a:gsLst>
            <a:lin ang="5400000" scaled="1"/>
          </a:gradFill>
        </p:spPr>
        <p:txBody>
          <a:bodyPr/>
          <a:lstStyle/>
          <a:p>
            <a:pPr algn="ctr" eaLnBrk="1" hangingPunct="1">
              <a:buClr>
                <a:srgbClr val="FF0000"/>
              </a:buClr>
              <a:buFontTx/>
              <a:buNone/>
            </a:pPr>
            <a:r>
              <a:rPr lang="en-US" b="1" dirty="0" err="1" smtClean="0">
                <a:solidFill>
                  <a:srgbClr val="0000FF"/>
                </a:solidFill>
                <a:latin typeface="Times New Roman" pitchFamily="18" charset="0"/>
              </a:rPr>
              <a:t>dd</a:t>
            </a:r>
            <a:r>
              <a:rPr lang="en-US" b="1" dirty="0" smtClean="0">
                <a:solidFill>
                  <a:srgbClr val="0000FF"/>
                </a:solidFill>
                <a:latin typeface="Times New Roman" pitchFamily="18" charset="0"/>
              </a:rPr>
              <a:t> </a:t>
            </a:r>
            <a:r>
              <a:rPr lang="en-US" b="1" dirty="0" err="1" smtClean="0">
                <a:solidFill>
                  <a:srgbClr val="0000FF"/>
                </a:solidFill>
                <a:latin typeface="Times New Roman" pitchFamily="18" charset="0"/>
              </a:rPr>
              <a:t>muối</a:t>
            </a:r>
            <a:r>
              <a:rPr lang="en-US" b="1" dirty="0" smtClean="0">
                <a:solidFill>
                  <a:srgbClr val="0000FF"/>
                </a:solidFill>
                <a:latin typeface="Times New Roman" pitchFamily="18" charset="0"/>
              </a:rPr>
              <a:t> + </a:t>
            </a:r>
            <a:r>
              <a:rPr lang="en-US" b="1" dirty="0" err="1" smtClean="0">
                <a:solidFill>
                  <a:srgbClr val="0000FF"/>
                </a:solidFill>
                <a:latin typeface="Times New Roman" pitchFamily="18" charset="0"/>
              </a:rPr>
              <a:t>dd</a:t>
            </a:r>
            <a:r>
              <a:rPr lang="en-US" b="1" dirty="0" smtClean="0">
                <a:solidFill>
                  <a:srgbClr val="0000FF"/>
                </a:solidFill>
                <a:latin typeface="Times New Roman" pitchFamily="18" charset="0"/>
              </a:rPr>
              <a:t> </a:t>
            </a:r>
            <a:r>
              <a:rPr lang="en-US" b="1" dirty="0" err="1" smtClean="0">
                <a:solidFill>
                  <a:srgbClr val="0000FF"/>
                </a:solidFill>
                <a:latin typeface="Times New Roman" pitchFamily="18" charset="0"/>
              </a:rPr>
              <a:t>axit</a:t>
            </a:r>
            <a:r>
              <a:rPr lang="en-US" b="1" dirty="0" smtClean="0">
                <a:solidFill>
                  <a:srgbClr val="0000FF"/>
                </a:solidFill>
                <a:latin typeface="Times New Roman" pitchFamily="18" charset="0"/>
              </a:rPr>
              <a:t> </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m</a:t>
            </a:r>
            <a:r>
              <a:rPr lang="en-US" b="1" dirty="0" err="1" smtClean="0">
                <a:solidFill>
                  <a:srgbClr val="0000FF"/>
                </a:solidFill>
                <a:latin typeface="Times New Roman" pitchFamily="18" charset="0"/>
                <a:cs typeface="Times New Roman" pitchFamily="18" charset="0"/>
              </a:rPr>
              <a:t>uối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mới</a:t>
            </a:r>
            <a:r>
              <a:rPr lang="en-US" b="1" dirty="0" smtClean="0">
                <a:solidFill>
                  <a:srgbClr val="0000FF"/>
                </a:solidFill>
                <a:latin typeface="Times New Roman" pitchFamily="18" charset="0"/>
                <a:cs typeface="Times New Roman" pitchFamily="18" charset="0"/>
              </a:rPr>
              <a:t> + </a:t>
            </a:r>
            <a:r>
              <a:rPr lang="en-US" b="1" dirty="0" err="1" smtClean="0">
                <a:solidFill>
                  <a:srgbClr val="0000FF"/>
                </a:solidFill>
                <a:latin typeface="Times New Roman" pitchFamily="18" charset="0"/>
                <a:cs typeface="Times New Roman" pitchFamily="18" charset="0"/>
              </a:rPr>
              <a:t>axit</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mới</a:t>
            </a:r>
            <a:endParaRPr lang="en-US" b="1" dirty="0" smtClean="0">
              <a:solidFill>
                <a:srgbClr val="0000FF"/>
              </a:solidFill>
              <a:latin typeface="Times New Roman" pitchFamily="18" charset="0"/>
              <a:cs typeface="Times New Roman" pitchFamily="18" charset="0"/>
            </a:endParaRPr>
          </a:p>
        </p:txBody>
      </p:sp>
      <p:sp>
        <p:nvSpPr>
          <p:cNvPr id="46085" name="Text Box 5"/>
          <p:cNvSpPr txBox="1">
            <a:spLocks noChangeArrowheads="1"/>
          </p:cNvSpPr>
          <p:nvPr/>
        </p:nvSpPr>
        <p:spPr bwMode="auto">
          <a:xfrm>
            <a:off x="4978718" y="2493818"/>
            <a:ext cx="1003300" cy="396875"/>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000" b="1" dirty="0">
                <a:solidFill>
                  <a:srgbClr val="FFFFFF"/>
                </a:solidFill>
                <a:latin typeface="Times New Roman" pitchFamily="18" charset="0"/>
                <a:cs typeface="Times New Roman" pitchFamily="18" charset="0"/>
              </a:rPr>
              <a:t>(</a:t>
            </a:r>
            <a:r>
              <a:rPr lang="en-US" sz="2000" b="1" dirty="0" err="1">
                <a:solidFill>
                  <a:srgbClr val="FFFFFF"/>
                </a:solidFill>
                <a:latin typeface="Times New Roman" pitchFamily="18" charset="0"/>
                <a:cs typeface="Times New Roman" pitchFamily="18" charset="0"/>
              </a:rPr>
              <a:t>trắng</a:t>
            </a:r>
            <a:r>
              <a:rPr lang="en-US" sz="2000" b="1" dirty="0">
                <a:solidFill>
                  <a:srgbClr val="FFFFFF"/>
                </a:solidFill>
                <a:latin typeface="Times New Roman" pitchFamily="18" charset="0"/>
                <a:cs typeface="Times New Roman" pitchFamily="18" charset="0"/>
              </a:rPr>
              <a:t>)</a:t>
            </a:r>
          </a:p>
        </p:txBody>
      </p:sp>
      <p:sp>
        <p:nvSpPr>
          <p:cNvPr id="46087" name="Rectangle 7"/>
          <p:cNvSpPr>
            <a:spLocks noGrp="1" noChangeArrowheads="1"/>
          </p:cNvSpPr>
          <p:nvPr>
            <p:ph type="title"/>
          </p:nvPr>
        </p:nvSpPr>
        <p:spPr>
          <a:noFill/>
        </p:spPr>
        <p:txBody>
          <a:bodyPr/>
          <a:lstStyle/>
          <a:p>
            <a:pPr algn="l" eaLnBrk="1" hangingPunct="1"/>
            <a:r>
              <a:rPr lang="en-US" sz="3000" dirty="0" smtClean="0">
                <a:solidFill>
                  <a:srgbClr val="006600"/>
                </a:solidFill>
              </a:rPr>
              <a:t>    </a:t>
            </a:r>
            <a:r>
              <a:rPr lang="en-US" sz="3200" b="1" dirty="0">
                <a:solidFill>
                  <a:srgbClr val="006600"/>
                </a:solidFill>
                <a:latin typeface="Times New Roman" pitchFamily="18" charset="0"/>
              </a:rPr>
              <a:t>2</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Muối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tác</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dụng</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với</a:t>
            </a:r>
            <a:r>
              <a:rPr lang="en-US" sz="3200" b="1" dirty="0" smtClean="0">
                <a:solidFill>
                  <a:srgbClr val="006600"/>
                </a:solidFill>
                <a:latin typeface="Times New Roman" pitchFamily="18" charset="0"/>
              </a:rPr>
              <a:t> </a:t>
            </a:r>
            <a:r>
              <a:rPr lang="en-US" sz="3200" b="1" dirty="0" err="1" smtClean="0">
                <a:solidFill>
                  <a:srgbClr val="006600"/>
                </a:solidFill>
                <a:latin typeface="Times New Roman" pitchFamily="18" charset="0"/>
              </a:rPr>
              <a:t>axit</a:t>
            </a:r>
            <a:r>
              <a:rPr lang="en-US" sz="3200" dirty="0" smtClean="0"/>
              <a:t> </a:t>
            </a:r>
          </a:p>
        </p:txBody>
      </p:sp>
      <p:sp>
        <p:nvSpPr>
          <p:cNvPr id="2" name="TextBox 1"/>
          <p:cNvSpPr txBox="1"/>
          <p:nvPr/>
        </p:nvSpPr>
        <p:spPr>
          <a:xfrm>
            <a:off x="1676400" y="3244423"/>
            <a:ext cx="4191000" cy="369332"/>
          </a:xfrm>
          <a:prstGeom prst="rect">
            <a:avLst/>
          </a:prstGeom>
          <a:noFill/>
        </p:spPr>
        <p:txBody>
          <a:bodyPr wrap="square" rtlCol="0">
            <a:spAutoFit/>
          </a:bodyPr>
          <a:lstStyle/>
          <a:p>
            <a:pPr fontAlgn="base">
              <a:spcBef>
                <a:spcPct val="0"/>
              </a:spcBef>
              <a:spcAft>
                <a:spcPct val="0"/>
              </a:spcAft>
            </a:pPr>
            <a:endParaRPr lang="vi-VN" dirty="0">
              <a:solidFill>
                <a:srgbClr val="000000"/>
              </a:solidFill>
            </a:endParaRPr>
          </a:p>
        </p:txBody>
      </p:sp>
      <p:sp>
        <p:nvSpPr>
          <p:cNvPr id="3" name="TextBox 2"/>
          <p:cNvSpPr txBox="1"/>
          <p:nvPr/>
        </p:nvSpPr>
        <p:spPr>
          <a:xfrm>
            <a:off x="199768" y="3766126"/>
            <a:ext cx="8610600" cy="954107"/>
          </a:xfrm>
          <a:prstGeom prst="rect">
            <a:avLst/>
          </a:prstGeom>
          <a:noFill/>
        </p:spPr>
        <p:txBody>
          <a:bodyPr wrap="square" rtlCol="0">
            <a:spAutoFit/>
          </a:bodyPr>
          <a:lstStyle/>
          <a:p>
            <a:pPr fontAlgn="base">
              <a:spcBef>
                <a:spcPct val="0"/>
              </a:spcBef>
              <a:spcAft>
                <a:spcPct val="0"/>
              </a:spcAft>
            </a:pPr>
            <a:r>
              <a:rPr lang="en-US" sz="2800" b="1" i="1" dirty="0">
                <a:solidFill>
                  <a:srgbClr val="000000"/>
                </a:solidFill>
                <a:latin typeface="Times New Roman" pitchFamily="18" charset="0"/>
                <a:cs typeface="Times New Roman" pitchFamily="18" charset="0"/>
              </a:rPr>
              <a:t>* </a:t>
            </a:r>
            <a:r>
              <a:rPr lang="en-US" sz="2800" b="1" i="1" u="sng" dirty="0" err="1">
                <a:solidFill>
                  <a:srgbClr val="000000"/>
                </a:solidFill>
                <a:latin typeface="Times New Roman" pitchFamily="18" charset="0"/>
                <a:cs typeface="Times New Roman" pitchFamily="18" charset="0"/>
              </a:rPr>
              <a:t>Điều</a:t>
            </a:r>
            <a:r>
              <a:rPr lang="en-US" sz="2800" b="1" i="1" u="sng" dirty="0">
                <a:solidFill>
                  <a:srgbClr val="000000"/>
                </a:solidFill>
                <a:latin typeface="Times New Roman" pitchFamily="18" charset="0"/>
                <a:cs typeface="Times New Roman" pitchFamily="18" charset="0"/>
              </a:rPr>
              <a:t> </a:t>
            </a:r>
            <a:r>
              <a:rPr lang="en-US" sz="2800" b="1" i="1" u="sng" dirty="0" err="1">
                <a:solidFill>
                  <a:srgbClr val="000000"/>
                </a:solidFill>
                <a:latin typeface="Times New Roman" pitchFamily="18" charset="0"/>
                <a:cs typeface="Times New Roman" pitchFamily="18" charset="0"/>
              </a:rPr>
              <a:t>kiện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Muối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phải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hoặc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axit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chất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dễ</a:t>
            </a:r>
            <a:r>
              <a:rPr lang="en-US" sz="2800" dirty="0">
                <a:solidFill>
                  <a:srgbClr val="000000"/>
                </a:solidFill>
                <a:latin typeface="Times New Roman" pitchFamily="18" charset="0"/>
                <a:cs typeface="Times New Roman" pitchFamily="18" charset="0"/>
              </a:rPr>
              <a:t> bay </a:t>
            </a:r>
            <a:r>
              <a:rPr lang="en-US" sz="2800" dirty="0" err="1">
                <a:solidFill>
                  <a:srgbClr val="000000"/>
                </a:solidFill>
                <a:latin typeface="Times New Roman" pitchFamily="18" charset="0"/>
                <a:cs typeface="Times New Roman" pitchFamily="18" charset="0"/>
              </a:rPr>
              <a:t>hơi</a:t>
            </a:r>
            <a:r>
              <a:rPr lang="en-US" dirty="0" smtClean="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(H</a:t>
            </a:r>
            <a:r>
              <a:rPr lang="en-US" sz="2800" baseline="-25000" dirty="0" smtClean="0">
                <a:solidFill>
                  <a:srgbClr val="000000"/>
                </a:solidFill>
                <a:latin typeface="Times New Roman" pitchFamily="18" charset="0"/>
                <a:cs typeface="Times New Roman" pitchFamily="18" charset="0"/>
              </a:rPr>
              <a:t>2</a:t>
            </a:r>
            <a:r>
              <a:rPr lang="en-US" sz="2800" dirty="0" smtClean="0">
                <a:solidFill>
                  <a:srgbClr val="000000"/>
                </a:solidFill>
                <a:latin typeface="Times New Roman" pitchFamily="18" charset="0"/>
                <a:cs typeface="Times New Roman" pitchFamily="18" charset="0"/>
              </a:rPr>
              <a:t>CO</a:t>
            </a:r>
            <a:r>
              <a:rPr lang="en-US" sz="2800" baseline="-25000" dirty="0" smtClean="0">
                <a:solidFill>
                  <a:srgbClr val="000000"/>
                </a:solidFill>
                <a:latin typeface="Times New Roman" pitchFamily="18" charset="0"/>
                <a:cs typeface="Times New Roman" pitchFamily="18" charset="0"/>
              </a:rPr>
              <a:t>3</a:t>
            </a:r>
            <a:r>
              <a:rPr lang="en-US" sz="2800" dirty="0" smtClean="0">
                <a:solidFill>
                  <a:srgbClr val="000000"/>
                </a:solidFill>
                <a:latin typeface="Times New Roman" pitchFamily="18" charset="0"/>
                <a:cs typeface="Times New Roman" pitchFamily="18" charset="0"/>
              </a:rPr>
              <a:t>, H</a:t>
            </a:r>
            <a:r>
              <a:rPr lang="en-US" sz="2800" baseline="-25000" dirty="0" smtClean="0">
                <a:solidFill>
                  <a:srgbClr val="000000"/>
                </a:solidFill>
                <a:latin typeface="Times New Roman" pitchFamily="18" charset="0"/>
                <a:cs typeface="Times New Roman" pitchFamily="18" charset="0"/>
              </a:rPr>
              <a:t>2</a:t>
            </a:r>
            <a:r>
              <a:rPr lang="en-US" sz="2800" dirty="0" smtClean="0">
                <a:solidFill>
                  <a:srgbClr val="000000"/>
                </a:solidFill>
                <a:latin typeface="Times New Roman" pitchFamily="18" charset="0"/>
                <a:cs typeface="Times New Roman" pitchFamily="18" charset="0"/>
              </a:rPr>
              <a:t>SO</a:t>
            </a:r>
            <a:r>
              <a:rPr lang="en-US" sz="2800" baseline="-25000" dirty="0" smtClean="0">
                <a:solidFill>
                  <a:srgbClr val="000000"/>
                </a:solidFill>
                <a:latin typeface="Times New Roman" pitchFamily="18" charset="0"/>
                <a:cs typeface="Times New Roman" pitchFamily="18" charset="0"/>
              </a:rPr>
              <a:t>3</a:t>
            </a:r>
            <a:r>
              <a:rPr lang="en-US" sz="2800" dirty="0" smtClean="0">
                <a:solidFill>
                  <a:srgbClr val="000000"/>
                </a:solidFill>
                <a:latin typeface="Times New Roman" pitchFamily="18" charset="0"/>
                <a:cs typeface="Times New Roman" pitchFamily="18" charset="0"/>
              </a:rPr>
              <a:t>)</a:t>
            </a:r>
            <a:endParaRPr lang="vi-VN"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16885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ox(in)">
                                      <p:cBhvr>
                                        <p:cTn id="7" dur="500"/>
                                        <p:tgtEl>
                                          <p:spTgt spid="46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6084"/>
                                        </p:tgtEl>
                                        <p:attrNameLst>
                                          <p:attrName>style.visibility</p:attrName>
                                        </p:attrNameLst>
                                      </p:cBhvr>
                                      <p:to>
                                        <p:strVal val="visible"/>
                                      </p:to>
                                    </p:set>
                                    <p:anim calcmode="discrete" valueType="clr">
                                      <p:cBhvr override="childStyle">
                                        <p:cTn id="12" dur="80"/>
                                        <p:tgtEl>
                                          <p:spTgt spid="4608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084"/>
                                        </p:tgtEl>
                                        <p:attrNameLst>
                                          <p:attrName>fillcolor</p:attrName>
                                        </p:attrNameLst>
                                      </p:cBhvr>
                                      <p:tavLst>
                                        <p:tav tm="0">
                                          <p:val>
                                            <p:clrVal>
                                              <a:schemeClr val="accent2"/>
                                            </p:clrVal>
                                          </p:val>
                                        </p:tav>
                                        <p:tav tm="50000">
                                          <p:val>
                                            <p:clrVal>
                                              <a:schemeClr val="hlink"/>
                                            </p:clrVal>
                                          </p:val>
                                        </p:tav>
                                      </p:tavLst>
                                    </p:anim>
                                    <p:set>
                                      <p:cBhvr>
                                        <p:cTn id="14" dur="80"/>
                                        <p:tgtEl>
                                          <p:spTgt spid="4608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46083"/>
                                        </p:tgtEl>
                                        <p:attrNameLst>
                                          <p:attrName>style.visibility</p:attrName>
                                        </p:attrNameLst>
                                      </p:cBhvr>
                                      <p:to>
                                        <p:strVal val="visible"/>
                                      </p:to>
                                    </p:set>
                                    <p:animEffect transition="in" filter="wedge">
                                      <p:cBhvr>
                                        <p:cTn id="19" dur="2000"/>
                                        <p:tgtEl>
                                          <p:spTgt spid="46083"/>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46085"/>
                                        </p:tgtEl>
                                        <p:attrNameLst>
                                          <p:attrName>style.visibility</p:attrName>
                                        </p:attrNameLst>
                                      </p:cBhvr>
                                      <p:to>
                                        <p:strVal val="visible"/>
                                      </p:to>
                                    </p:set>
                                    <p:animEffect transition="in" filter="wedge">
                                      <p:cBhvr>
                                        <p:cTn id="22" dur="2000"/>
                                        <p:tgtEl>
                                          <p:spTgt spid="4608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animBg="1"/>
      <p:bldP spid="46087" grpId="0"/>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2456</Words>
  <Application>Microsoft Office PowerPoint</Application>
  <PresentationFormat>On-screen Show (4:3)</PresentationFormat>
  <Paragraphs>705</Paragraphs>
  <Slides>46</Slides>
  <Notes>19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0" baseType="lpstr">
      <vt:lpstr>Default Design</vt:lpstr>
      <vt:lpstr>Office Theme</vt:lpstr>
      <vt:lpstr>1_Office Theme</vt:lpstr>
      <vt:lpstr>Equation</vt:lpstr>
      <vt:lpstr>PowerPoint Presentation</vt:lpstr>
      <vt:lpstr>  1. CaCO3                   CaO  + CO2    2. CaO            +   H2O   →  Ca(OH)2               3. Ca(OH)2  +   CO2       →   CaCO3      +   H2O           4. CaO            + 2HCl      →  CaCl2          +   H2O                5. Ca(OH)2  + 2HNO3 →  Ca(NO3)2 +  2H2O</vt:lpstr>
      <vt:lpstr>PowerPoint Presentation</vt:lpstr>
      <vt:lpstr>PowerPoint Presentation</vt:lpstr>
      <vt:lpstr>PowerPoint Presentation</vt:lpstr>
      <vt:lpstr>   Các bước làm thí nghiệm:      + Cho viên kẽm vào trong ống nghiệm.      + Sử dụng ống hút, hút 2ml – 3ml dung dịch đồng (II) sunfat (CuSO4) vào ống nghiệm có sẵn miến nhôm. =&gt; Nêu hiện tượng và nhận xét. Viết phương trình phản ứng. </vt:lpstr>
      <vt:lpstr>PowerPoint Presentation</vt:lpstr>
      <vt:lpstr>     2. Muối tác dụng với axit </vt:lpstr>
      <vt:lpstr>    2. Muối tác dụng với axit </vt:lpstr>
      <vt:lpstr>    3. Muối tác dụng với muối</vt:lpstr>
      <vt:lpstr>3. Muối tác dụng với muối</vt:lpstr>
      <vt:lpstr>4. Muối tác dụng với bazơ</vt:lpstr>
      <vt:lpstr>4. Muối tác dụng với bazơ</vt:lpstr>
      <vt:lpstr>   5. Phản ứng phân hủy muối</vt:lpstr>
      <vt:lpstr>PowerPoint Presentation</vt:lpstr>
      <vt:lpstr>Chọn câu trả lời đúng trong các câu sau:</vt:lpstr>
      <vt:lpstr>PowerPoint Presentation</vt:lpstr>
      <vt:lpstr>PowerPoint Presentation</vt:lpstr>
      <vt:lpstr>PowerPoint Presentation</vt:lpstr>
      <vt:lpstr>PowerPoint Presentation</vt:lpstr>
      <vt:lpstr>      CuSO4  +   NaOH                                                                                       </vt:lpstr>
      <vt:lpstr>PowerPoint Presentation</vt:lpstr>
      <vt:lpstr>  Các phản ứng trao đổi:</vt:lpstr>
      <vt:lpstr>    3. Điều kiện xảy ra phản ứng trao đổi</vt:lpstr>
      <vt:lpstr>   Phản ứng hoá học sau thuộc loại    phản ứng hoá học nào  ?</vt:lpstr>
      <vt:lpstr>Tính chất hóa  học của muối</vt:lpstr>
      <vt:lpstr>                             I. Tính chất hoá học của muối                               1) Muối tác dụng với kim loại                                 2) Muối tác dụng với axit                               3) Muối tác dụng với muối                               4) Muối tác dụng với bazơ                                                                          5) Phản ứng phân huỷ muối                       II. Phản ứng trao đổi trong dung dịch                               1) Định nghĩa. (sgk)                               2) Điều kiện xảy ra phản ứng trao đổi   </vt:lpstr>
      <vt:lpstr>PowerPoint Presentation</vt:lpstr>
      <vt:lpstr>PowerPoint Presentation</vt:lpstr>
      <vt:lpstr>Trạng thái tự nhiên của muối ăn ( NaCl)</vt:lpstr>
      <vt:lpstr>Trạng thái tự nhiên của muối ăn ( NaCl)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 những dung dịch muối sau đây phản ứng với nhau  từng đôi một, hãy ghi dấu (x) nếu có phản ứng, dấu (o) nếu không có phản ứng. Viết PTHH ở ô có dấu (x)  </vt:lpstr>
      <vt:lpstr>PowerPoint Presentation</vt:lpstr>
      <vt:lpstr>BT4-sgk: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7 32Bit</dc:creator>
  <cp:lastModifiedBy>LUONG THI THUY DUONG</cp:lastModifiedBy>
  <cp:revision>36</cp:revision>
  <dcterms:created xsi:type="dcterms:W3CDTF">2014-10-03T09:07:36Z</dcterms:created>
  <dcterms:modified xsi:type="dcterms:W3CDTF">2022-10-26T03:30:15Z</dcterms:modified>
</cp:coreProperties>
</file>