
<file path=[Content_Types].xml><?xml version="1.0" encoding="utf-8"?>
<Types xmlns="http://schemas.openxmlformats.org/package/2006/content-types">
  <Default Extension="png" ContentType="image/png"/>
  <Default Extension="bin" ContentType="application/vnd.openxmlformats-officedocument.oleObject"/>
  <Default Extension="mp3" ContentType="audio/unknown"/>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7.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8.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9.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0.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1.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2.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theme/theme13.xml" ContentType="application/vnd.openxmlformats-officedocument.theme+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14.xml" ContentType="application/vnd.openxmlformats-officedocument.theme+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theme/themeOverride3.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1"/>
    <p:sldMasterId id="2147483747" r:id="rId2"/>
    <p:sldMasterId id="2147483775" r:id="rId3"/>
    <p:sldMasterId id="2147483824" r:id="rId4"/>
    <p:sldMasterId id="2147483876" r:id="rId5"/>
    <p:sldMasterId id="2147483889" r:id="rId6"/>
    <p:sldMasterId id="2147483901" r:id="rId7"/>
    <p:sldMasterId id="2147483916" r:id="rId8"/>
    <p:sldMasterId id="2147483931" r:id="rId9"/>
    <p:sldMasterId id="2147483943" r:id="rId10"/>
    <p:sldMasterId id="2147483956" r:id="rId11"/>
    <p:sldMasterId id="2147483981" r:id="rId12"/>
    <p:sldMasterId id="2147483993" r:id="rId13"/>
    <p:sldMasterId id="2147484007" r:id="rId14"/>
    <p:sldMasterId id="2147484021" r:id="rId15"/>
  </p:sldMasterIdLst>
  <p:notesMasterIdLst>
    <p:notesMasterId r:id="rId51"/>
  </p:notesMasterIdLst>
  <p:handoutMasterIdLst>
    <p:handoutMasterId r:id="rId52"/>
  </p:handoutMasterIdLst>
  <p:sldIdLst>
    <p:sldId id="301" r:id="rId16"/>
    <p:sldId id="299" r:id="rId17"/>
    <p:sldId id="339" r:id="rId18"/>
    <p:sldId id="282" r:id="rId19"/>
    <p:sldId id="321" r:id="rId20"/>
    <p:sldId id="333" r:id="rId21"/>
    <p:sldId id="343" r:id="rId22"/>
    <p:sldId id="341" r:id="rId23"/>
    <p:sldId id="344" r:id="rId24"/>
    <p:sldId id="315" r:id="rId25"/>
    <p:sldId id="307" r:id="rId26"/>
    <p:sldId id="340" r:id="rId27"/>
    <p:sldId id="334" r:id="rId28"/>
    <p:sldId id="324" r:id="rId29"/>
    <p:sldId id="325" r:id="rId30"/>
    <p:sldId id="327" r:id="rId31"/>
    <p:sldId id="331" r:id="rId32"/>
    <p:sldId id="265" r:id="rId33"/>
    <p:sldId id="281" r:id="rId34"/>
    <p:sldId id="342" r:id="rId35"/>
    <p:sldId id="311" r:id="rId36"/>
    <p:sldId id="270" r:id="rId37"/>
    <p:sldId id="296" r:id="rId38"/>
    <p:sldId id="271" r:id="rId39"/>
    <p:sldId id="297" r:id="rId40"/>
    <p:sldId id="280" r:id="rId41"/>
    <p:sldId id="275" r:id="rId42"/>
    <p:sldId id="285" r:id="rId43"/>
    <p:sldId id="330" r:id="rId44"/>
    <p:sldId id="329" r:id="rId45"/>
    <p:sldId id="322" r:id="rId46"/>
    <p:sldId id="335" r:id="rId47"/>
    <p:sldId id="291" r:id="rId48"/>
    <p:sldId id="337" r:id="rId49"/>
    <p:sldId id="338" r:id="rId50"/>
  </p:sldIdLst>
  <p:sldSz cx="9144000" cy="6858000" type="screen4x3"/>
  <p:notesSz cx="6953250" cy="92344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8000"/>
    <a:srgbClr val="3EE27C"/>
    <a:srgbClr val="D1DE22"/>
    <a:srgbClr val="54E8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35" autoAdjust="0"/>
    <p:restoredTop sz="94660"/>
  </p:normalViewPr>
  <p:slideViewPr>
    <p:cSldViewPr>
      <p:cViewPr>
        <p:scale>
          <a:sx n="70" d="100"/>
          <a:sy n="70" d="100"/>
        </p:scale>
        <p:origin x="-138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slide" Target="slides/slide35.xml"/><Relationship Id="rId55"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2" Type="http://schemas.openxmlformats.org/officeDocument/2006/relationships/slideMaster" Target="slideMasters/slideMaster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41" Type="http://schemas.openxmlformats.org/officeDocument/2006/relationships/slide" Target="slides/slide26.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075"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38588" y="0"/>
            <a:ext cx="3013075" cy="461963"/>
          </a:xfrm>
          <a:prstGeom prst="rect">
            <a:avLst/>
          </a:prstGeom>
        </p:spPr>
        <p:txBody>
          <a:bodyPr vert="horz" lIns="91440" tIns="45720" rIns="91440" bIns="45720" rtlCol="0"/>
          <a:lstStyle>
            <a:lvl1pPr algn="r">
              <a:defRPr sz="1200"/>
            </a:lvl1pPr>
          </a:lstStyle>
          <a:p>
            <a:fld id="{1DCF4F06-23BE-48C4-88E6-F699A9C170B5}" type="datetimeFigureOut">
              <a:rPr lang="en-US" smtClean="0"/>
              <a:t>9/24/2019</a:t>
            </a:fld>
            <a:endParaRPr lang="en-US"/>
          </a:p>
        </p:txBody>
      </p:sp>
      <p:sp>
        <p:nvSpPr>
          <p:cNvPr id="4" name="Footer Placeholder 3"/>
          <p:cNvSpPr>
            <a:spLocks noGrp="1"/>
          </p:cNvSpPr>
          <p:nvPr>
            <p:ph type="ftr" sz="quarter" idx="2"/>
          </p:nvPr>
        </p:nvSpPr>
        <p:spPr>
          <a:xfrm>
            <a:off x="0" y="8770938"/>
            <a:ext cx="3013075" cy="46196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38588" y="8770938"/>
            <a:ext cx="3013075" cy="461962"/>
          </a:xfrm>
          <a:prstGeom prst="rect">
            <a:avLst/>
          </a:prstGeom>
        </p:spPr>
        <p:txBody>
          <a:bodyPr vert="horz" lIns="91440" tIns="45720" rIns="91440" bIns="45720" rtlCol="0" anchor="b"/>
          <a:lstStyle>
            <a:lvl1pPr algn="r">
              <a:defRPr sz="1200"/>
            </a:lvl1pPr>
          </a:lstStyle>
          <a:p>
            <a:fld id="{366FE5B1-BCDF-4211-8652-A4B16D84026A}" type="slidenum">
              <a:rPr lang="en-US" smtClean="0"/>
              <a:t>‹#›</a:t>
            </a:fld>
            <a:endParaRPr lang="en-US"/>
          </a:p>
        </p:txBody>
      </p:sp>
    </p:spTree>
    <p:extLst>
      <p:ext uri="{BB962C8B-B14F-4D97-AF65-F5344CB8AC3E}">
        <p14:creationId xmlns:p14="http://schemas.microsoft.com/office/powerpoint/2010/main" val="3338660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075" cy="461724"/>
          </a:xfrm>
          <a:prstGeom prst="rect">
            <a:avLst/>
          </a:prstGeom>
        </p:spPr>
        <p:txBody>
          <a:bodyPr vert="horz" lIns="92501" tIns="46250" rIns="92501" bIns="46250" rtlCol="0"/>
          <a:lstStyle>
            <a:lvl1pPr algn="l">
              <a:defRPr sz="1200"/>
            </a:lvl1pPr>
          </a:lstStyle>
          <a:p>
            <a:endParaRPr lang="en-US"/>
          </a:p>
        </p:txBody>
      </p:sp>
      <p:sp>
        <p:nvSpPr>
          <p:cNvPr id="3" name="Date Placeholder 2"/>
          <p:cNvSpPr>
            <a:spLocks noGrp="1"/>
          </p:cNvSpPr>
          <p:nvPr>
            <p:ph type="dt" idx="1"/>
          </p:nvPr>
        </p:nvSpPr>
        <p:spPr>
          <a:xfrm>
            <a:off x="3938566" y="0"/>
            <a:ext cx="3013075" cy="461724"/>
          </a:xfrm>
          <a:prstGeom prst="rect">
            <a:avLst/>
          </a:prstGeom>
        </p:spPr>
        <p:txBody>
          <a:bodyPr vert="horz" lIns="92501" tIns="46250" rIns="92501" bIns="46250" rtlCol="0"/>
          <a:lstStyle>
            <a:lvl1pPr algn="r">
              <a:defRPr sz="1200"/>
            </a:lvl1pPr>
          </a:lstStyle>
          <a:p>
            <a:fld id="{40848D58-F486-491F-8EF2-7CF3B8AB640F}" type="datetimeFigureOut">
              <a:rPr lang="en-US" smtClean="0"/>
              <a:t>9/24/2019</a:t>
            </a:fld>
            <a:endParaRPr lang="en-US"/>
          </a:p>
        </p:txBody>
      </p:sp>
      <p:sp>
        <p:nvSpPr>
          <p:cNvPr id="4" name="Slide Image Placeholder 3"/>
          <p:cNvSpPr>
            <a:spLocks noGrp="1" noRot="1" noChangeAspect="1"/>
          </p:cNvSpPr>
          <p:nvPr>
            <p:ph type="sldImg" idx="2"/>
          </p:nvPr>
        </p:nvSpPr>
        <p:spPr>
          <a:xfrm>
            <a:off x="1166813" y="692150"/>
            <a:ext cx="4619625" cy="3463925"/>
          </a:xfrm>
          <a:prstGeom prst="rect">
            <a:avLst/>
          </a:prstGeom>
          <a:noFill/>
          <a:ln w="12700">
            <a:solidFill>
              <a:prstClr val="black"/>
            </a:solidFill>
          </a:ln>
        </p:spPr>
        <p:txBody>
          <a:bodyPr vert="horz" lIns="92501" tIns="46250" rIns="92501" bIns="46250" rtlCol="0" anchor="ctr"/>
          <a:lstStyle/>
          <a:p>
            <a:endParaRPr lang="en-US"/>
          </a:p>
        </p:txBody>
      </p:sp>
      <p:sp>
        <p:nvSpPr>
          <p:cNvPr id="5" name="Notes Placeholder 4"/>
          <p:cNvSpPr>
            <a:spLocks noGrp="1"/>
          </p:cNvSpPr>
          <p:nvPr>
            <p:ph type="body" sz="quarter" idx="3"/>
          </p:nvPr>
        </p:nvSpPr>
        <p:spPr>
          <a:xfrm>
            <a:off x="695325" y="4386382"/>
            <a:ext cx="5562600" cy="4155520"/>
          </a:xfrm>
          <a:prstGeom prst="rect">
            <a:avLst/>
          </a:prstGeom>
        </p:spPr>
        <p:txBody>
          <a:bodyPr vert="horz" lIns="92501" tIns="46250" rIns="92501" bIns="4625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1161"/>
            <a:ext cx="3013075" cy="461724"/>
          </a:xfrm>
          <a:prstGeom prst="rect">
            <a:avLst/>
          </a:prstGeom>
        </p:spPr>
        <p:txBody>
          <a:bodyPr vert="horz" lIns="92501" tIns="46250" rIns="92501" bIns="46250" rtlCol="0" anchor="b"/>
          <a:lstStyle>
            <a:lvl1pPr algn="l">
              <a:defRPr sz="1200"/>
            </a:lvl1pPr>
          </a:lstStyle>
          <a:p>
            <a:endParaRPr lang="en-US"/>
          </a:p>
        </p:txBody>
      </p:sp>
      <p:sp>
        <p:nvSpPr>
          <p:cNvPr id="7" name="Slide Number Placeholder 6"/>
          <p:cNvSpPr>
            <a:spLocks noGrp="1"/>
          </p:cNvSpPr>
          <p:nvPr>
            <p:ph type="sldNum" sz="quarter" idx="5"/>
          </p:nvPr>
        </p:nvSpPr>
        <p:spPr>
          <a:xfrm>
            <a:off x="3938566" y="8771161"/>
            <a:ext cx="3013075" cy="461724"/>
          </a:xfrm>
          <a:prstGeom prst="rect">
            <a:avLst/>
          </a:prstGeom>
        </p:spPr>
        <p:txBody>
          <a:bodyPr vert="horz" lIns="92501" tIns="46250" rIns="92501" bIns="46250" rtlCol="0" anchor="b"/>
          <a:lstStyle>
            <a:lvl1pPr algn="r">
              <a:defRPr sz="1200"/>
            </a:lvl1pPr>
          </a:lstStyle>
          <a:p>
            <a:fld id="{BC83EBDA-3846-4A46-B526-AF4CDFD9652D}" type="slidenum">
              <a:rPr lang="en-US" smtClean="0"/>
              <a:t>‹#›</a:t>
            </a:fld>
            <a:endParaRPr lang="en-US"/>
          </a:p>
        </p:txBody>
      </p:sp>
    </p:spTree>
    <p:extLst>
      <p:ext uri="{BB962C8B-B14F-4D97-AF65-F5344CB8AC3E}">
        <p14:creationId xmlns:p14="http://schemas.microsoft.com/office/powerpoint/2010/main" val="3157002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Hoa</a:t>
            </a:r>
            <a:r>
              <a:rPr lang="en-US" dirty="0" smtClean="0"/>
              <a:t> </a:t>
            </a:r>
            <a:r>
              <a:rPr lang="en-US" dirty="0" err="1" smtClean="0"/>
              <a:t>thay</a:t>
            </a:r>
            <a:r>
              <a:rPr lang="en-US" dirty="0" smtClean="0"/>
              <a:t> </a:t>
            </a:r>
            <a:r>
              <a:rPr lang="en-US" dirty="0" err="1" smtClean="0"/>
              <a:t>đổi</a:t>
            </a:r>
            <a:r>
              <a:rPr lang="en-US" baseline="0" dirty="0" smtClean="0"/>
              <a:t> </a:t>
            </a:r>
            <a:r>
              <a:rPr lang="en-US" baseline="0" dirty="0" err="1" smtClean="0"/>
              <a:t>như</a:t>
            </a:r>
            <a:r>
              <a:rPr lang="en-US" baseline="0" dirty="0" smtClean="0"/>
              <a:t> </a:t>
            </a:r>
            <a:r>
              <a:rPr lang="en-US" baseline="0" dirty="0" err="1" smtClean="0"/>
              <a:t>quỳ</a:t>
            </a:r>
            <a:r>
              <a:rPr lang="en-US" baseline="0" dirty="0" smtClean="0"/>
              <a:t> </a:t>
            </a:r>
            <a:r>
              <a:rPr lang="en-US" baseline="0" dirty="0" err="1" smtClean="0"/>
              <a:t>tím</a:t>
            </a:r>
            <a:endParaRPr lang="en-US" dirty="0"/>
          </a:p>
        </p:txBody>
      </p:sp>
      <p:sp>
        <p:nvSpPr>
          <p:cNvPr id="4" name="Slide Number Placeholder 3"/>
          <p:cNvSpPr>
            <a:spLocks noGrp="1"/>
          </p:cNvSpPr>
          <p:nvPr>
            <p:ph type="sldNum" sz="quarter" idx="10"/>
          </p:nvPr>
        </p:nvSpPr>
        <p:spPr/>
        <p:txBody>
          <a:bodyPr/>
          <a:lstStyle/>
          <a:p>
            <a:fld id="{BC83EBDA-3846-4A46-B526-AF4CDFD9652D}" type="slidenum">
              <a:rPr lang="en-US" smtClean="0"/>
              <a:t>21</a:t>
            </a:fld>
            <a:endParaRPr lang="en-US"/>
          </a:p>
        </p:txBody>
      </p:sp>
    </p:spTree>
    <p:extLst>
      <p:ext uri="{BB962C8B-B14F-4D97-AF65-F5344CB8AC3E}">
        <p14:creationId xmlns:p14="http://schemas.microsoft.com/office/powerpoint/2010/main" val="977874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hemeOverride" Target="../theme/themeOverride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hemeOverride" Target="../theme/themeOverride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87572FB-A34F-47C4-A6A2-5019F44C7B0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543843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2B5196A-7C62-40A5-97AF-4B5DD92950E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99902033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145088" y="2017713"/>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145088" y="4151313"/>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1162050" y="6243638"/>
            <a:ext cx="1905000" cy="457200"/>
          </a:xfrm>
        </p:spPr>
        <p:txBody>
          <a:bodyPr/>
          <a:lstStyle>
            <a:lvl1pPr>
              <a:defRPr/>
            </a:lvl1pPr>
          </a:lstStyle>
          <a:p>
            <a:pPr>
              <a:defRPr/>
            </a:pPr>
            <a:endParaRPr lang="en-US">
              <a:solidFill>
                <a:srgbClr val="006699"/>
              </a:solidFill>
            </a:endParaRPr>
          </a:p>
        </p:txBody>
      </p:sp>
      <p:sp>
        <p:nvSpPr>
          <p:cNvPr id="7" name="Footer Placeholder 6"/>
          <p:cNvSpPr>
            <a:spLocks noGrp="1"/>
          </p:cNvSpPr>
          <p:nvPr>
            <p:ph type="ftr" sz="quarter" idx="11"/>
          </p:nvPr>
        </p:nvSpPr>
        <p:spPr>
          <a:xfrm>
            <a:off x="3657600" y="6243638"/>
            <a:ext cx="2895600" cy="457200"/>
          </a:xfrm>
        </p:spPr>
        <p:txBody>
          <a:bodyPr/>
          <a:lstStyle>
            <a:lvl1pPr>
              <a:defRPr/>
            </a:lvl1pPr>
          </a:lstStyle>
          <a:p>
            <a:pPr>
              <a:defRPr/>
            </a:pPr>
            <a:endParaRPr lang="en-US">
              <a:solidFill>
                <a:srgbClr val="006699"/>
              </a:solidFill>
            </a:endParaRPr>
          </a:p>
        </p:txBody>
      </p:sp>
      <p:sp>
        <p:nvSpPr>
          <p:cNvPr id="8" name="Slide Number Placeholder 7"/>
          <p:cNvSpPr>
            <a:spLocks noGrp="1"/>
          </p:cNvSpPr>
          <p:nvPr>
            <p:ph type="sldNum" sz="quarter" idx="12"/>
          </p:nvPr>
        </p:nvSpPr>
        <p:spPr>
          <a:xfrm>
            <a:off x="7042150" y="6243638"/>
            <a:ext cx="1905000" cy="457200"/>
          </a:xfrm>
        </p:spPr>
        <p:txBody>
          <a:bodyPr/>
          <a:lstStyle>
            <a:lvl1pPr>
              <a:defRPr/>
            </a:lvl1pPr>
          </a:lstStyle>
          <a:p>
            <a:pPr>
              <a:defRPr/>
            </a:pPr>
            <a:fld id="{C56C053F-1871-44AA-AB12-D4DD5A852738}" type="slidenum">
              <a:rPr lang="en-US">
                <a:solidFill>
                  <a:srgbClr val="006699"/>
                </a:solidFill>
              </a:rPr>
              <a:pPr>
                <a:defRPr/>
              </a:pPr>
              <a:t>‹#›</a:t>
            </a:fld>
            <a:endParaRPr lang="en-US">
              <a:solidFill>
                <a:srgbClr val="006699"/>
              </a:solidFill>
            </a:endParaRPr>
          </a:p>
        </p:txBody>
      </p:sp>
    </p:spTree>
    <p:extLst>
      <p:ext uri="{BB962C8B-B14F-4D97-AF65-F5344CB8AC3E}">
        <p14:creationId xmlns:p14="http://schemas.microsoft.com/office/powerpoint/2010/main" val="418522705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endParaRPr lang="en-US">
              <a:solidFill>
                <a:srgbClr val="DBF5F9">
                  <a:shade val="90000"/>
                </a:srgbClr>
              </a:solidFill>
            </a:endParaRPr>
          </a:p>
        </p:txBody>
      </p:sp>
      <p:sp>
        <p:nvSpPr>
          <p:cNvPr id="5" name="Footer Placeholder 18"/>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6" name="Slide Number Placeholder 26"/>
          <p:cNvSpPr>
            <a:spLocks noGrp="1"/>
          </p:cNvSpPr>
          <p:nvPr>
            <p:ph type="sldNum" sz="quarter" idx="12"/>
          </p:nvPr>
        </p:nvSpPr>
        <p:spPr/>
        <p:txBody>
          <a:bodyPr/>
          <a:lstStyle>
            <a:lvl1pPr>
              <a:defRPr/>
            </a:lvl1pPr>
          </a:lstStyle>
          <a:p>
            <a:pPr>
              <a:defRPr/>
            </a:pPr>
            <a:fld id="{275ACD4F-DFB6-41B3-B712-18E442D48373}" type="slidenum">
              <a:rPr lang="en-US">
                <a:solidFill>
                  <a:srgbClr val="DBF5F9">
                    <a:shade val="90000"/>
                  </a:srgbClr>
                </a:solidFill>
              </a:rPr>
              <a:pPr>
                <a:defRPr/>
              </a:pPr>
              <a:t>‹#›</a:t>
            </a:fld>
            <a:endParaRPr lang="en-US">
              <a:solidFill>
                <a:srgbClr val="DBF5F9">
                  <a:shade val="90000"/>
                </a:srgbClr>
              </a:solidFill>
            </a:endParaRPr>
          </a:p>
        </p:txBody>
      </p:sp>
    </p:spTree>
    <p:extLst>
      <p:ext uri="{BB962C8B-B14F-4D97-AF65-F5344CB8AC3E}">
        <p14:creationId xmlns:p14="http://schemas.microsoft.com/office/powerpoint/2010/main" val="4153056093"/>
      </p:ext>
    </p:extLst>
  </p:cSld>
  <p:clrMapOvr>
    <a:overrideClrMapping bg1="dk1" tx1="lt1" bg2="dk2" tx2="lt2" accent1="accent1" accent2="accent2" accent3="accent3" accent4="accent4" accent5="accent5" accent6="accent6" hlink="hlink" folHlink="folHlink"/>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3666DB67-7DB5-4865-AFCF-F1D716E4F8AE}"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83132187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srgbClr val="DBF5F9">
                  <a:shade val="90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E4E8316E-E598-4051-8100-99B819CAB96F}" type="slidenum">
              <a:rPr lang="en-US">
                <a:solidFill>
                  <a:srgbClr val="DBF5F9">
                    <a:shade val="90000"/>
                  </a:srgbClr>
                </a:solidFill>
              </a:rPr>
              <a:pPr>
                <a:defRPr/>
              </a:pPr>
              <a:t>‹#›</a:t>
            </a:fld>
            <a:endParaRPr lang="en-US">
              <a:solidFill>
                <a:srgbClr val="DBF5F9">
                  <a:shade val="90000"/>
                </a:srgbClr>
              </a:solidFill>
            </a:endParaRPr>
          </a:p>
        </p:txBody>
      </p:sp>
    </p:spTree>
    <p:extLst>
      <p:ext uri="{BB962C8B-B14F-4D97-AF65-F5344CB8AC3E}">
        <p14:creationId xmlns:p14="http://schemas.microsoft.com/office/powerpoint/2010/main" val="3561695010"/>
      </p:ext>
    </p:extLst>
  </p:cSld>
  <p:clrMapOvr>
    <a:overrideClrMapping bg1="dk1" tx1="lt1" bg2="dk2" tx2="lt2" accent1="accent1" accent2="accent2" accent3="accent3" accent4="accent4" accent5="accent5" accent6="accent6" hlink="hlink" folHlink="folHlink"/>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ABDBEA15-C897-45DD-8B57-C4E4E9E09236}"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29086930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endParaRPr lang="en-US">
              <a:solidFill>
                <a:srgbClr val="04617B">
                  <a:shade val="90000"/>
                </a:srgbClr>
              </a:solidFill>
            </a:endParaRPr>
          </a:p>
        </p:txBody>
      </p:sp>
      <p:sp>
        <p:nvSpPr>
          <p:cNvPr id="8"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9" name="Slide Number Placeholder 17"/>
          <p:cNvSpPr>
            <a:spLocks noGrp="1"/>
          </p:cNvSpPr>
          <p:nvPr>
            <p:ph type="sldNum" sz="quarter" idx="12"/>
          </p:nvPr>
        </p:nvSpPr>
        <p:spPr/>
        <p:txBody>
          <a:bodyPr/>
          <a:lstStyle>
            <a:lvl1pPr>
              <a:defRPr/>
            </a:lvl1pPr>
          </a:lstStyle>
          <a:p>
            <a:pPr>
              <a:defRPr/>
            </a:pPr>
            <a:fld id="{22E0F06C-C693-492F-94DC-4547657ED100}"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275351897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endParaRPr lang="en-US">
              <a:solidFill>
                <a:srgbClr val="04617B">
                  <a:shade val="90000"/>
                </a:srgbClr>
              </a:solidFill>
            </a:endParaRPr>
          </a:p>
        </p:txBody>
      </p:sp>
      <p:sp>
        <p:nvSpPr>
          <p:cNvPr id="4"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5" name="Slide Number Placeholder 17"/>
          <p:cNvSpPr>
            <a:spLocks noGrp="1"/>
          </p:cNvSpPr>
          <p:nvPr>
            <p:ph type="sldNum" sz="quarter" idx="12"/>
          </p:nvPr>
        </p:nvSpPr>
        <p:spPr/>
        <p:txBody>
          <a:bodyPr/>
          <a:lstStyle>
            <a:lvl1pPr>
              <a:defRPr/>
            </a:lvl1pPr>
          </a:lstStyle>
          <a:p>
            <a:pPr>
              <a:defRPr/>
            </a:pPr>
            <a:fld id="{CEF0C34C-2383-4559-AA3A-D11E1B8F10F7}"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259935508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solidFill>
                <a:srgbClr val="04617B">
                  <a:shade val="90000"/>
                </a:srgbClr>
              </a:solidFill>
            </a:endParaRPr>
          </a:p>
        </p:txBody>
      </p:sp>
      <p:sp>
        <p:nvSpPr>
          <p:cNvPr id="3"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4" name="Slide Number Placeholder 17"/>
          <p:cNvSpPr>
            <a:spLocks noGrp="1"/>
          </p:cNvSpPr>
          <p:nvPr>
            <p:ph type="sldNum" sz="quarter" idx="12"/>
          </p:nvPr>
        </p:nvSpPr>
        <p:spPr/>
        <p:txBody>
          <a:bodyPr/>
          <a:lstStyle>
            <a:lvl1pPr>
              <a:defRPr/>
            </a:lvl1pPr>
          </a:lstStyle>
          <a:p>
            <a:pPr>
              <a:defRPr/>
            </a:pPr>
            <a:fld id="{8F2B367B-9E6A-4B61-A92B-0CB06662A811}"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266197912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EEF2E8FE-AC7E-4D3E-B417-ED6DEEF1328C}"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128029028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800" b="1">
              <a:solidFill>
                <a:prstClr val="white"/>
              </a:solidFill>
            </a:endParaRPr>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800" b="1">
              <a:solidFill>
                <a:prstClr val="white"/>
              </a:solidFill>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sz="2800" b="1">
              <a:solidFill>
                <a:prstClr val="black"/>
              </a:solidFill>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sz="2800" b="1">
              <a:solidFill>
                <a:prstClr val="black"/>
              </a:solidFill>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endParaRPr lang="en-US">
              <a:solidFill>
                <a:srgbClr val="04617B">
                  <a:shade val="90000"/>
                </a:srgbClr>
              </a:solidFill>
            </a:endParaRPr>
          </a:p>
        </p:txBody>
      </p:sp>
      <p:sp>
        <p:nvSpPr>
          <p:cNvPr id="10" name="Footer Placeholder 5"/>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E286AB25-513C-431D-97D3-1C9C816C9B5F}"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471864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60F1CCA-A516-41EB-BB9D-CD9F056D861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72844938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604FC962-28FE-4DE3-AA8A-1251134F7896}"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389541521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E95B8892-2662-4E4A-9FB3-93EE0CE3F918}"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305999318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7BC17600-0BEA-408A-99FF-96005A961550}" type="datetimeFigureOut">
              <a:rPr lang="vi-VN" smtClean="0">
                <a:solidFill>
                  <a:prstClr val="black">
                    <a:tint val="75000"/>
                  </a:prstClr>
                </a:solidFill>
              </a:rPr>
              <a:pPr/>
              <a:t>24/09/2019</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06360421-8000-4C2C-B889-AC5E217C9FB1}"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49180815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7BC17600-0BEA-408A-99FF-96005A961550}" type="datetimeFigureOut">
              <a:rPr lang="vi-VN" smtClean="0">
                <a:solidFill>
                  <a:prstClr val="black">
                    <a:tint val="75000"/>
                  </a:prstClr>
                </a:solidFill>
              </a:rPr>
              <a:pPr/>
              <a:t>24/09/2019</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06360421-8000-4C2C-B889-AC5E217C9FB1}"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56807330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C17600-0BEA-408A-99FF-96005A961550}" type="datetimeFigureOut">
              <a:rPr lang="vi-VN" smtClean="0">
                <a:solidFill>
                  <a:prstClr val="black">
                    <a:tint val="75000"/>
                  </a:prstClr>
                </a:solidFill>
              </a:rPr>
              <a:pPr/>
              <a:t>24/09/2019</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06360421-8000-4C2C-B889-AC5E217C9FB1}"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11476020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7BC17600-0BEA-408A-99FF-96005A961550}" type="datetimeFigureOut">
              <a:rPr lang="vi-VN" smtClean="0">
                <a:solidFill>
                  <a:prstClr val="black">
                    <a:tint val="75000"/>
                  </a:prstClr>
                </a:solidFill>
              </a:rPr>
              <a:pPr/>
              <a:t>24/09/2019</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06360421-8000-4C2C-B889-AC5E217C9FB1}"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41915658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7BC17600-0BEA-408A-99FF-96005A961550}" type="datetimeFigureOut">
              <a:rPr lang="vi-VN" smtClean="0">
                <a:solidFill>
                  <a:prstClr val="black">
                    <a:tint val="75000"/>
                  </a:prstClr>
                </a:solidFill>
              </a:rPr>
              <a:pPr/>
              <a:t>24/09/2019</a:t>
            </a:fld>
            <a:endParaRPr lang="vi-VN">
              <a:solidFill>
                <a:prstClr val="black">
                  <a:tint val="75000"/>
                </a:prstClr>
              </a:solidFill>
            </a:endParaRPr>
          </a:p>
        </p:txBody>
      </p:sp>
      <p:sp>
        <p:nvSpPr>
          <p:cNvPr id="8" name="Footer Placeholder 7"/>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p:cNvSpPr>
            <a:spLocks noGrp="1"/>
          </p:cNvSpPr>
          <p:nvPr>
            <p:ph type="sldNum" sz="quarter" idx="12"/>
          </p:nvPr>
        </p:nvSpPr>
        <p:spPr/>
        <p:txBody>
          <a:bodyPr/>
          <a:lstStyle/>
          <a:p>
            <a:fld id="{06360421-8000-4C2C-B889-AC5E217C9FB1}"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61807400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7BC17600-0BEA-408A-99FF-96005A961550}" type="datetimeFigureOut">
              <a:rPr lang="vi-VN" smtClean="0">
                <a:solidFill>
                  <a:prstClr val="black">
                    <a:tint val="75000"/>
                  </a:prstClr>
                </a:solidFill>
              </a:rPr>
              <a:pPr/>
              <a:t>24/09/2019</a:t>
            </a:fld>
            <a:endParaRPr lang="vi-VN">
              <a:solidFill>
                <a:prstClr val="black">
                  <a:tint val="75000"/>
                </a:prstClr>
              </a:solidFill>
            </a:endParaRPr>
          </a:p>
        </p:txBody>
      </p:sp>
      <p:sp>
        <p:nvSpPr>
          <p:cNvPr id="4" name="Footer Placeholder 3"/>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p:cNvSpPr>
            <a:spLocks noGrp="1"/>
          </p:cNvSpPr>
          <p:nvPr>
            <p:ph type="sldNum" sz="quarter" idx="12"/>
          </p:nvPr>
        </p:nvSpPr>
        <p:spPr/>
        <p:txBody>
          <a:bodyPr/>
          <a:lstStyle/>
          <a:p>
            <a:fld id="{06360421-8000-4C2C-B889-AC5E217C9FB1}"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88040821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C17600-0BEA-408A-99FF-96005A961550}" type="datetimeFigureOut">
              <a:rPr lang="vi-VN" smtClean="0">
                <a:solidFill>
                  <a:prstClr val="black">
                    <a:tint val="75000"/>
                  </a:prstClr>
                </a:solidFill>
              </a:rPr>
              <a:pPr/>
              <a:t>24/09/2019</a:t>
            </a:fld>
            <a:endParaRPr lang="vi-VN">
              <a:solidFill>
                <a:prstClr val="black">
                  <a:tint val="75000"/>
                </a:prstClr>
              </a:solidFill>
            </a:endParaRPr>
          </a:p>
        </p:txBody>
      </p:sp>
      <p:sp>
        <p:nvSpPr>
          <p:cNvPr id="3" name="Footer Placeholder 2"/>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p:cNvSpPr>
            <a:spLocks noGrp="1"/>
          </p:cNvSpPr>
          <p:nvPr>
            <p:ph type="sldNum" sz="quarter" idx="12"/>
          </p:nvPr>
        </p:nvSpPr>
        <p:spPr/>
        <p:txBody>
          <a:bodyPr/>
          <a:lstStyle/>
          <a:p>
            <a:fld id="{06360421-8000-4C2C-B889-AC5E217C9FB1}"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87894009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C17600-0BEA-408A-99FF-96005A961550}" type="datetimeFigureOut">
              <a:rPr lang="vi-VN" smtClean="0">
                <a:solidFill>
                  <a:prstClr val="black">
                    <a:tint val="75000"/>
                  </a:prstClr>
                </a:solidFill>
              </a:rPr>
              <a:pPr/>
              <a:t>24/09/2019</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06360421-8000-4C2C-B889-AC5E217C9FB1}"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6819372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728EE73-EA2F-4F9B-808D-C9E234C5D44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65184213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C17600-0BEA-408A-99FF-96005A961550}" type="datetimeFigureOut">
              <a:rPr lang="vi-VN" smtClean="0">
                <a:solidFill>
                  <a:prstClr val="black">
                    <a:tint val="75000"/>
                  </a:prstClr>
                </a:solidFill>
              </a:rPr>
              <a:pPr/>
              <a:t>24/09/2019</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06360421-8000-4C2C-B889-AC5E217C9FB1}"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76046002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7BC17600-0BEA-408A-99FF-96005A961550}" type="datetimeFigureOut">
              <a:rPr lang="vi-VN" smtClean="0">
                <a:solidFill>
                  <a:prstClr val="black">
                    <a:tint val="75000"/>
                  </a:prstClr>
                </a:solidFill>
              </a:rPr>
              <a:pPr/>
              <a:t>24/09/2019</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06360421-8000-4C2C-B889-AC5E217C9FB1}"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64502587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7BC17600-0BEA-408A-99FF-96005A961550}" type="datetimeFigureOut">
              <a:rPr lang="vi-VN" smtClean="0">
                <a:solidFill>
                  <a:prstClr val="black">
                    <a:tint val="75000"/>
                  </a:prstClr>
                </a:solidFill>
              </a:rPr>
              <a:pPr/>
              <a:t>24/09/2019</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06360421-8000-4C2C-B889-AC5E217C9FB1}"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51301332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3" name="Date Placeholder 3"/>
          <p:cNvSpPr>
            <a:spLocks noGrp="1"/>
          </p:cNvSpPr>
          <p:nvPr>
            <p:ph type="dt" sz="half" idx="10"/>
          </p:nvPr>
        </p:nvSpPr>
        <p:spPr/>
        <p:txBody>
          <a:bodyPr/>
          <a:lstStyle>
            <a:lvl1pPr>
              <a:defRPr/>
            </a:lvl1pPr>
          </a:lstStyle>
          <a:p>
            <a:pPr>
              <a:defRPr/>
            </a:pPr>
            <a:fld id="{F48A8549-C8A7-48B9-9622-B2B95410E8EA}" type="datetimeFigureOut">
              <a:rPr lang="en-US">
                <a:solidFill>
                  <a:prstClr val="black">
                    <a:tint val="75000"/>
                  </a:prstClr>
                </a:solidFill>
              </a:rPr>
              <a:pPr>
                <a:defRPr/>
              </a:pPr>
              <a:t>9/24/2019</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D6ACEAE1-1968-411E-B95F-BC6DF059512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162145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4BE8AB3-A14A-42CA-8271-F6144750452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1322815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8A8D5-3A69-4873-A989-8F02B55B79D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6389156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52DE0EB-4DAE-41DA-B59E-05470E7D5B0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3741655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ACAA908-06F9-4260-9D73-16DCF533253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7132109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DADA464-52F9-4A6C-8E2D-E5FB1CA9308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5483325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0005DCB-9CC9-418A-8608-92A7DAA2AA5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630526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050" name="Group 2"/>
          <p:cNvGrpSpPr>
            <a:grpSpLocks/>
          </p:cNvGrpSpPr>
          <p:nvPr/>
        </p:nvGrpSpPr>
        <p:grpSpPr bwMode="auto">
          <a:xfrm>
            <a:off x="0" y="0"/>
            <a:ext cx="1828800" cy="6856413"/>
            <a:chOff x="0" y="0"/>
            <a:chExt cx="1152" cy="4319"/>
          </a:xfrm>
        </p:grpSpPr>
        <p:sp>
          <p:nvSpPr>
            <p:cNvPr id="2051" name="Rectangle 3"/>
            <p:cNvSpPr>
              <a:spLocks noChangeArrowheads="1"/>
            </p:cNvSpPr>
            <p:nvPr/>
          </p:nvSpPr>
          <p:spPr bwMode="auto">
            <a:xfrm>
              <a:off x="0" y="0"/>
              <a:ext cx="1152" cy="1026"/>
            </a:xfrm>
            <a:prstGeom prst="rect">
              <a:avLst/>
            </a:prstGeom>
            <a:gradFill rotWithShape="0">
              <a:gsLst>
                <a:gs pos="0">
                  <a:schemeClr val="bg2"/>
                </a:gs>
                <a:gs pos="100000">
                  <a:schemeClr val="accent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eaLnBrk="0" fontAlgn="base" hangingPunct="0">
                <a:spcBef>
                  <a:spcPct val="50000"/>
                </a:spcBef>
                <a:spcAft>
                  <a:spcPct val="0"/>
                </a:spcAft>
              </a:pPr>
              <a:endParaRPr lang="en-US" sz="2400" smtClean="0">
                <a:solidFill>
                  <a:srgbClr val="393939"/>
                </a:solidFill>
              </a:endParaRPr>
            </a:p>
          </p:txBody>
        </p:sp>
        <p:sp>
          <p:nvSpPr>
            <p:cNvPr id="2052" name="Rectangle 4"/>
            <p:cNvSpPr>
              <a:spLocks noChangeArrowheads="1"/>
            </p:cNvSpPr>
            <p:nvPr/>
          </p:nvSpPr>
          <p:spPr bwMode="auto">
            <a:xfrm>
              <a:off x="0" y="2400"/>
              <a:ext cx="1152" cy="1919"/>
            </a:xfrm>
            <a:prstGeom prst="rect">
              <a:avLst/>
            </a:prstGeom>
            <a:gradFill rotWithShape="0">
              <a:gsLst>
                <a:gs pos="0">
                  <a:schemeClr val="accent1"/>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eaLnBrk="0" fontAlgn="base" hangingPunct="0">
                <a:spcBef>
                  <a:spcPct val="50000"/>
                </a:spcBef>
                <a:spcAft>
                  <a:spcPct val="0"/>
                </a:spcAft>
              </a:pPr>
              <a:endParaRPr lang="en-US" sz="2400" smtClean="0">
                <a:solidFill>
                  <a:srgbClr val="393939"/>
                </a:solidFill>
              </a:endParaRPr>
            </a:p>
          </p:txBody>
        </p:sp>
        <p:pic>
          <p:nvPicPr>
            <p:cNvPr id="2053" name="Picture 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28"/>
              <a:ext cx="1152" cy="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2054" name="Rectangle 6"/>
          <p:cNvSpPr>
            <a:spLocks noGrp="1" noChangeArrowheads="1"/>
          </p:cNvSpPr>
          <p:nvPr>
            <p:ph type="ctrTitle" sz="quarter"/>
          </p:nvPr>
        </p:nvSpPr>
        <p:spPr>
          <a:xfrm>
            <a:off x="1905000" y="1676400"/>
            <a:ext cx="6934200" cy="2116138"/>
          </a:xfrm>
        </p:spPr>
        <p:txBody>
          <a:bodyPr/>
          <a:lstStyle>
            <a:lvl1pPr>
              <a:defRPr/>
            </a:lvl1pPr>
          </a:lstStyle>
          <a:p>
            <a:pPr lvl="0"/>
            <a:r>
              <a:rPr lang="en-US" noProof="0" smtClean="0"/>
              <a:t>Click to edit Master title style</a:t>
            </a:r>
          </a:p>
        </p:txBody>
      </p:sp>
      <p:sp>
        <p:nvSpPr>
          <p:cNvPr id="2055" name="Rectangle 7"/>
          <p:cNvSpPr>
            <a:spLocks noGrp="1" noChangeArrowheads="1"/>
          </p:cNvSpPr>
          <p:nvPr>
            <p:ph type="subTitle" sz="quarter" idx="1"/>
          </p:nvPr>
        </p:nvSpPr>
        <p:spPr>
          <a:xfrm>
            <a:off x="1911350" y="3968750"/>
            <a:ext cx="6400800" cy="1752600"/>
          </a:xfrm>
        </p:spPr>
        <p:txBody>
          <a:bodyPr/>
          <a:lstStyle>
            <a:lvl1pPr marL="0" indent="0">
              <a:buFont typeface="Symbol" pitchFamily="18" charset="2"/>
              <a:buNone/>
              <a:defRPr/>
            </a:lvl1pPr>
          </a:lstStyle>
          <a:p>
            <a:pPr lvl="0"/>
            <a:r>
              <a:rPr lang="en-US" noProof="0" smtClean="0"/>
              <a:t>Click to edit Master subtitle style</a:t>
            </a:r>
          </a:p>
        </p:txBody>
      </p:sp>
      <p:sp>
        <p:nvSpPr>
          <p:cNvPr id="2056" name="Rectangle 8"/>
          <p:cNvSpPr>
            <a:spLocks noGrp="1" noChangeArrowheads="1"/>
          </p:cNvSpPr>
          <p:nvPr>
            <p:ph type="dt" sz="quarter" idx="2"/>
          </p:nvPr>
        </p:nvSpPr>
        <p:spPr>
          <a:xfrm>
            <a:off x="1828800" y="6400800"/>
            <a:ext cx="1905000" cy="457200"/>
          </a:xfrm>
        </p:spPr>
        <p:txBody>
          <a:bodyPr/>
          <a:lstStyle>
            <a:lvl1pPr>
              <a:defRPr/>
            </a:lvl1pPr>
          </a:lstStyle>
          <a:p>
            <a:endParaRPr lang="en-US">
              <a:solidFill>
                <a:srgbClr val="393939"/>
              </a:solidFill>
            </a:endParaRPr>
          </a:p>
        </p:txBody>
      </p:sp>
      <p:sp>
        <p:nvSpPr>
          <p:cNvPr id="2057" name="Rectangle 9"/>
          <p:cNvSpPr>
            <a:spLocks noGrp="1" noChangeArrowheads="1"/>
          </p:cNvSpPr>
          <p:nvPr>
            <p:ph type="ftr" sz="quarter" idx="3"/>
          </p:nvPr>
        </p:nvSpPr>
        <p:spPr>
          <a:xfrm>
            <a:off x="3962400" y="6400800"/>
            <a:ext cx="2895600" cy="457200"/>
          </a:xfrm>
        </p:spPr>
        <p:txBody>
          <a:bodyPr/>
          <a:lstStyle>
            <a:lvl1pPr>
              <a:defRPr/>
            </a:lvl1pPr>
          </a:lstStyle>
          <a:p>
            <a:endParaRPr lang="en-US">
              <a:solidFill>
                <a:srgbClr val="393939"/>
              </a:solidFill>
            </a:endParaRPr>
          </a:p>
        </p:txBody>
      </p:sp>
      <p:sp>
        <p:nvSpPr>
          <p:cNvPr id="2058" name="Rectangle 10"/>
          <p:cNvSpPr>
            <a:spLocks noGrp="1" noChangeArrowheads="1"/>
          </p:cNvSpPr>
          <p:nvPr>
            <p:ph type="sldNum" sz="quarter" idx="4"/>
          </p:nvPr>
        </p:nvSpPr>
        <p:spPr/>
        <p:txBody>
          <a:bodyPr/>
          <a:lstStyle>
            <a:lvl1pPr>
              <a:defRPr/>
            </a:lvl1pPr>
          </a:lstStyle>
          <a:p>
            <a:fld id="{B5FEDF08-B376-48DE-B02D-AA097A5954B8}" type="slidenum">
              <a:rPr lang="en-US">
                <a:solidFill>
                  <a:srgbClr val="393939"/>
                </a:solidFill>
              </a:rPr>
              <a:pPr/>
              <a:t>‹#›</a:t>
            </a:fld>
            <a:endParaRPr lang="en-US">
              <a:solidFill>
                <a:srgbClr val="393939"/>
              </a:solidFill>
            </a:endParaRPr>
          </a:p>
        </p:txBody>
      </p:sp>
    </p:spTree>
    <p:extLst>
      <p:ext uri="{BB962C8B-B14F-4D97-AF65-F5344CB8AC3E}">
        <p14:creationId xmlns:p14="http://schemas.microsoft.com/office/powerpoint/2010/main" val="1309666011"/>
      </p:ext>
    </p:extLst>
  </p:cSld>
  <p:clrMapOvr>
    <a:masterClrMapping/>
  </p:clrMapOvr>
  <p:transition>
    <p:wip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BBB22646-6DD0-4343-B8DD-ECCE8EEFA34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1164993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00659ED-3D71-4351-AD8E-7910826D175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8086097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856217B-6A30-4FA3-8A09-FA361C58949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0710997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0734B37-7543-43CB-9F1B-CBC376C7C9F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6649261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311C207-9197-491A-8967-BB0F555714F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8241394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BDD92749-62CC-4816-ABA0-2B4EFF2F9B6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4330376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218" name="Group 2"/>
          <p:cNvGrpSpPr>
            <a:grpSpLocks/>
          </p:cNvGrpSpPr>
          <p:nvPr/>
        </p:nvGrpSpPr>
        <p:grpSpPr bwMode="auto">
          <a:xfrm>
            <a:off x="0" y="0"/>
            <a:ext cx="8805863" cy="6858000"/>
            <a:chOff x="0" y="0"/>
            <a:chExt cx="5547" cy="4320"/>
          </a:xfrm>
        </p:grpSpPr>
        <p:grpSp>
          <p:nvGrpSpPr>
            <p:cNvPr id="9219" name="Group 3"/>
            <p:cNvGrpSpPr>
              <a:grpSpLocks/>
            </p:cNvGrpSpPr>
            <p:nvPr userDrawn="1"/>
          </p:nvGrpSpPr>
          <p:grpSpPr bwMode="auto">
            <a:xfrm rot="-215207">
              <a:off x="3690" y="234"/>
              <a:ext cx="1857" cy="3625"/>
              <a:chOff x="3010" y="778"/>
              <a:chExt cx="1857" cy="3625"/>
            </a:xfrm>
          </p:grpSpPr>
          <p:sp>
            <p:nvSpPr>
              <p:cNvPr id="9220" name="Freeform 4"/>
              <p:cNvSpPr>
                <a:spLocks/>
              </p:cNvSpPr>
              <p:nvPr userDrawn="1"/>
            </p:nvSpPr>
            <p:spPr bwMode="ltGray">
              <a:xfrm rot="12185230" flipV="1">
                <a:off x="3534" y="778"/>
                <a:ext cx="1333" cy="1485"/>
              </a:xfrm>
              <a:custGeom>
                <a:avLst/>
                <a:gdLst>
                  <a:gd name="T0" fmla="*/ 16 w 596"/>
                  <a:gd name="T1" fmla="*/ 370 h 666"/>
                  <a:gd name="T2" fmla="*/ 6 w 596"/>
                  <a:gd name="T3" fmla="*/ 341 h 666"/>
                  <a:gd name="T4" fmla="*/ 0 w 596"/>
                  <a:gd name="T5" fmla="*/ 289 h 666"/>
                  <a:gd name="T6" fmla="*/ 4 w 596"/>
                  <a:gd name="T7" fmla="*/ 222 h 666"/>
                  <a:gd name="T8" fmla="*/ 25 w 596"/>
                  <a:gd name="T9" fmla="*/ 151 h 666"/>
                  <a:gd name="T10" fmla="*/ 69 w 596"/>
                  <a:gd name="T11" fmla="*/ 84 h 666"/>
                  <a:gd name="T12" fmla="*/ 142 w 596"/>
                  <a:gd name="T13" fmla="*/ 31 h 666"/>
                  <a:gd name="T14" fmla="*/ 247 w 596"/>
                  <a:gd name="T15" fmla="*/ 2 h 666"/>
                  <a:gd name="T16" fmla="*/ 380 w 596"/>
                  <a:gd name="T17" fmla="*/ 9 h 666"/>
                  <a:gd name="T18" fmla="*/ 484 w 596"/>
                  <a:gd name="T19" fmla="*/ 68 h 666"/>
                  <a:gd name="T20" fmla="*/ 554 w 596"/>
                  <a:gd name="T21" fmla="*/ 165 h 666"/>
                  <a:gd name="T22" fmla="*/ 591 w 596"/>
                  <a:gd name="T23" fmla="*/ 284 h 666"/>
                  <a:gd name="T24" fmla="*/ 595 w 596"/>
                  <a:gd name="T25" fmla="*/ 409 h 666"/>
                  <a:gd name="T26" fmla="*/ 566 w 596"/>
                  <a:gd name="T27" fmla="*/ 525 h 666"/>
                  <a:gd name="T28" fmla="*/ 507 w 596"/>
                  <a:gd name="T29" fmla="*/ 615 h 666"/>
                  <a:gd name="T30" fmla="*/ 417 w 596"/>
                  <a:gd name="T31" fmla="*/ 663 h 666"/>
                  <a:gd name="T32" fmla="*/ 389 w 596"/>
                  <a:gd name="T33" fmla="*/ 659 h 666"/>
                  <a:gd name="T34" fmla="*/ 441 w 596"/>
                  <a:gd name="T35" fmla="*/ 617 h 666"/>
                  <a:gd name="T36" fmla="*/ 482 w 596"/>
                  <a:gd name="T37" fmla="*/ 544 h 666"/>
                  <a:gd name="T38" fmla="*/ 509 w 596"/>
                  <a:gd name="T39" fmla="*/ 454 h 666"/>
                  <a:gd name="T40" fmla="*/ 520 w 596"/>
                  <a:gd name="T41" fmla="*/ 355 h 666"/>
                  <a:gd name="T42" fmla="*/ 514 w 596"/>
                  <a:gd name="T43" fmla="*/ 258 h 666"/>
                  <a:gd name="T44" fmla="*/ 485 w 596"/>
                  <a:gd name="T45" fmla="*/ 174 h 666"/>
                  <a:gd name="T46" fmla="*/ 433 w 596"/>
                  <a:gd name="T47" fmla="*/ 112 h 666"/>
                  <a:gd name="T48" fmla="*/ 341 w 596"/>
                  <a:gd name="T49" fmla="*/ 75 h 666"/>
                  <a:gd name="T50" fmla="*/ 246 w 596"/>
                  <a:gd name="T51" fmla="*/ 61 h 666"/>
                  <a:gd name="T52" fmla="*/ 174 w 596"/>
                  <a:gd name="T53" fmla="*/ 71 h 666"/>
                  <a:gd name="T54" fmla="*/ 121 w 596"/>
                  <a:gd name="T55" fmla="*/ 101 h 666"/>
                  <a:gd name="T56" fmla="*/ 84 w 596"/>
                  <a:gd name="T57" fmla="*/ 149 h 666"/>
                  <a:gd name="T58" fmla="*/ 57 w 596"/>
                  <a:gd name="T59" fmla="*/ 206 h 666"/>
                  <a:gd name="T60" fmla="*/ 40 w 596"/>
                  <a:gd name="T61" fmla="*/ 272 h 666"/>
                  <a:gd name="T62" fmla="*/ 28 w 596"/>
                  <a:gd name="T63" fmla="*/ 339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Arial Black" pitchFamily="34" charset="0"/>
                </a:endParaRPr>
              </a:p>
            </p:txBody>
          </p:sp>
          <p:sp>
            <p:nvSpPr>
              <p:cNvPr id="9221" name="Freeform 5"/>
              <p:cNvSpPr>
                <a:spLocks/>
              </p:cNvSpPr>
              <p:nvPr userDrawn="1"/>
            </p:nvSpPr>
            <p:spPr bwMode="ltGray">
              <a:xfrm rot="12185230" flipV="1">
                <a:off x="4029" y="1802"/>
                <a:ext cx="571" cy="531"/>
              </a:xfrm>
              <a:custGeom>
                <a:avLst/>
                <a:gdLst>
                  <a:gd name="T0" fmla="*/ 0 w 257"/>
                  <a:gd name="T1" fmla="*/ 0 h 237"/>
                  <a:gd name="T2" fmla="*/ 0 w 257"/>
                  <a:gd name="T3" fmla="*/ 25 h 237"/>
                  <a:gd name="T4" fmla="*/ 3 w 257"/>
                  <a:gd name="T5" fmla="*/ 50 h 237"/>
                  <a:gd name="T6" fmla="*/ 6 w 257"/>
                  <a:gd name="T7" fmla="*/ 75 h 237"/>
                  <a:gd name="T8" fmla="*/ 11 w 257"/>
                  <a:gd name="T9" fmla="*/ 98 h 237"/>
                  <a:gd name="T10" fmla="*/ 18 w 257"/>
                  <a:gd name="T11" fmla="*/ 119 h 237"/>
                  <a:gd name="T12" fmla="*/ 27 w 257"/>
                  <a:gd name="T13" fmla="*/ 141 h 237"/>
                  <a:gd name="T14" fmla="*/ 38 w 257"/>
                  <a:gd name="T15" fmla="*/ 161 h 237"/>
                  <a:gd name="T16" fmla="*/ 51 w 257"/>
                  <a:gd name="T17" fmla="*/ 178 h 237"/>
                  <a:gd name="T18" fmla="*/ 67 w 257"/>
                  <a:gd name="T19" fmla="*/ 194 h 237"/>
                  <a:gd name="T20" fmla="*/ 86 w 257"/>
                  <a:gd name="T21" fmla="*/ 208 h 237"/>
                  <a:gd name="T22" fmla="*/ 106 w 257"/>
                  <a:gd name="T23" fmla="*/ 219 h 237"/>
                  <a:gd name="T24" fmla="*/ 131 w 257"/>
                  <a:gd name="T25" fmla="*/ 228 h 237"/>
                  <a:gd name="T26" fmla="*/ 158 w 257"/>
                  <a:gd name="T27" fmla="*/ 234 h 237"/>
                  <a:gd name="T28" fmla="*/ 188 w 257"/>
                  <a:gd name="T29" fmla="*/ 237 h 237"/>
                  <a:gd name="T30" fmla="*/ 220 w 257"/>
                  <a:gd name="T31" fmla="*/ 236 h 237"/>
                  <a:gd name="T32" fmla="*/ 257 w 257"/>
                  <a:gd name="T33" fmla="*/ 232 h 237"/>
                  <a:gd name="T34" fmla="*/ 224 w 257"/>
                  <a:gd name="T35" fmla="*/ 227 h 237"/>
                  <a:gd name="T36" fmla="*/ 195 w 257"/>
                  <a:gd name="T37" fmla="*/ 220 h 237"/>
                  <a:gd name="T38" fmla="*/ 170 w 257"/>
                  <a:gd name="T39" fmla="*/ 212 h 237"/>
                  <a:gd name="T40" fmla="*/ 148 w 257"/>
                  <a:gd name="T41" fmla="*/ 204 h 237"/>
                  <a:gd name="T42" fmla="*/ 128 w 257"/>
                  <a:gd name="T43" fmla="*/ 193 h 237"/>
                  <a:gd name="T44" fmla="*/ 112 w 257"/>
                  <a:gd name="T45" fmla="*/ 182 h 237"/>
                  <a:gd name="T46" fmla="*/ 97 w 257"/>
                  <a:gd name="T47" fmla="*/ 169 h 237"/>
                  <a:gd name="T48" fmla="*/ 84 w 257"/>
                  <a:gd name="T49" fmla="*/ 155 h 237"/>
                  <a:gd name="T50" fmla="*/ 72 w 257"/>
                  <a:gd name="T51" fmla="*/ 141 h 237"/>
                  <a:gd name="T52" fmla="*/ 61 w 257"/>
                  <a:gd name="T53" fmla="*/ 125 h 237"/>
                  <a:gd name="T54" fmla="*/ 52 w 257"/>
                  <a:gd name="T55" fmla="*/ 107 h 237"/>
                  <a:gd name="T56" fmla="*/ 43 w 257"/>
                  <a:gd name="T57" fmla="*/ 88 h 237"/>
                  <a:gd name="T58" fmla="*/ 33 w 257"/>
                  <a:gd name="T59" fmla="*/ 69 h 237"/>
                  <a:gd name="T60" fmla="*/ 23 w 257"/>
                  <a:gd name="T61" fmla="*/ 47 h 237"/>
                  <a:gd name="T62" fmla="*/ 12 w 257"/>
                  <a:gd name="T63" fmla="*/ 24 h 237"/>
                  <a:gd name="T64" fmla="*/ 0 w 257"/>
                  <a:gd name="T65"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Arial Black" pitchFamily="34" charset="0"/>
                </a:endParaRPr>
              </a:p>
            </p:txBody>
          </p:sp>
          <p:sp>
            <p:nvSpPr>
              <p:cNvPr id="9222" name="Freeform 6"/>
              <p:cNvSpPr>
                <a:spLocks/>
              </p:cNvSpPr>
              <p:nvPr userDrawn="1"/>
            </p:nvSpPr>
            <p:spPr bwMode="ltGray">
              <a:xfrm rot="12185230" flipV="1">
                <a:off x="3639" y="2167"/>
                <a:ext cx="277" cy="249"/>
              </a:xfrm>
              <a:custGeom>
                <a:avLst/>
                <a:gdLst>
                  <a:gd name="T0" fmla="*/ 77 w 124"/>
                  <a:gd name="T1" fmla="*/ 0 h 110"/>
                  <a:gd name="T2" fmla="*/ 124 w 124"/>
                  <a:gd name="T3" fmla="*/ 108 h 110"/>
                  <a:gd name="T4" fmla="*/ 120 w 124"/>
                  <a:gd name="T5" fmla="*/ 107 h 110"/>
                  <a:gd name="T6" fmla="*/ 107 w 124"/>
                  <a:gd name="T7" fmla="*/ 105 h 110"/>
                  <a:gd name="T8" fmla="*/ 89 w 124"/>
                  <a:gd name="T9" fmla="*/ 101 h 110"/>
                  <a:gd name="T10" fmla="*/ 68 w 124"/>
                  <a:gd name="T11" fmla="*/ 99 h 110"/>
                  <a:gd name="T12" fmla="*/ 45 w 124"/>
                  <a:gd name="T13" fmla="*/ 97 h 110"/>
                  <a:gd name="T14" fmla="*/ 25 w 124"/>
                  <a:gd name="T15" fmla="*/ 98 h 110"/>
                  <a:gd name="T16" fmla="*/ 9 w 124"/>
                  <a:gd name="T17" fmla="*/ 102 h 110"/>
                  <a:gd name="T18" fmla="*/ 0 w 124"/>
                  <a:gd name="T19" fmla="*/ 110 h 110"/>
                  <a:gd name="T20" fmla="*/ 4 w 124"/>
                  <a:gd name="T21" fmla="*/ 98 h 110"/>
                  <a:gd name="T22" fmla="*/ 8 w 124"/>
                  <a:gd name="T23" fmla="*/ 89 h 110"/>
                  <a:gd name="T24" fmla="*/ 16 w 124"/>
                  <a:gd name="T25" fmla="*/ 82 h 110"/>
                  <a:gd name="T26" fmla="*/ 25 w 124"/>
                  <a:gd name="T27" fmla="*/ 76 h 110"/>
                  <a:gd name="T28" fmla="*/ 36 w 124"/>
                  <a:gd name="T29" fmla="*/ 72 h 110"/>
                  <a:gd name="T30" fmla="*/ 47 w 124"/>
                  <a:gd name="T31" fmla="*/ 71 h 110"/>
                  <a:gd name="T32" fmla="*/ 59 w 124"/>
                  <a:gd name="T33" fmla="*/ 71 h 110"/>
                  <a:gd name="T34" fmla="*/ 72 w 124"/>
                  <a:gd name="T35" fmla="*/ 74 h 110"/>
                  <a:gd name="T36" fmla="*/ 73 w 124"/>
                  <a:gd name="T37" fmla="*/ 71 h 110"/>
                  <a:gd name="T38" fmla="*/ 70 w 124"/>
                  <a:gd name="T39" fmla="*/ 56 h 110"/>
                  <a:gd name="T40" fmla="*/ 67 w 124"/>
                  <a:gd name="T41" fmla="*/ 38 h 110"/>
                  <a:gd name="T42" fmla="*/ 65 w 124"/>
                  <a:gd name="T43" fmla="*/ 30 h 110"/>
                  <a:gd name="T44" fmla="*/ 63 w 124"/>
                  <a:gd name="T45" fmla="*/ 30 h 110"/>
                  <a:gd name="T46" fmla="*/ 61 w 124"/>
                  <a:gd name="T47" fmla="*/ 29 h 110"/>
                  <a:gd name="T48" fmla="*/ 59 w 124"/>
                  <a:gd name="T49" fmla="*/ 26 h 110"/>
                  <a:gd name="T50" fmla="*/ 57 w 124"/>
                  <a:gd name="T51" fmla="*/ 23 h 110"/>
                  <a:gd name="T52" fmla="*/ 57 w 124"/>
                  <a:gd name="T53" fmla="*/ 19 h 110"/>
                  <a:gd name="T54" fmla="*/ 59 w 124"/>
                  <a:gd name="T55" fmla="*/ 14 h 110"/>
                  <a:gd name="T56" fmla="*/ 66 w 124"/>
                  <a:gd name="T57" fmla="*/ 8 h 110"/>
                  <a:gd name="T58" fmla="*/ 77 w 124"/>
                  <a:gd name="T59"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Arial Black" pitchFamily="34" charset="0"/>
                </a:endParaRPr>
              </a:p>
            </p:txBody>
          </p:sp>
          <p:sp>
            <p:nvSpPr>
              <p:cNvPr id="9223" name="Freeform 7"/>
              <p:cNvSpPr>
                <a:spLocks/>
              </p:cNvSpPr>
              <p:nvPr userDrawn="1"/>
            </p:nvSpPr>
            <p:spPr bwMode="ltGray">
              <a:xfrm rot="12185230" flipV="1">
                <a:off x="3979" y="977"/>
                <a:ext cx="245" cy="347"/>
              </a:xfrm>
              <a:custGeom>
                <a:avLst/>
                <a:gdLst>
                  <a:gd name="T0" fmla="*/ 0 w 109"/>
                  <a:gd name="T1" fmla="*/ 0 h 156"/>
                  <a:gd name="T2" fmla="*/ 5 w 109"/>
                  <a:gd name="T3" fmla="*/ 1 h 156"/>
                  <a:gd name="T4" fmla="*/ 18 w 109"/>
                  <a:gd name="T5" fmla="*/ 5 h 156"/>
                  <a:gd name="T6" fmla="*/ 37 w 109"/>
                  <a:gd name="T7" fmla="*/ 12 h 156"/>
                  <a:gd name="T8" fmla="*/ 58 w 109"/>
                  <a:gd name="T9" fmla="*/ 24 h 156"/>
                  <a:gd name="T10" fmla="*/ 78 w 109"/>
                  <a:gd name="T11" fmla="*/ 44 h 156"/>
                  <a:gd name="T12" fmla="*/ 96 w 109"/>
                  <a:gd name="T13" fmla="*/ 71 h 156"/>
                  <a:gd name="T14" fmla="*/ 107 w 109"/>
                  <a:gd name="T15" fmla="*/ 108 h 156"/>
                  <a:gd name="T16" fmla="*/ 109 w 109"/>
                  <a:gd name="T17" fmla="*/ 156 h 156"/>
                  <a:gd name="T18" fmla="*/ 105 w 109"/>
                  <a:gd name="T19" fmla="*/ 156 h 156"/>
                  <a:gd name="T20" fmla="*/ 99 w 109"/>
                  <a:gd name="T21" fmla="*/ 156 h 156"/>
                  <a:gd name="T22" fmla="*/ 93 w 109"/>
                  <a:gd name="T23" fmla="*/ 156 h 156"/>
                  <a:gd name="T24" fmla="*/ 87 w 109"/>
                  <a:gd name="T25" fmla="*/ 154 h 156"/>
                  <a:gd name="T26" fmla="*/ 81 w 109"/>
                  <a:gd name="T27" fmla="*/ 153 h 156"/>
                  <a:gd name="T28" fmla="*/ 74 w 109"/>
                  <a:gd name="T29" fmla="*/ 150 h 156"/>
                  <a:gd name="T30" fmla="*/ 66 w 109"/>
                  <a:gd name="T31" fmla="*/ 145 h 156"/>
                  <a:gd name="T32" fmla="*/ 58 w 109"/>
                  <a:gd name="T33" fmla="*/ 139 h 156"/>
                  <a:gd name="T34" fmla="*/ 53 w 109"/>
                  <a:gd name="T35" fmla="*/ 126 h 156"/>
                  <a:gd name="T36" fmla="*/ 53 w 109"/>
                  <a:gd name="T37" fmla="*/ 111 h 156"/>
                  <a:gd name="T38" fmla="*/ 56 w 109"/>
                  <a:gd name="T39" fmla="*/ 96 h 156"/>
                  <a:gd name="T40" fmla="*/ 59 w 109"/>
                  <a:gd name="T41" fmla="*/ 80 h 156"/>
                  <a:gd name="T42" fmla="*/ 56 w 109"/>
                  <a:gd name="T43" fmla="*/ 62 h 156"/>
                  <a:gd name="T44" fmla="*/ 48 w 109"/>
                  <a:gd name="T45" fmla="*/ 43 h 156"/>
                  <a:gd name="T46" fmla="*/ 31 w 109"/>
                  <a:gd name="T47" fmla="*/ 23 h 156"/>
                  <a:gd name="T48" fmla="*/ 0 w 109"/>
                  <a:gd name="T49"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Arial Black" pitchFamily="34" charset="0"/>
                </a:endParaRPr>
              </a:p>
            </p:txBody>
          </p:sp>
          <p:sp>
            <p:nvSpPr>
              <p:cNvPr id="9224" name="Freeform 8"/>
              <p:cNvSpPr>
                <a:spLocks/>
              </p:cNvSpPr>
              <p:nvPr userDrawn="1"/>
            </p:nvSpPr>
            <p:spPr bwMode="ltGray">
              <a:xfrm rot="12185230" flipV="1">
                <a:off x="3845" y="2207"/>
                <a:ext cx="103" cy="209"/>
              </a:xfrm>
              <a:custGeom>
                <a:avLst/>
                <a:gdLst>
                  <a:gd name="T0" fmla="*/ 31 w 46"/>
                  <a:gd name="T1" fmla="*/ 0 h 94"/>
                  <a:gd name="T2" fmla="*/ 20 w 46"/>
                  <a:gd name="T3" fmla="*/ 38 h 94"/>
                  <a:gd name="T4" fmla="*/ 15 w 46"/>
                  <a:gd name="T5" fmla="*/ 62 h 94"/>
                  <a:gd name="T6" fmla="*/ 11 w 46"/>
                  <a:gd name="T7" fmla="*/ 79 h 94"/>
                  <a:gd name="T8" fmla="*/ 0 w 46"/>
                  <a:gd name="T9" fmla="*/ 94 h 94"/>
                  <a:gd name="T10" fmla="*/ 12 w 46"/>
                  <a:gd name="T11" fmla="*/ 88 h 94"/>
                  <a:gd name="T12" fmla="*/ 23 w 46"/>
                  <a:gd name="T13" fmla="*/ 80 h 94"/>
                  <a:gd name="T14" fmla="*/ 32 w 46"/>
                  <a:gd name="T15" fmla="*/ 69 h 94"/>
                  <a:gd name="T16" fmla="*/ 40 w 46"/>
                  <a:gd name="T17" fmla="*/ 57 h 94"/>
                  <a:gd name="T18" fmla="*/ 45 w 46"/>
                  <a:gd name="T19" fmla="*/ 44 h 94"/>
                  <a:gd name="T20" fmla="*/ 46 w 46"/>
                  <a:gd name="T21" fmla="*/ 30 h 94"/>
                  <a:gd name="T22" fmla="*/ 42 w 46"/>
                  <a:gd name="T23" fmla="*/ 15 h 94"/>
                  <a:gd name="T24" fmla="*/ 31 w 46"/>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Arial Black" pitchFamily="34" charset="0"/>
                </a:endParaRPr>
              </a:p>
            </p:txBody>
          </p:sp>
          <p:sp>
            <p:nvSpPr>
              <p:cNvPr id="9225" name="Freeform 9"/>
              <p:cNvSpPr>
                <a:spLocks/>
              </p:cNvSpPr>
              <p:nvPr userDrawn="1"/>
            </p:nvSpPr>
            <p:spPr bwMode="ltGray">
              <a:xfrm rot="12185230" flipV="1">
                <a:off x="3895" y="1325"/>
                <a:ext cx="120" cy="90"/>
              </a:xfrm>
              <a:custGeom>
                <a:avLst/>
                <a:gdLst>
                  <a:gd name="T0" fmla="*/ 0 w 54"/>
                  <a:gd name="T1" fmla="*/ 0 h 40"/>
                  <a:gd name="T2" fmla="*/ 1 w 54"/>
                  <a:gd name="T3" fmla="*/ 1 h 40"/>
                  <a:gd name="T4" fmla="*/ 6 w 54"/>
                  <a:gd name="T5" fmla="*/ 3 h 40"/>
                  <a:gd name="T6" fmla="*/ 13 w 54"/>
                  <a:gd name="T7" fmla="*/ 8 h 40"/>
                  <a:gd name="T8" fmla="*/ 21 w 54"/>
                  <a:gd name="T9" fmla="*/ 12 h 40"/>
                  <a:gd name="T10" fmla="*/ 29 w 54"/>
                  <a:gd name="T11" fmla="*/ 15 h 40"/>
                  <a:gd name="T12" fmla="*/ 38 w 54"/>
                  <a:gd name="T13" fmla="*/ 17 h 40"/>
                  <a:gd name="T14" fmla="*/ 46 w 54"/>
                  <a:gd name="T15" fmla="*/ 18 h 40"/>
                  <a:gd name="T16" fmla="*/ 54 w 54"/>
                  <a:gd name="T17" fmla="*/ 16 h 40"/>
                  <a:gd name="T18" fmla="*/ 53 w 54"/>
                  <a:gd name="T19" fmla="*/ 25 h 40"/>
                  <a:gd name="T20" fmla="*/ 50 w 54"/>
                  <a:gd name="T21" fmla="*/ 33 h 40"/>
                  <a:gd name="T22" fmla="*/ 44 w 54"/>
                  <a:gd name="T23" fmla="*/ 38 h 40"/>
                  <a:gd name="T24" fmla="*/ 37 w 54"/>
                  <a:gd name="T25" fmla="*/ 40 h 40"/>
                  <a:gd name="T26" fmla="*/ 28 w 54"/>
                  <a:gd name="T27" fmla="*/ 39 h 40"/>
                  <a:gd name="T28" fmla="*/ 19 w 54"/>
                  <a:gd name="T29" fmla="*/ 32 h 40"/>
                  <a:gd name="T30" fmla="*/ 10 w 54"/>
                  <a:gd name="T31" fmla="*/ 20 h 40"/>
                  <a:gd name="T32" fmla="*/ 0 w 54"/>
                  <a:gd name="T3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Arial Black" pitchFamily="34" charset="0"/>
                </a:endParaRPr>
              </a:p>
            </p:txBody>
          </p:sp>
          <p:sp>
            <p:nvSpPr>
              <p:cNvPr id="9226" name="Freeform 10"/>
              <p:cNvSpPr>
                <a:spLocks/>
              </p:cNvSpPr>
              <p:nvPr userDrawn="1"/>
            </p:nvSpPr>
            <p:spPr bwMode="ltGray">
              <a:xfrm rot="12185230" flipV="1">
                <a:off x="3010" y="2344"/>
                <a:ext cx="330" cy="2059"/>
              </a:xfrm>
              <a:custGeom>
                <a:avLst/>
                <a:gdLst>
                  <a:gd name="T0" fmla="*/ 0 w 149"/>
                  <a:gd name="T1" fmla="*/ 0 h 704"/>
                  <a:gd name="T2" fmla="*/ 6 w 149"/>
                  <a:gd name="T3" fmla="*/ 6 h 704"/>
                  <a:gd name="T4" fmla="*/ 16 w 149"/>
                  <a:gd name="T5" fmla="*/ 14 h 704"/>
                  <a:gd name="T6" fmla="*/ 28 w 149"/>
                  <a:gd name="T7" fmla="*/ 24 h 704"/>
                  <a:gd name="T8" fmla="*/ 41 w 149"/>
                  <a:gd name="T9" fmla="*/ 37 h 704"/>
                  <a:gd name="T10" fmla="*/ 58 w 149"/>
                  <a:gd name="T11" fmla="*/ 53 h 704"/>
                  <a:gd name="T12" fmla="*/ 73 w 149"/>
                  <a:gd name="T13" fmla="*/ 70 h 704"/>
                  <a:gd name="T14" fmla="*/ 88 w 149"/>
                  <a:gd name="T15" fmla="*/ 90 h 704"/>
                  <a:gd name="T16" fmla="*/ 100 w 149"/>
                  <a:gd name="T17" fmla="*/ 113 h 704"/>
                  <a:gd name="T18" fmla="*/ 112 w 149"/>
                  <a:gd name="T19" fmla="*/ 137 h 704"/>
                  <a:gd name="T20" fmla="*/ 120 w 149"/>
                  <a:gd name="T21" fmla="*/ 165 h 704"/>
                  <a:gd name="T22" fmla="*/ 124 w 149"/>
                  <a:gd name="T23" fmla="*/ 196 h 704"/>
                  <a:gd name="T24" fmla="*/ 126 w 149"/>
                  <a:gd name="T25" fmla="*/ 228 h 704"/>
                  <a:gd name="T26" fmla="*/ 120 w 149"/>
                  <a:gd name="T27" fmla="*/ 264 h 704"/>
                  <a:gd name="T28" fmla="*/ 109 w 149"/>
                  <a:gd name="T29" fmla="*/ 302 h 704"/>
                  <a:gd name="T30" fmla="*/ 92 w 149"/>
                  <a:gd name="T31" fmla="*/ 342 h 704"/>
                  <a:gd name="T32" fmla="*/ 67 w 149"/>
                  <a:gd name="T33" fmla="*/ 386 h 704"/>
                  <a:gd name="T34" fmla="*/ 39 w 149"/>
                  <a:gd name="T35" fmla="*/ 436 h 704"/>
                  <a:gd name="T36" fmla="*/ 21 w 149"/>
                  <a:gd name="T37" fmla="*/ 482 h 704"/>
                  <a:gd name="T38" fmla="*/ 10 w 149"/>
                  <a:gd name="T39" fmla="*/ 525 h 704"/>
                  <a:gd name="T40" fmla="*/ 6 w 149"/>
                  <a:gd name="T41" fmla="*/ 566 h 704"/>
                  <a:gd name="T42" fmla="*/ 6 w 149"/>
                  <a:gd name="T43" fmla="*/ 605 h 704"/>
                  <a:gd name="T44" fmla="*/ 8 w 149"/>
                  <a:gd name="T45" fmla="*/ 641 h 704"/>
                  <a:gd name="T46" fmla="*/ 12 w 149"/>
                  <a:gd name="T47" fmla="*/ 673 h 704"/>
                  <a:gd name="T48" fmla="*/ 14 w 149"/>
                  <a:gd name="T49" fmla="*/ 704 h 704"/>
                  <a:gd name="T50" fmla="*/ 41 w 149"/>
                  <a:gd name="T51" fmla="*/ 688 h 704"/>
                  <a:gd name="T52" fmla="*/ 39 w 149"/>
                  <a:gd name="T53" fmla="*/ 680 h 704"/>
                  <a:gd name="T54" fmla="*/ 36 w 149"/>
                  <a:gd name="T55" fmla="*/ 657 h 704"/>
                  <a:gd name="T56" fmla="*/ 33 w 149"/>
                  <a:gd name="T57" fmla="*/ 622 h 704"/>
                  <a:gd name="T58" fmla="*/ 35 w 149"/>
                  <a:gd name="T59" fmla="*/ 575 h 704"/>
                  <a:gd name="T60" fmla="*/ 41 w 149"/>
                  <a:gd name="T61" fmla="*/ 519 h 704"/>
                  <a:gd name="T62" fmla="*/ 58 w 149"/>
                  <a:gd name="T63" fmla="*/ 455 h 704"/>
                  <a:gd name="T64" fmla="*/ 86 w 149"/>
                  <a:gd name="T65" fmla="*/ 386 h 704"/>
                  <a:gd name="T66" fmla="*/ 129 w 149"/>
                  <a:gd name="T67" fmla="*/ 313 h 704"/>
                  <a:gd name="T68" fmla="*/ 143 w 149"/>
                  <a:gd name="T69" fmla="*/ 279 h 704"/>
                  <a:gd name="T70" fmla="*/ 149 w 149"/>
                  <a:gd name="T71" fmla="*/ 235 h 704"/>
                  <a:gd name="T72" fmla="*/ 144 w 149"/>
                  <a:gd name="T73" fmla="*/ 184 h 704"/>
                  <a:gd name="T74" fmla="*/ 131 w 149"/>
                  <a:gd name="T75" fmla="*/ 134 h 704"/>
                  <a:gd name="T76" fmla="*/ 109 w 149"/>
                  <a:gd name="T77" fmla="*/ 85 h 704"/>
                  <a:gd name="T78" fmla="*/ 81 w 149"/>
                  <a:gd name="T79" fmla="*/ 44 h 704"/>
                  <a:gd name="T80" fmla="*/ 44 w 149"/>
                  <a:gd name="T81" fmla="*/ 14 h 704"/>
                  <a:gd name="T82" fmla="*/ 0 w 149"/>
                  <a:gd name="T83" fmla="*/ 0 h 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Arial Black" pitchFamily="34" charset="0"/>
                </a:endParaRPr>
              </a:p>
            </p:txBody>
          </p:sp>
        </p:grpSp>
        <p:sp>
          <p:nvSpPr>
            <p:cNvPr id="9227" name="Freeform 11"/>
            <p:cNvSpPr>
              <a:spLocks/>
            </p:cNvSpPr>
            <p:nvPr userDrawn="1"/>
          </p:nvSpPr>
          <p:spPr bwMode="ltGray">
            <a:xfrm rot="373331" flipH="1">
              <a:off x="22" y="1957"/>
              <a:ext cx="323" cy="649"/>
            </a:xfrm>
            <a:custGeom>
              <a:avLst/>
              <a:gdLst>
                <a:gd name="T0" fmla="*/ 94 w 128"/>
                <a:gd name="T1" fmla="*/ 0 h 217"/>
                <a:gd name="T2" fmla="*/ 105 w 128"/>
                <a:gd name="T3" fmla="*/ 9 h 217"/>
                <a:gd name="T4" fmla="*/ 115 w 128"/>
                <a:gd name="T5" fmla="*/ 27 h 217"/>
                <a:gd name="T6" fmla="*/ 123 w 128"/>
                <a:gd name="T7" fmla="*/ 50 h 217"/>
                <a:gd name="T8" fmla="*/ 128 w 128"/>
                <a:gd name="T9" fmla="*/ 78 h 217"/>
                <a:gd name="T10" fmla="*/ 127 w 128"/>
                <a:gd name="T11" fmla="*/ 111 h 217"/>
                <a:gd name="T12" fmla="*/ 116 w 128"/>
                <a:gd name="T13" fmla="*/ 145 h 217"/>
                <a:gd name="T14" fmla="*/ 94 w 128"/>
                <a:gd name="T15" fmla="*/ 181 h 217"/>
                <a:gd name="T16" fmla="*/ 60 w 128"/>
                <a:gd name="T17" fmla="*/ 217 h 217"/>
                <a:gd name="T18" fmla="*/ 49 w 128"/>
                <a:gd name="T19" fmla="*/ 213 h 217"/>
                <a:gd name="T20" fmla="*/ 38 w 128"/>
                <a:gd name="T21" fmla="*/ 210 h 217"/>
                <a:gd name="T22" fmla="*/ 26 w 128"/>
                <a:gd name="T23" fmla="*/ 205 h 217"/>
                <a:gd name="T24" fmla="*/ 16 w 128"/>
                <a:gd name="T25" fmla="*/ 201 h 217"/>
                <a:gd name="T26" fmla="*/ 8 w 128"/>
                <a:gd name="T27" fmla="*/ 196 h 217"/>
                <a:gd name="T28" fmla="*/ 2 w 128"/>
                <a:gd name="T29" fmla="*/ 190 h 217"/>
                <a:gd name="T30" fmla="*/ 0 w 128"/>
                <a:gd name="T31" fmla="*/ 183 h 217"/>
                <a:gd name="T32" fmla="*/ 1 w 128"/>
                <a:gd name="T33" fmla="*/ 178 h 217"/>
                <a:gd name="T34" fmla="*/ 13 w 128"/>
                <a:gd name="T35" fmla="*/ 171 h 217"/>
                <a:gd name="T36" fmla="*/ 29 w 128"/>
                <a:gd name="T37" fmla="*/ 161 h 217"/>
                <a:gd name="T38" fmla="*/ 46 w 128"/>
                <a:gd name="T39" fmla="*/ 150 h 217"/>
                <a:gd name="T40" fmla="*/ 63 w 128"/>
                <a:gd name="T41" fmla="*/ 134 h 217"/>
                <a:gd name="T42" fmla="*/ 79 w 128"/>
                <a:gd name="T43" fmla="*/ 112 h 217"/>
                <a:gd name="T44" fmla="*/ 91 w 128"/>
                <a:gd name="T45" fmla="*/ 83 h 217"/>
                <a:gd name="T46" fmla="*/ 97 w 128"/>
                <a:gd name="T47" fmla="*/ 46 h 217"/>
                <a:gd name="T48" fmla="*/ 94 w 128"/>
                <a:gd name="T49"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Arial Black" pitchFamily="34" charset="0"/>
              </a:endParaRPr>
            </a:p>
          </p:txBody>
        </p:sp>
        <p:sp>
          <p:nvSpPr>
            <p:cNvPr id="9228" name="Freeform 12"/>
            <p:cNvSpPr>
              <a:spLocks/>
            </p:cNvSpPr>
            <p:nvPr userDrawn="1"/>
          </p:nvSpPr>
          <p:spPr bwMode="ltGray">
            <a:xfrm>
              <a:off x="168" y="1260"/>
              <a:ext cx="1259" cy="1532"/>
            </a:xfrm>
            <a:custGeom>
              <a:avLst/>
              <a:gdLst>
                <a:gd name="T0" fmla="*/ 891 w 1259"/>
                <a:gd name="T1" fmla="*/ 1532 h 1532"/>
                <a:gd name="T2" fmla="*/ 954 w 1259"/>
                <a:gd name="T3" fmla="*/ 1452 h 1532"/>
                <a:gd name="T4" fmla="*/ 1032 w 1259"/>
                <a:gd name="T5" fmla="*/ 1338 h 1532"/>
                <a:gd name="T6" fmla="*/ 1115 w 1259"/>
                <a:gd name="T7" fmla="*/ 1188 h 1532"/>
                <a:gd name="T8" fmla="*/ 1194 w 1259"/>
                <a:gd name="T9" fmla="*/ 1023 h 1532"/>
                <a:gd name="T10" fmla="*/ 1244 w 1259"/>
                <a:gd name="T11" fmla="*/ 841 h 1532"/>
                <a:gd name="T12" fmla="*/ 1259 w 1259"/>
                <a:gd name="T13" fmla="*/ 647 h 1532"/>
                <a:gd name="T14" fmla="*/ 1230 w 1259"/>
                <a:gd name="T15" fmla="*/ 463 h 1532"/>
                <a:gd name="T16" fmla="*/ 1140 w 1259"/>
                <a:gd name="T17" fmla="*/ 294 h 1532"/>
                <a:gd name="T18" fmla="*/ 1043 w 1259"/>
                <a:gd name="T19" fmla="*/ 190 h 1532"/>
                <a:gd name="T20" fmla="*/ 961 w 1259"/>
                <a:gd name="T21" fmla="*/ 109 h 1532"/>
                <a:gd name="T22" fmla="*/ 894 w 1259"/>
                <a:gd name="T23" fmla="*/ 65 h 1532"/>
                <a:gd name="T24" fmla="*/ 786 w 1259"/>
                <a:gd name="T25" fmla="*/ 18 h 1532"/>
                <a:gd name="T26" fmla="*/ 642 w 1259"/>
                <a:gd name="T27" fmla="*/ 0 h 1532"/>
                <a:gd name="T28" fmla="*/ 440 w 1259"/>
                <a:gd name="T29" fmla="*/ 23 h 1532"/>
                <a:gd name="T30" fmla="*/ 366 w 1259"/>
                <a:gd name="T31" fmla="*/ 44 h 1532"/>
                <a:gd name="T32" fmla="*/ 292 w 1259"/>
                <a:gd name="T33" fmla="*/ 58 h 1532"/>
                <a:gd name="T34" fmla="*/ 229 w 1259"/>
                <a:gd name="T35" fmla="*/ 79 h 1532"/>
                <a:gd name="T36" fmla="*/ 178 w 1259"/>
                <a:gd name="T37" fmla="*/ 103 h 1532"/>
                <a:gd name="T38" fmla="*/ 127 w 1259"/>
                <a:gd name="T39" fmla="*/ 127 h 1532"/>
                <a:gd name="T40" fmla="*/ 82 w 1259"/>
                <a:gd name="T41" fmla="*/ 158 h 1532"/>
                <a:gd name="T42" fmla="*/ 41 w 1259"/>
                <a:gd name="T43" fmla="*/ 197 h 1532"/>
                <a:gd name="T44" fmla="*/ 0 w 1259"/>
                <a:gd name="T45" fmla="*/ 243 h 1532"/>
                <a:gd name="T46" fmla="*/ 76 w 1259"/>
                <a:gd name="T47" fmla="*/ 215 h 1532"/>
                <a:gd name="T48" fmla="*/ 144 w 1259"/>
                <a:gd name="T49" fmla="*/ 194 h 1532"/>
                <a:gd name="T50" fmla="*/ 212 w 1259"/>
                <a:gd name="T51" fmla="*/ 179 h 1532"/>
                <a:gd name="T52" fmla="*/ 280 w 1259"/>
                <a:gd name="T53" fmla="*/ 164 h 1532"/>
                <a:gd name="T54" fmla="*/ 336 w 1259"/>
                <a:gd name="T55" fmla="*/ 149 h 1532"/>
                <a:gd name="T56" fmla="*/ 397 w 1259"/>
                <a:gd name="T57" fmla="*/ 149 h 1532"/>
                <a:gd name="T58" fmla="*/ 458 w 1259"/>
                <a:gd name="T59" fmla="*/ 141 h 1532"/>
                <a:gd name="T60" fmla="*/ 511 w 1259"/>
                <a:gd name="T61" fmla="*/ 146 h 1532"/>
                <a:gd name="T62" fmla="*/ 565 w 1259"/>
                <a:gd name="T63" fmla="*/ 152 h 1532"/>
                <a:gd name="T64" fmla="*/ 618 w 1259"/>
                <a:gd name="T65" fmla="*/ 166 h 1532"/>
                <a:gd name="T66" fmla="*/ 669 w 1259"/>
                <a:gd name="T67" fmla="*/ 186 h 1532"/>
                <a:gd name="T68" fmla="*/ 715 w 1259"/>
                <a:gd name="T69" fmla="*/ 205 h 1532"/>
                <a:gd name="T70" fmla="*/ 760 w 1259"/>
                <a:gd name="T71" fmla="*/ 239 h 1532"/>
                <a:gd name="T72" fmla="*/ 811 w 1259"/>
                <a:gd name="T73" fmla="*/ 267 h 1532"/>
                <a:gd name="T74" fmla="*/ 855 w 1259"/>
                <a:gd name="T75" fmla="*/ 307 h 1532"/>
                <a:gd name="T76" fmla="*/ 899 w 1259"/>
                <a:gd name="T77" fmla="*/ 348 h 1532"/>
                <a:gd name="T78" fmla="*/ 971 w 1259"/>
                <a:gd name="T79" fmla="*/ 464 h 1532"/>
                <a:gd name="T80" fmla="*/ 1016 w 1259"/>
                <a:gd name="T81" fmla="*/ 606 h 1532"/>
                <a:gd name="T82" fmla="*/ 1027 w 1259"/>
                <a:gd name="T83" fmla="*/ 774 h 1532"/>
                <a:gd name="T84" fmla="*/ 1022 w 1259"/>
                <a:gd name="T85" fmla="*/ 939 h 1532"/>
                <a:gd name="T86" fmla="*/ 1002 w 1259"/>
                <a:gd name="T87" fmla="*/ 1117 h 1532"/>
                <a:gd name="T88" fmla="*/ 966 w 1259"/>
                <a:gd name="T89" fmla="*/ 1279 h 1532"/>
                <a:gd name="T90" fmla="*/ 933 w 1259"/>
                <a:gd name="T91" fmla="*/ 1421 h 1532"/>
                <a:gd name="T92" fmla="*/ 891 w 1259"/>
                <a:gd name="T93" fmla="*/ 1532 h 1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59" h="1532">
                  <a:moveTo>
                    <a:pt x="891" y="1532"/>
                  </a:moveTo>
                  <a:lnTo>
                    <a:pt x="954" y="1452"/>
                  </a:lnTo>
                  <a:lnTo>
                    <a:pt x="1032" y="1338"/>
                  </a:lnTo>
                  <a:lnTo>
                    <a:pt x="1115" y="1188"/>
                  </a:lnTo>
                  <a:lnTo>
                    <a:pt x="1194" y="1023"/>
                  </a:lnTo>
                  <a:lnTo>
                    <a:pt x="1244" y="841"/>
                  </a:lnTo>
                  <a:lnTo>
                    <a:pt x="1259" y="647"/>
                  </a:lnTo>
                  <a:lnTo>
                    <a:pt x="1230" y="463"/>
                  </a:lnTo>
                  <a:lnTo>
                    <a:pt x="1140" y="294"/>
                  </a:lnTo>
                  <a:lnTo>
                    <a:pt x="1043" y="190"/>
                  </a:lnTo>
                  <a:lnTo>
                    <a:pt x="961" y="109"/>
                  </a:lnTo>
                  <a:lnTo>
                    <a:pt x="894" y="65"/>
                  </a:lnTo>
                  <a:lnTo>
                    <a:pt x="786" y="18"/>
                  </a:lnTo>
                  <a:lnTo>
                    <a:pt x="642" y="0"/>
                  </a:lnTo>
                  <a:lnTo>
                    <a:pt x="440" y="23"/>
                  </a:lnTo>
                  <a:lnTo>
                    <a:pt x="366" y="44"/>
                  </a:lnTo>
                  <a:lnTo>
                    <a:pt x="292" y="58"/>
                  </a:lnTo>
                  <a:lnTo>
                    <a:pt x="229" y="79"/>
                  </a:lnTo>
                  <a:lnTo>
                    <a:pt x="178" y="103"/>
                  </a:lnTo>
                  <a:lnTo>
                    <a:pt x="127" y="127"/>
                  </a:lnTo>
                  <a:lnTo>
                    <a:pt x="82" y="158"/>
                  </a:lnTo>
                  <a:lnTo>
                    <a:pt x="41" y="197"/>
                  </a:lnTo>
                  <a:lnTo>
                    <a:pt x="0" y="243"/>
                  </a:lnTo>
                  <a:lnTo>
                    <a:pt x="76" y="215"/>
                  </a:lnTo>
                  <a:lnTo>
                    <a:pt x="144" y="194"/>
                  </a:lnTo>
                  <a:lnTo>
                    <a:pt x="212" y="179"/>
                  </a:lnTo>
                  <a:lnTo>
                    <a:pt x="280" y="164"/>
                  </a:lnTo>
                  <a:lnTo>
                    <a:pt x="336" y="149"/>
                  </a:lnTo>
                  <a:lnTo>
                    <a:pt x="397" y="149"/>
                  </a:lnTo>
                  <a:lnTo>
                    <a:pt x="458" y="141"/>
                  </a:lnTo>
                  <a:lnTo>
                    <a:pt x="511" y="146"/>
                  </a:lnTo>
                  <a:lnTo>
                    <a:pt x="565" y="152"/>
                  </a:lnTo>
                  <a:lnTo>
                    <a:pt x="618" y="166"/>
                  </a:lnTo>
                  <a:lnTo>
                    <a:pt x="669" y="186"/>
                  </a:lnTo>
                  <a:lnTo>
                    <a:pt x="715" y="205"/>
                  </a:lnTo>
                  <a:lnTo>
                    <a:pt x="760" y="239"/>
                  </a:lnTo>
                  <a:lnTo>
                    <a:pt x="811" y="267"/>
                  </a:lnTo>
                  <a:lnTo>
                    <a:pt x="855" y="307"/>
                  </a:lnTo>
                  <a:lnTo>
                    <a:pt x="899" y="348"/>
                  </a:lnTo>
                  <a:lnTo>
                    <a:pt x="971" y="464"/>
                  </a:lnTo>
                  <a:lnTo>
                    <a:pt x="1016" y="606"/>
                  </a:lnTo>
                  <a:lnTo>
                    <a:pt x="1027" y="774"/>
                  </a:lnTo>
                  <a:lnTo>
                    <a:pt x="1022" y="939"/>
                  </a:lnTo>
                  <a:lnTo>
                    <a:pt x="1002" y="1117"/>
                  </a:lnTo>
                  <a:lnTo>
                    <a:pt x="966" y="1279"/>
                  </a:lnTo>
                  <a:lnTo>
                    <a:pt x="933" y="1421"/>
                  </a:lnTo>
                  <a:lnTo>
                    <a:pt x="891" y="1532"/>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Arial Black" pitchFamily="34" charset="0"/>
              </a:endParaRPr>
            </a:p>
          </p:txBody>
        </p:sp>
        <p:sp>
          <p:nvSpPr>
            <p:cNvPr id="9229" name="Freeform 13"/>
            <p:cNvSpPr>
              <a:spLocks/>
            </p:cNvSpPr>
            <p:nvPr userDrawn="1"/>
          </p:nvSpPr>
          <p:spPr bwMode="ltGray">
            <a:xfrm>
              <a:off x="0" y="2610"/>
              <a:ext cx="801" cy="459"/>
            </a:xfrm>
            <a:custGeom>
              <a:avLst/>
              <a:gdLst>
                <a:gd name="T0" fmla="*/ 0 w 801"/>
                <a:gd name="T1" fmla="*/ 0 h 459"/>
                <a:gd name="T2" fmla="*/ 37 w 801"/>
                <a:gd name="T3" fmla="*/ 69 h 459"/>
                <a:gd name="T4" fmla="*/ 68 w 801"/>
                <a:gd name="T5" fmla="*/ 132 h 459"/>
                <a:gd name="T6" fmla="*/ 110 w 801"/>
                <a:gd name="T7" fmla="*/ 188 h 459"/>
                <a:gd name="T8" fmla="*/ 149 w 801"/>
                <a:gd name="T9" fmla="*/ 229 h 459"/>
                <a:gd name="T10" fmla="*/ 192 w 801"/>
                <a:gd name="T11" fmla="*/ 278 h 459"/>
                <a:gd name="T12" fmla="*/ 250 w 801"/>
                <a:gd name="T13" fmla="*/ 314 h 459"/>
                <a:gd name="T14" fmla="*/ 308 w 801"/>
                <a:gd name="T15" fmla="*/ 336 h 459"/>
                <a:gd name="T16" fmla="*/ 365 w 801"/>
                <a:gd name="T17" fmla="*/ 365 h 459"/>
                <a:gd name="T18" fmla="*/ 430 w 801"/>
                <a:gd name="T19" fmla="*/ 381 h 459"/>
                <a:gd name="T20" fmla="*/ 501 w 801"/>
                <a:gd name="T21" fmla="*/ 390 h 459"/>
                <a:gd name="T22" fmla="*/ 573 w 801"/>
                <a:gd name="T23" fmla="*/ 392 h 459"/>
                <a:gd name="T24" fmla="*/ 646 w 801"/>
                <a:gd name="T25" fmla="*/ 381 h 459"/>
                <a:gd name="T26" fmla="*/ 726 w 801"/>
                <a:gd name="T27" fmla="*/ 362 h 459"/>
                <a:gd name="T28" fmla="*/ 801 w 801"/>
                <a:gd name="T29" fmla="*/ 335 h 459"/>
                <a:gd name="T30" fmla="*/ 731 w 801"/>
                <a:gd name="T31" fmla="*/ 377 h 459"/>
                <a:gd name="T32" fmla="*/ 662 w 801"/>
                <a:gd name="T33" fmla="*/ 404 h 459"/>
                <a:gd name="T34" fmla="*/ 594 w 801"/>
                <a:gd name="T35" fmla="*/ 432 h 459"/>
                <a:gd name="T36" fmla="*/ 532 w 801"/>
                <a:gd name="T37" fmla="*/ 445 h 459"/>
                <a:gd name="T38" fmla="*/ 471 w 801"/>
                <a:gd name="T39" fmla="*/ 459 h 459"/>
                <a:gd name="T40" fmla="*/ 411 w 801"/>
                <a:gd name="T41" fmla="*/ 458 h 459"/>
                <a:gd name="T42" fmla="*/ 350 w 801"/>
                <a:gd name="T43" fmla="*/ 458 h 459"/>
                <a:gd name="T44" fmla="*/ 291 w 801"/>
                <a:gd name="T45" fmla="*/ 450 h 459"/>
                <a:gd name="T46" fmla="*/ 244 w 801"/>
                <a:gd name="T47" fmla="*/ 436 h 459"/>
                <a:gd name="T48" fmla="*/ 192 w 801"/>
                <a:gd name="T49" fmla="*/ 415 h 459"/>
                <a:gd name="T50" fmla="*/ 145 w 801"/>
                <a:gd name="T51" fmla="*/ 394 h 459"/>
                <a:gd name="T52" fmla="*/ 100 w 801"/>
                <a:gd name="T53" fmla="*/ 373 h 459"/>
                <a:gd name="T54" fmla="*/ 60 w 801"/>
                <a:gd name="T55" fmla="*/ 347 h 459"/>
                <a:gd name="T56" fmla="*/ 0 w 801"/>
                <a:gd name="T57" fmla="*/ 294 h 459"/>
                <a:gd name="T58" fmla="*/ 0 w 801"/>
                <a:gd name="T59"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01" h="459">
                  <a:moveTo>
                    <a:pt x="0" y="0"/>
                  </a:moveTo>
                  <a:lnTo>
                    <a:pt x="37" y="69"/>
                  </a:lnTo>
                  <a:lnTo>
                    <a:pt x="68" y="132"/>
                  </a:lnTo>
                  <a:lnTo>
                    <a:pt x="110" y="188"/>
                  </a:lnTo>
                  <a:lnTo>
                    <a:pt x="149" y="229"/>
                  </a:lnTo>
                  <a:lnTo>
                    <a:pt x="192" y="278"/>
                  </a:lnTo>
                  <a:lnTo>
                    <a:pt x="250" y="314"/>
                  </a:lnTo>
                  <a:lnTo>
                    <a:pt x="308" y="336"/>
                  </a:lnTo>
                  <a:lnTo>
                    <a:pt x="365" y="365"/>
                  </a:lnTo>
                  <a:lnTo>
                    <a:pt x="430" y="381"/>
                  </a:lnTo>
                  <a:lnTo>
                    <a:pt x="501" y="390"/>
                  </a:lnTo>
                  <a:lnTo>
                    <a:pt x="573" y="392"/>
                  </a:lnTo>
                  <a:lnTo>
                    <a:pt x="646" y="381"/>
                  </a:lnTo>
                  <a:lnTo>
                    <a:pt x="726" y="362"/>
                  </a:lnTo>
                  <a:lnTo>
                    <a:pt x="801" y="335"/>
                  </a:lnTo>
                  <a:lnTo>
                    <a:pt x="731" y="377"/>
                  </a:lnTo>
                  <a:lnTo>
                    <a:pt x="662" y="404"/>
                  </a:lnTo>
                  <a:lnTo>
                    <a:pt x="594" y="432"/>
                  </a:lnTo>
                  <a:lnTo>
                    <a:pt x="532" y="445"/>
                  </a:lnTo>
                  <a:lnTo>
                    <a:pt x="471" y="459"/>
                  </a:lnTo>
                  <a:lnTo>
                    <a:pt x="411" y="458"/>
                  </a:lnTo>
                  <a:lnTo>
                    <a:pt x="350" y="458"/>
                  </a:lnTo>
                  <a:lnTo>
                    <a:pt x="291" y="450"/>
                  </a:lnTo>
                  <a:lnTo>
                    <a:pt x="244" y="436"/>
                  </a:lnTo>
                  <a:lnTo>
                    <a:pt x="192" y="415"/>
                  </a:lnTo>
                  <a:lnTo>
                    <a:pt x="145" y="394"/>
                  </a:lnTo>
                  <a:lnTo>
                    <a:pt x="100" y="373"/>
                  </a:lnTo>
                  <a:lnTo>
                    <a:pt x="60" y="347"/>
                  </a:lnTo>
                  <a:lnTo>
                    <a:pt x="0" y="294"/>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Arial Black" pitchFamily="34" charset="0"/>
              </a:endParaRPr>
            </a:p>
          </p:txBody>
        </p:sp>
        <p:sp>
          <p:nvSpPr>
            <p:cNvPr id="9230" name="Freeform 14"/>
            <p:cNvSpPr>
              <a:spLocks/>
            </p:cNvSpPr>
            <p:nvPr userDrawn="1"/>
          </p:nvSpPr>
          <p:spPr bwMode="ltGray">
            <a:xfrm rot="373331" flipH="1">
              <a:off x="898" y="2855"/>
              <a:ext cx="354" cy="464"/>
            </a:xfrm>
            <a:custGeom>
              <a:avLst/>
              <a:gdLst>
                <a:gd name="T0" fmla="*/ 75 w 117"/>
                <a:gd name="T1" fmla="*/ 0 h 132"/>
                <a:gd name="T2" fmla="*/ 0 w 117"/>
                <a:gd name="T3" fmla="*/ 25 h 132"/>
                <a:gd name="T4" fmla="*/ 3 w 117"/>
                <a:gd name="T5" fmla="*/ 26 h 132"/>
                <a:gd name="T6" fmla="*/ 14 w 117"/>
                <a:gd name="T7" fmla="*/ 29 h 132"/>
                <a:gd name="T8" fmla="*/ 29 w 117"/>
                <a:gd name="T9" fmla="*/ 36 h 132"/>
                <a:gd name="T10" fmla="*/ 46 w 117"/>
                <a:gd name="T11" fmla="*/ 47 h 132"/>
                <a:gd name="T12" fmla="*/ 66 w 117"/>
                <a:gd name="T13" fmla="*/ 62 h 132"/>
                <a:gd name="T14" fmla="*/ 84 w 117"/>
                <a:gd name="T15" fmla="*/ 80 h 132"/>
                <a:gd name="T16" fmla="*/ 102 w 117"/>
                <a:gd name="T17" fmla="*/ 103 h 132"/>
                <a:gd name="T18" fmla="*/ 116 w 117"/>
                <a:gd name="T19" fmla="*/ 132 h 132"/>
                <a:gd name="T20" fmla="*/ 117 w 117"/>
                <a:gd name="T21" fmla="*/ 120 h 132"/>
                <a:gd name="T22" fmla="*/ 115 w 117"/>
                <a:gd name="T23" fmla="*/ 107 h 132"/>
                <a:gd name="T24" fmla="*/ 108 w 117"/>
                <a:gd name="T25" fmla="*/ 90 h 132"/>
                <a:gd name="T26" fmla="*/ 99 w 117"/>
                <a:gd name="T27" fmla="*/ 74 h 132"/>
                <a:gd name="T28" fmla="*/ 89 w 117"/>
                <a:gd name="T29" fmla="*/ 58 h 132"/>
                <a:gd name="T30" fmla="*/ 78 w 117"/>
                <a:gd name="T31" fmla="*/ 45 h 132"/>
                <a:gd name="T32" fmla="*/ 67 w 117"/>
                <a:gd name="T33" fmla="*/ 36 h 132"/>
                <a:gd name="T34" fmla="*/ 58 w 117"/>
                <a:gd name="T35" fmla="*/ 32 h 132"/>
                <a:gd name="T36" fmla="*/ 69 w 117"/>
                <a:gd name="T37" fmla="*/ 29 h 132"/>
                <a:gd name="T38" fmla="*/ 79 w 117"/>
                <a:gd name="T39" fmla="*/ 28 h 132"/>
                <a:gd name="T40" fmla="*/ 89 w 117"/>
                <a:gd name="T41" fmla="*/ 26 h 132"/>
                <a:gd name="T42" fmla="*/ 98 w 117"/>
                <a:gd name="T43" fmla="*/ 25 h 132"/>
                <a:gd name="T44" fmla="*/ 105 w 117"/>
                <a:gd name="T45" fmla="*/ 24 h 132"/>
                <a:gd name="T46" fmla="*/ 109 w 117"/>
                <a:gd name="T47" fmla="*/ 22 h 132"/>
                <a:gd name="T48" fmla="*/ 113 w 117"/>
                <a:gd name="T49" fmla="*/ 21 h 132"/>
                <a:gd name="T50" fmla="*/ 114 w 117"/>
                <a:gd name="T51" fmla="*/ 21 h 132"/>
                <a:gd name="T52" fmla="*/ 75 w 117"/>
                <a:gd name="T53"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Arial Black" pitchFamily="34" charset="0"/>
              </a:endParaRPr>
            </a:p>
          </p:txBody>
        </p:sp>
        <p:sp>
          <p:nvSpPr>
            <p:cNvPr id="9231" name="Freeform 15"/>
            <p:cNvSpPr>
              <a:spLocks/>
            </p:cNvSpPr>
            <p:nvPr userDrawn="1"/>
          </p:nvSpPr>
          <p:spPr bwMode="ltGray">
            <a:xfrm rot="373331" flipH="1">
              <a:off x="799" y="2979"/>
              <a:ext cx="87" cy="274"/>
            </a:xfrm>
            <a:custGeom>
              <a:avLst/>
              <a:gdLst>
                <a:gd name="T0" fmla="*/ 29 w 29"/>
                <a:gd name="T1" fmla="*/ 0 h 77"/>
                <a:gd name="T2" fmla="*/ 23 w 29"/>
                <a:gd name="T3" fmla="*/ 0 h 77"/>
                <a:gd name="T4" fmla="*/ 16 w 29"/>
                <a:gd name="T5" fmla="*/ 4 h 77"/>
                <a:gd name="T6" fmla="*/ 9 w 29"/>
                <a:gd name="T7" fmla="*/ 9 h 77"/>
                <a:gd name="T8" fmla="*/ 4 w 29"/>
                <a:gd name="T9" fmla="*/ 19 h 77"/>
                <a:gd name="T10" fmla="*/ 1 w 29"/>
                <a:gd name="T11" fmla="*/ 30 h 77"/>
                <a:gd name="T12" fmla="*/ 0 w 29"/>
                <a:gd name="T13" fmla="*/ 44 h 77"/>
                <a:gd name="T14" fmla="*/ 3 w 29"/>
                <a:gd name="T15" fmla="*/ 60 h 77"/>
                <a:gd name="T16" fmla="*/ 11 w 29"/>
                <a:gd name="T17" fmla="*/ 77 h 77"/>
                <a:gd name="T18" fmla="*/ 15 w 29"/>
                <a:gd name="T19" fmla="*/ 53 h 77"/>
                <a:gd name="T20" fmla="*/ 19 w 29"/>
                <a:gd name="T21" fmla="*/ 37 h 77"/>
                <a:gd name="T22" fmla="*/ 23 w 29"/>
                <a:gd name="T23" fmla="*/ 22 h 77"/>
                <a:gd name="T24" fmla="*/ 29 w 29"/>
                <a:gd name="T25"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Arial Black" pitchFamily="34" charset="0"/>
              </a:endParaRPr>
            </a:p>
          </p:txBody>
        </p:sp>
        <p:sp>
          <p:nvSpPr>
            <p:cNvPr id="9232" name="Freeform 16"/>
            <p:cNvSpPr>
              <a:spLocks/>
            </p:cNvSpPr>
            <p:nvPr userDrawn="1"/>
          </p:nvSpPr>
          <p:spPr bwMode="ltGray">
            <a:xfrm>
              <a:off x="1190" y="3273"/>
              <a:ext cx="1108" cy="1047"/>
            </a:xfrm>
            <a:custGeom>
              <a:avLst/>
              <a:gdLst>
                <a:gd name="T0" fmla="*/ 784 w 1108"/>
                <a:gd name="T1" fmla="*/ 1047 h 1047"/>
                <a:gd name="T2" fmla="*/ 692 w 1108"/>
                <a:gd name="T3" fmla="*/ 1011 h 1047"/>
                <a:gd name="T4" fmla="*/ 607 w 1108"/>
                <a:gd name="T5" fmla="*/ 945 h 1047"/>
                <a:gd name="T6" fmla="*/ 517 w 1108"/>
                <a:gd name="T7" fmla="*/ 861 h 1047"/>
                <a:gd name="T8" fmla="*/ 432 w 1108"/>
                <a:gd name="T9" fmla="*/ 776 h 1047"/>
                <a:gd name="T10" fmla="*/ 350 w 1108"/>
                <a:gd name="T11" fmla="*/ 677 h 1047"/>
                <a:gd name="T12" fmla="*/ 266 w 1108"/>
                <a:gd name="T13" fmla="*/ 563 h 1047"/>
                <a:gd name="T14" fmla="*/ 188 w 1108"/>
                <a:gd name="T15" fmla="*/ 447 h 1047"/>
                <a:gd name="T16" fmla="*/ 122 w 1108"/>
                <a:gd name="T17" fmla="*/ 325 h 1047"/>
                <a:gd name="T18" fmla="*/ 65 w 1108"/>
                <a:gd name="T19" fmla="*/ 211 h 1047"/>
                <a:gd name="T20" fmla="*/ 21 w 1108"/>
                <a:gd name="T21" fmla="*/ 101 h 1047"/>
                <a:gd name="T22" fmla="*/ 0 w 1108"/>
                <a:gd name="T23" fmla="*/ 0 h 1047"/>
                <a:gd name="T24" fmla="*/ 109 w 1108"/>
                <a:gd name="T25" fmla="*/ 217 h 1047"/>
                <a:gd name="T26" fmla="*/ 209 w 1108"/>
                <a:gd name="T27" fmla="*/ 378 h 1047"/>
                <a:gd name="T28" fmla="*/ 294 w 1108"/>
                <a:gd name="T29" fmla="*/ 500 h 1047"/>
                <a:gd name="T30" fmla="*/ 373 w 1108"/>
                <a:gd name="T31" fmla="*/ 590 h 1047"/>
                <a:gd name="T32" fmla="*/ 441 w 1108"/>
                <a:gd name="T33" fmla="*/ 661 h 1047"/>
                <a:gd name="T34" fmla="*/ 506 w 1108"/>
                <a:gd name="T35" fmla="*/ 713 h 1047"/>
                <a:gd name="T36" fmla="*/ 564 w 1108"/>
                <a:gd name="T37" fmla="*/ 754 h 1047"/>
                <a:gd name="T38" fmla="*/ 620 w 1108"/>
                <a:gd name="T39" fmla="*/ 801 h 1047"/>
                <a:gd name="T40" fmla="*/ 754 w 1108"/>
                <a:gd name="T41" fmla="*/ 899 h 1047"/>
                <a:gd name="T42" fmla="*/ 925 w 1108"/>
                <a:gd name="T43" fmla="*/ 977 h 1047"/>
                <a:gd name="T44" fmla="*/ 1108 w 1108"/>
                <a:gd name="T45" fmla="*/ 1047 h 1047"/>
                <a:gd name="T46" fmla="*/ 784 w 1108"/>
                <a:gd name="T47" fmla="*/ 1047 h 1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08" h="1047">
                  <a:moveTo>
                    <a:pt x="784" y="1047"/>
                  </a:moveTo>
                  <a:lnTo>
                    <a:pt x="692" y="1011"/>
                  </a:lnTo>
                  <a:lnTo>
                    <a:pt x="607" y="945"/>
                  </a:lnTo>
                  <a:lnTo>
                    <a:pt x="517" y="861"/>
                  </a:lnTo>
                  <a:lnTo>
                    <a:pt x="432" y="776"/>
                  </a:lnTo>
                  <a:lnTo>
                    <a:pt x="350" y="677"/>
                  </a:lnTo>
                  <a:lnTo>
                    <a:pt x="266" y="563"/>
                  </a:lnTo>
                  <a:lnTo>
                    <a:pt x="188" y="447"/>
                  </a:lnTo>
                  <a:lnTo>
                    <a:pt x="122" y="325"/>
                  </a:lnTo>
                  <a:lnTo>
                    <a:pt x="65" y="211"/>
                  </a:lnTo>
                  <a:lnTo>
                    <a:pt x="21" y="101"/>
                  </a:lnTo>
                  <a:lnTo>
                    <a:pt x="0" y="0"/>
                  </a:lnTo>
                  <a:lnTo>
                    <a:pt x="109" y="217"/>
                  </a:lnTo>
                  <a:lnTo>
                    <a:pt x="209" y="378"/>
                  </a:lnTo>
                  <a:lnTo>
                    <a:pt x="294" y="500"/>
                  </a:lnTo>
                  <a:lnTo>
                    <a:pt x="373" y="590"/>
                  </a:lnTo>
                  <a:lnTo>
                    <a:pt x="441" y="661"/>
                  </a:lnTo>
                  <a:lnTo>
                    <a:pt x="506" y="713"/>
                  </a:lnTo>
                  <a:lnTo>
                    <a:pt x="564" y="754"/>
                  </a:lnTo>
                  <a:lnTo>
                    <a:pt x="620" y="801"/>
                  </a:lnTo>
                  <a:lnTo>
                    <a:pt x="754" y="899"/>
                  </a:lnTo>
                  <a:lnTo>
                    <a:pt x="925" y="977"/>
                  </a:lnTo>
                  <a:lnTo>
                    <a:pt x="1108" y="1047"/>
                  </a:lnTo>
                  <a:lnTo>
                    <a:pt x="784" y="1047"/>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Arial Black" pitchFamily="34" charset="0"/>
              </a:endParaRPr>
            </a:p>
          </p:txBody>
        </p:sp>
        <p:grpSp>
          <p:nvGrpSpPr>
            <p:cNvPr id="9233" name="Group 17"/>
            <p:cNvGrpSpPr>
              <a:grpSpLocks/>
            </p:cNvGrpSpPr>
            <p:nvPr userDrawn="1"/>
          </p:nvGrpSpPr>
          <p:grpSpPr bwMode="auto">
            <a:xfrm rot="3220060">
              <a:off x="2631" y="754"/>
              <a:ext cx="569" cy="637"/>
              <a:chOff x="1727" y="866"/>
              <a:chExt cx="129" cy="157"/>
            </a:xfrm>
          </p:grpSpPr>
          <p:sp>
            <p:nvSpPr>
              <p:cNvPr id="9234" name="Freeform 18"/>
              <p:cNvSpPr>
                <a:spLocks/>
              </p:cNvSpPr>
              <p:nvPr userDrawn="1"/>
            </p:nvSpPr>
            <p:spPr bwMode="ltGray">
              <a:xfrm>
                <a:off x="1727" y="866"/>
                <a:ext cx="41" cy="59"/>
              </a:xfrm>
              <a:custGeom>
                <a:avLst/>
                <a:gdLst>
                  <a:gd name="T0" fmla="*/ 83 w 83"/>
                  <a:gd name="T1" fmla="*/ 28 h 117"/>
                  <a:gd name="T2" fmla="*/ 27 w 83"/>
                  <a:gd name="T3" fmla="*/ 0 h 117"/>
                  <a:gd name="T4" fmla="*/ 0 w 83"/>
                  <a:gd name="T5" fmla="*/ 117 h 117"/>
                  <a:gd name="T6" fmla="*/ 83 w 83"/>
                  <a:gd name="T7" fmla="*/ 28 h 117"/>
                </a:gdLst>
                <a:ahLst/>
                <a:cxnLst>
                  <a:cxn ang="0">
                    <a:pos x="T0" y="T1"/>
                  </a:cxn>
                  <a:cxn ang="0">
                    <a:pos x="T2" y="T3"/>
                  </a:cxn>
                  <a:cxn ang="0">
                    <a:pos x="T4" y="T5"/>
                  </a:cxn>
                  <a:cxn ang="0">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Arial Black" pitchFamily="34" charset="0"/>
                </a:endParaRPr>
              </a:p>
            </p:txBody>
          </p:sp>
          <p:sp>
            <p:nvSpPr>
              <p:cNvPr id="9235" name="Freeform 19"/>
              <p:cNvSpPr>
                <a:spLocks/>
              </p:cNvSpPr>
              <p:nvPr userDrawn="1"/>
            </p:nvSpPr>
            <p:spPr bwMode="ltGray">
              <a:xfrm>
                <a:off x="1786" y="894"/>
                <a:ext cx="70" cy="49"/>
              </a:xfrm>
              <a:custGeom>
                <a:avLst/>
                <a:gdLst>
                  <a:gd name="T0" fmla="*/ 0 w 140"/>
                  <a:gd name="T1" fmla="*/ 98 h 98"/>
                  <a:gd name="T2" fmla="*/ 118 w 140"/>
                  <a:gd name="T3" fmla="*/ 0 h 98"/>
                  <a:gd name="T4" fmla="*/ 140 w 140"/>
                  <a:gd name="T5" fmla="*/ 49 h 98"/>
                  <a:gd name="T6" fmla="*/ 0 w 140"/>
                  <a:gd name="T7" fmla="*/ 98 h 98"/>
                </a:gdLst>
                <a:ahLst/>
                <a:cxnLst>
                  <a:cxn ang="0">
                    <a:pos x="T0" y="T1"/>
                  </a:cxn>
                  <a:cxn ang="0">
                    <a:pos x="T2" y="T3"/>
                  </a:cxn>
                  <a:cxn ang="0">
                    <a:pos x="T4" y="T5"/>
                  </a:cxn>
                  <a:cxn ang="0">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Arial Black" pitchFamily="34" charset="0"/>
                </a:endParaRPr>
              </a:p>
            </p:txBody>
          </p:sp>
          <p:sp>
            <p:nvSpPr>
              <p:cNvPr id="9236" name="Freeform 20"/>
              <p:cNvSpPr>
                <a:spLocks/>
              </p:cNvSpPr>
              <p:nvPr userDrawn="1"/>
            </p:nvSpPr>
            <p:spPr bwMode="ltGray">
              <a:xfrm>
                <a:off x="1772" y="998"/>
                <a:ext cx="73" cy="25"/>
              </a:xfrm>
              <a:custGeom>
                <a:avLst/>
                <a:gdLst>
                  <a:gd name="T0" fmla="*/ 0 w 145"/>
                  <a:gd name="T1" fmla="*/ 7 h 49"/>
                  <a:gd name="T2" fmla="*/ 145 w 145"/>
                  <a:gd name="T3" fmla="*/ 0 h 49"/>
                  <a:gd name="T4" fmla="*/ 131 w 145"/>
                  <a:gd name="T5" fmla="*/ 49 h 49"/>
                  <a:gd name="T6" fmla="*/ 0 w 145"/>
                  <a:gd name="T7" fmla="*/ 7 h 49"/>
                </a:gdLst>
                <a:ahLst/>
                <a:cxnLst>
                  <a:cxn ang="0">
                    <a:pos x="T0" y="T1"/>
                  </a:cxn>
                  <a:cxn ang="0">
                    <a:pos x="T2" y="T3"/>
                  </a:cxn>
                  <a:cxn ang="0">
                    <a:pos x="T4" y="T5"/>
                  </a:cxn>
                  <a:cxn ang="0">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Arial Black" pitchFamily="34" charset="0"/>
                </a:endParaRPr>
              </a:p>
            </p:txBody>
          </p:sp>
        </p:grpSp>
        <p:grpSp>
          <p:nvGrpSpPr>
            <p:cNvPr id="9237" name="Group 21"/>
            <p:cNvGrpSpPr>
              <a:grpSpLocks/>
            </p:cNvGrpSpPr>
            <p:nvPr userDrawn="1"/>
          </p:nvGrpSpPr>
          <p:grpSpPr bwMode="auto">
            <a:xfrm rot="-6691250">
              <a:off x="3637" y="132"/>
              <a:ext cx="356" cy="607"/>
              <a:chOff x="1727" y="866"/>
              <a:chExt cx="129" cy="157"/>
            </a:xfrm>
          </p:grpSpPr>
          <p:sp>
            <p:nvSpPr>
              <p:cNvPr id="9238" name="Freeform 22"/>
              <p:cNvSpPr>
                <a:spLocks/>
              </p:cNvSpPr>
              <p:nvPr userDrawn="1"/>
            </p:nvSpPr>
            <p:spPr bwMode="ltGray">
              <a:xfrm>
                <a:off x="1727" y="866"/>
                <a:ext cx="41" cy="59"/>
              </a:xfrm>
              <a:custGeom>
                <a:avLst/>
                <a:gdLst>
                  <a:gd name="T0" fmla="*/ 83 w 83"/>
                  <a:gd name="T1" fmla="*/ 28 h 117"/>
                  <a:gd name="T2" fmla="*/ 27 w 83"/>
                  <a:gd name="T3" fmla="*/ 0 h 117"/>
                  <a:gd name="T4" fmla="*/ 0 w 83"/>
                  <a:gd name="T5" fmla="*/ 117 h 117"/>
                  <a:gd name="T6" fmla="*/ 83 w 83"/>
                  <a:gd name="T7" fmla="*/ 28 h 117"/>
                </a:gdLst>
                <a:ahLst/>
                <a:cxnLst>
                  <a:cxn ang="0">
                    <a:pos x="T0" y="T1"/>
                  </a:cxn>
                  <a:cxn ang="0">
                    <a:pos x="T2" y="T3"/>
                  </a:cxn>
                  <a:cxn ang="0">
                    <a:pos x="T4" y="T5"/>
                  </a:cxn>
                  <a:cxn ang="0">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Arial Black" pitchFamily="34" charset="0"/>
                </a:endParaRPr>
              </a:p>
            </p:txBody>
          </p:sp>
          <p:sp>
            <p:nvSpPr>
              <p:cNvPr id="9239" name="Freeform 23"/>
              <p:cNvSpPr>
                <a:spLocks/>
              </p:cNvSpPr>
              <p:nvPr userDrawn="1"/>
            </p:nvSpPr>
            <p:spPr bwMode="ltGray">
              <a:xfrm>
                <a:off x="1786" y="894"/>
                <a:ext cx="70" cy="49"/>
              </a:xfrm>
              <a:custGeom>
                <a:avLst/>
                <a:gdLst>
                  <a:gd name="T0" fmla="*/ 0 w 140"/>
                  <a:gd name="T1" fmla="*/ 98 h 98"/>
                  <a:gd name="T2" fmla="*/ 118 w 140"/>
                  <a:gd name="T3" fmla="*/ 0 h 98"/>
                  <a:gd name="T4" fmla="*/ 140 w 140"/>
                  <a:gd name="T5" fmla="*/ 49 h 98"/>
                  <a:gd name="T6" fmla="*/ 0 w 140"/>
                  <a:gd name="T7" fmla="*/ 98 h 98"/>
                </a:gdLst>
                <a:ahLst/>
                <a:cxnLst>
                  <a:cxn ang="0">
                    <a:pos x="T0" y="T1"/>
                  </a:cxn>
                  <a:cxn ang="0">
                    <a:pos x="T2" y="T3"/>
                  </a:cxn>
                  <a:cxn ang="0">
                    <a:pos x="T4" y="T5"/>
                  </a:cxn>
                  <a:cxn ang="0">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Arial Black" pitchFamily="34" charset="0"/>
                </a:endParaRPr>
              </a:p>
            </p:txBody>
          </p:sp>
          <p:sp>
            <p:nvSpPr>
              <p:cNvPr id="9240" name="Freeform 24"/>
              <p:cNvSpPr>
                <a:spLocks/>
              </p:cNvSpPr>
              <p:nvPr userDrawn="1"/>
            </p:nvSpPr>
            <p:spPr bwMode="ltGray">
              <a:xfrm>
                <a:off x="1772" y="998"/>
                <a:ext cx="73" cy="25"/>
              </a:xfrm>
              <a:custGeom>
                <a:avLst/>
                <a:gdLst>
                  <a:gd name="T0" fmla="*/ 0 w 145"/>
                  <a:gd name="T1" fmla="*/ 7 h 49"/>
                  <a:gd name="T2" fmla="*/ 145 w 145"/>
                  <a:gd name="T3" fmla="*/ 0 h 49"/>
                  <a:gd name="T4" fmla="*/ 131 w 145"/>
                  <a:gd name="T5" fmla="*/ 49 h 49"/>
                  <a:gd name="T6" fmla="*/ 0 w 145"/>
                  <a:gd name="T7" fmla="*/ 7 h 49"/>
                </a:gdLst>
                <a:ahLst/>
                <a:cxnLst>
                  <a:cxn ang="0">
                    <a:pos x="T0" y="T1"/>
                  </a:cxn>
                  <a:cxn ang="0">
                    <a:pos x="T2" y="T3"/>
                  </a:cxn>
                  <a:cxn ang="0">
                    <a:pos x="T4" y="T5"/>
                  </a:cxn>
                  <a:cxn ang="0">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Arial Black" pitchFamily="34" charset="0"/>
                </a:endParaRPr>
              </a:p>
            </p:txBody>
          </p:sp>
        </p:grpSp>
        <p:grpSp>
          <p:nvGrpSpPr>
            <p:cNvPr id="9241" name="Group 25"/>
            <p:cNvGrpSpPr>
              <a:grpSpLocks/>
            </p:cNvGrpSpPr>
            <p:nvPr userDrawn="1"/>
          </p:nvGrpSpPr>
          <p:grpSpPr bwMode="auto">
            <a:xfrm rot="-13075160">
              <a:off x="668" y="3321"/>
              <a:ext cx="501" cy="502"/>
              <a:chOff x="1727" y="866"/>
              <a:chExt cx="129" cy="157"/>
            </a:xfrm>
          </p:grpSpPr>
          <p:sp>
            <p:nvSpPr>
              <p:cNvPr id="9242" name="Freeform 26"/>
              <p:cNvSpPr>
                <a:spLocks/>
              </p:cNvSpPr>
              <p:nvPr userDrawn="1"/>
            </p:nvSpPr>
            <p:spPr bwMode="ltGray">
              <a:xfrm>
                <a:off x="1727" y="866"/>
                <a:ext cx="41" cy="59"/>
              </a:xfrm>
              <a:custGeom>
                <a:avLst/>
                <a:gdLst>
                  <a:gd name="T0" fmla="*/ 83 w 83"/>
                  <a:gd name="T1" fmla="*/ 28 h 117"/>
                  <a:gd name="T2" fmla="*/ 27 w 83"/>
                  <a:gd name="T3" fmla="*/ 0 h 117"/>
                  <a:gd name="T4" fmla="*/ 0 w 83"/>
                  <a:gd name="T5" fmla="*/ 117 h 117"/>
                  <a:gd name="T6" fmla="*/ 83 w 83"/>
                  <a:gd name="T7" fmla="*/ 28 h 117"/>
                </a:gdLst>
                <a:ahLst/>
                <a:cxnLst>
                  <a:cxn ang="0">
                    <a:pos x="T0" y="T1"/>
                  </a:cxn>
                  <a:cxn ang="0">
                    <a:pos x="T2" y="T3"/>
                  </a:cxn>
                  <a:cxn ang="0">
                    <a:pos x="T4" y="T5"/>
                  </a:cxn>
                  <a:cxn ang="0">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Arial Black" pitchFamily="34" charset="0"/>
                </a:endParaRPr>
              </a:p>
            </p:txBody>
          </p:sp>
          <p:sp>
            <p:nvSpPr>
              <p:cNvPr id="9243" name="Freeform 27"/>
              <p:cNvSpPr>
                <a:spLocks/>
              </p:cNvSpPr>
              <p:nvPr userDrawn="1"/>
            </p:nvSpPr>
            <p:spPr bwMode="ltGray">
              <a:xfrm>
                <a:off x="1786" y="894"/>
                <a:ext cx="70" cy="49"/>
              </a:xfrm>
              <a:custGeom>
                <a:avLst/>
                <a:gdLst>
                  <a:gd name="T0" fmla="*/ 0 w 140"/>
                  <a:gd name="T1" fmla="*/ 98 h 98"/>
                  <a:gd name="T2" fmla="*/ 118 w 140"/>
                  <a:gd name="T3" fmla="*/ 0 h 98"/>
                  <a:gd name="T4" fmla="*/ 140 w 140"/>
                  <a:gd name="T5" fmla="*/ 49 h 98"/>
                  <a:gd name="T6" fmla="*/ 0 w 140"/>
                  <a:gd name="T7" fmla="*/ 98 h 98"/>
                </a:gdLst>
                <a:ahLst/>
                <a:cxnLst>
                  <a:cxn ang="0">
                    <a:pos x="T0" y="T1"/>
                  </a:cxn>
                  <a:cxn ang="0">
                    <a:pos x="T2" y="T3"/>
                  </a:cxn>
                  <a:cxn ang="0">
                    <a:pos x="T4" y="T5"/>
                  </a:cxn>
                  <a:cxn ang="0">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Arial Black" pitchFamily="34" charset="0"/>
                </a:endParaRPr>
              </a:p>
            </p:txBody>
          </p:sp>
          <p:sp>
            <p:nvSpPr>
              <p:cNvPr id="9244" name="Freeform 28"/>
              <p:cNvSpPr>
                <a:spLocks/>
              </p:cNvSpPr>
              <p:nvPr userDrawn="1"/>
            </p:nvSpPr>
            <p:spPr bwMode="ltGray">
              <a:xfrm>
                <a:off x="1772" y="998"/>
                <a:ext cx="73" cy="25"/>
              </a:xfrm>
              <a:custGeom>
                <a:avLst/>
                <a:gdLst>
                  <a:gd name="T0" fmla="*/ 0 w 145"/>
                  <a:gd name="T1" fmla="*/ 7 h 49"/>
                  <a:gd name="T2" fmla="*/ 145 w 145"/>
                  <a:gd name="T3" fmla="*/ 0 h 49"/>
                  <a:gd name="T4" fmla="*/ 131 w 145"/>
                  <a:gd name="T5" fmla="*/ 49 h 49"/>
                  <a:gd name="T6" fmla="*/ 0 w 145"/>
                  <a:gd name="T7" fmla="*/ 7 h 49"/>
                </a:gdLst>
                <a:ahLst/>
                <a:cxnLst>
                  <a:cxn ang="0">
                    <a:pos x="T0" y="T1"/>
                  </a:cxn>
                  <a:cxn ang="0">
                    <a:pos x="T2" y="T3"/>
                  </a:cxn>
                  <a:cxn ang="0">
                    <a:pos x="T4" y="T5"/>
                  </a:cxn>
                  <a:cxn ang="0">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Arial Black" pitchFamily="34" charset="0"/>
                </a:endParaRPr>
              </a:p>
            </p:txBody>
          </p:sp>
        </p:grpSp>
        <p:grpSp>
          <p:nvGrpSpPr>
            <p:cNvPr id="9245" name="Group 29"/>
            <p:cNvGrpSpPr>
              <a:grpSpLocks/>
            </p:cNvGrpSpPr>
            <p:nvPr userDrawn="1"/>
          </p:nvGrpSpPr>
          <p:grpSpPr bwMode="auto">
            <a:xfrm rot="4106450" flipH="1">
              <a:off x="393" y="262"/>
              <a:ext cx="709" cy="892"/>
              <a:chOff x="1727" y="866"/>
              <a:chExt cx="129" cy="157"/>
            </a:xfrm>
          </p:grpSpPr>
          <p:sp>
            <p:nvSpPr>
              <p:cNvPr id="9246" name="Freeform 30"/>
              <p:cNvSpPr>
                <a:spLocks/>
              </p:cNvSpPr>
              <p:nvPr userDrawn="1"/>
            </p:nvSpPr>
            <p:spPr bwMode="ltGray">
              <a:xfrm>
                <a:off x="1727" y="866"/>
                <a:ext cx="41" cy="59"/>
              </a:xfrm>
              <a:custGeom>
                <a:avLst/>
                <a:gdLst>
                  <a:gd name="T0" fmla="*/ 83 w 83"/>
                  <a:gd name="T1" fmla="*/ 28 h 117"/>
                  <a:gd name="T2" fmla="*/ 27 w 83"/>
                  <a:gd name="T3" fmla="*/ 0 h 117"/>
                  <a:gd name="T4" fmla="*/ 0 w 83"/>
                  <a:gd name="T5" fmla="*/ 117 h 117"/>
                  <a:gd name="T6" fmla="*/ 83 w 83"/>
                  <a:gd name="T7" fmla="*/ 28 h 117"/>
                </a:gdLst>
                <a:ahLst/>
                <a:cxnLst>
                  <a:cxn ang="0">
                    <a:pos x="T0" y="T1"/>
                  </a:cxn>
                  <a:cxn ang="0">
                    <a:pos x="T2" y="T3"/>
                  </a:cxn>
                  <a:cxn ang="0">
                    <a:pos x="T4" y="T5"/>
                  </a:cxn>
                  <a:cxn ang="0">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Arial Black" pitchFamily="34" charset="0"/>
                </a:endParaRPr>
              </a:p>
            </p:txBody>
          </p:sp>
          <p:sp>
            <p:nvSpPr>
              <p:cNvPr id="9247" name="Freeform 31"/>
              <p:cNvSpPr>
                <a:spLocks/>
              </p:cNvSpPr>
              <p:nvPr userDrawn="1"/>
            </p:nvSpPr>
            <p:spPr bwMode="ltGray">
              <a:xfrm>
                <a:off x="1786" y="894"/>
                <a:ext cx="70" cy="49"/>
              </a:xfrm>
              <a:custGeom>
                <a:avLst/>
                <a:gdLst>
                  <a:gd name="T0" fmla="*/ 0 w 140"/>
                  <a:gd name="T1" fmla="*/ 98 h 98"/>
                  <a:gd name="T2" fmla="*/ 118 w 140"/>
                  <a:gd name="T3" fmla="*/ 0 h 98"/>
                  <a:gd name="T4" fmla="*/ 140 w 140"/>
                  <a:gd name="T5" fmla="*/ 49 h 98"/>
                  <a:gd name="T6" fmla="*/ 0 w 140"/>
                  <a:gd name="T7" fmla="*/ 98 h 98"/>
                </a:gdLst>
                <a:ahLst/>
                <a:cxnLst>
                  <a:cxn ang="0">
                    <a:pos x="T0" y="T1"/>
                  </a:cxn>
                  <a:cxn ang="0">
                    <a:pos x="T2" y="T3"/>
                  </a:cxn>
                  <a:cxn ang="0">
                    <a:pos x="T4" y="T5"/>
                  </a:cxn>
                  <a:cxn ang="0">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Arial Black" pitchFamily="34" charset="0"/>
                </a:endParaRPr>
              </a:p>
            </p:txBody>
          </p:sp>
          <p:sp>
            <p:nvSpPr>
              <p:cNvPr id="9248" name="Freeform 32"/>
              <p:cNvSpPr>
                <a:spLocks/>
              </p:cNvSpPr>
              <p:nvPr userDrawn="1"/>
            </p:nvSpPr>
            <p:spPr bwMode="ltGray">
              <a:xfrm>
                <a:off x="1772" y="998"/>
                <a:ext cx="73" cy="25"/>
              </a:xfrm>
              <a:custGeom>
                <a:avLst/>
                <a:gdLst>
                  <a:gd name="T0" fmla="*/ 0 w 145"/>
                  <a:gd name="T1" fmla="*/ 7 h 49"/>
                  <a:gd name="T2" fmla="*/ 145 w 145"/>
                  <a:gd name="T3" fmla="*/ 0 h 49"/>
                  <a:gd name="T4" fmla="*/ 131 w 145"/>
                  <a:gd name="T5" fmla="*/ 49 h 49"/>
                  <a:gd name="T6" fmla="*/ 0 w 145"/>
                  <a:gd name="T7" fmla="*/ 7 h 49"/>
                </a:gdLst>
                <a:ahLst/>
                <a:cxnLst>
                  <a:cxn ang="0">
                    <a:pos x="T0" y="T1"/>
                  </a:cxn>
                  <a:cxn ang="0">
                    <a:pos x="T2" y="T3"/>
                  </a:cxn>
                  <a:cxn ang="0">
                    <a:pos x="T4" y="T5"/>
                  </a:cxn>
                  <a:cxn ang="0">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Arial Black" pitchFamily="34" charset="0"/>
                </a:endParaRPr>
              </a:p>
            </p:txBody>
          </p:sp>
        </p:grpSp>
        <p:grpSp>
          <p:nvGrpSpPr>
            <p:cNvPr id="9249" name="Group 33"/>
            <p:cNvGrpSpPr>
              <a:grpSpLocks/>
            </p:cNvGrpSpPr>
            <p:nvPr userDrawn="1"/>
          </p:nvGrpSpPr>
          <p:grpSpPr bwMode="auto">
            <a:xfrm rot="10015322" flipH="1">
              <a:off x="4625" y="2382"/>
              <a:ext cx="709" cy="892"/>
              <a:chOff x="1727" y="866"/>
              <a:chExt cx="129" cy="157"/>
            </a:xfrm>
          </p:grpSpPr>
          <p:sp>
            <p:nvSpPr>
              <p:cNvPr id="9250" name="Freeform 34"/>
              <p:cNvSpPr>
                <a:spLocks/>
              </p:cNvSpPr>
              <p:nvPr userDrawn="1"/>
            </p:nvSpPr>
            <p:spPr bwMode="ltGray">
              <a:xfrm>
                <a:off x="1727" y="866"/>
                <a:ext cx="41" cy="59"/>
              </a:xfrm>
              <a:custGeom>
                <a:avLst/>
                <a:gdLst>
                  <a:gd name="T0" fmla="*/ 83 w 83"/>
                  <a:gd name="T1" fmla="*/ 28 h 117"/>
                  <a:gd name="T2" fmla="*/ 27 w 83"/>
                  <a:gd name="T3" fmla="*/ 0 h 117"/>
                  <a:gd name="T4" fmla="*/ 0 w 83"/>
                  <a:gd name="T5" fmla="*/ 117 h 117"/>
                  <a:gd name="T6" fmla="*/ 83 w 83"/>
                  <a:gd name="T7" fmla="*/ 28 h 117"/>
                </a:gdLst>
                <a:ahLst/>
                <a:cxnLst>
                  <a:cxn ang="0">
                    <a:pos x="T0" y="T1"/>
                  </a:cxn>
                  <a:cxn ang="0">
                    <a:pos x="T2" y="T3"/>
                  </a:cxn>
                  <a:cxn ang="0">
                    <a:pos x="T4" y="T5"/>
                  </a:cxn>
                  <a:cxn ang="0">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Arial Black" pitchFamily="34" charset="0"/>
                </a:endParaRPr>
              </a:p>
            </p:txBody>
          </p:sp>
          <p:sp>
            <p:nvSpPr>
              <p:cNvPr id="9251" name="Freeform 35"/>
              <p:cNvSpPr>
                <a:spLocks/>
              </p:cNvSpPr>
              <p:nvPr userDrawn="1"/>
            </p:nvSpPr>
            <p:spPr bwMode="ltGray">
              <a:xfrm>
                <a:off x="1786" y="894"/>
                <a:ext cx="70" cy="49"/>
              </a:xfrm>
              <a:custGeom>
                <a:avLst/>
                <a:gdLst>
                  <a:gd name="T0" fmla="*/ 0 w 140"/>
                  <a:gd name="T1" fmla="*/ 98 h 98"/>
                  <a:gd name="T2" fmla="*/ 118 w 140"/>
                  <a:gd name="T3" fmla="*/ 0 h 98"/>
                  <a:gd name="T4" fmla="*/ 140 w 140"/>
                  <a:gd name="T5" fmla="*/ 49 h 98"/>
                  <a:gd name="T6" fmla="*/ 0 w 140"/>
                  <a:gd name="T7" fmla="*/ 98 h 98"/>
                </a:gdLst>
                <a:ahLst/>
                <a:cxnLst>
                  <a:cxn ang="0">
                    <a:pos x="T0" y="T1"/>
                  </a:cxn>
                  <a:cxn ang="0">
                    <a:pos x="T2" y="T3"/>
                  </a:cxn>
                  <a:cxn ang="0">
                    <a:pos x="T4" y="T5"/>
                  </a:cxn>
                  <a:cxn ang="0">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Arial Black" pitchFamily="34" charset="0"/>
                </a:endParaRPr>
              </a:p>
            </p:txBody>
          </p:sp>
          <p:sp>
            <p:nvSpPr>
              <p:cNvPr id="9252" name="Freeform 36"/>
              <p:cNvSpPr>
                <a:spLocks/>
              </p:cNvSpPr>
              <p:nvPr userDrawn="1"/>
            </p:nvSpPr>
            <p:spPr bwMode="ltGray">
              <a:xfrm>
                <a:off x="1772" y="998"/>
                <a:ext cx="73" cy="25"/>
              </a:xfrm>
              <a:custGeom>
                <a:avLst/>
                <a:gdLst>
                  <a:gd name="T0" fmla="*/ 0 w 145"/>
                  <a:gd name="T1" fmla="*/ 7 h 49"/>
                  <a:gd name="T2" fmla="*/ 145 w 145"/>
                  <a:gd name="T3" fmla="*/ 0 h 49"/>
                  <a:gd name="T4" fmla="*/ 131 w 145"/>
                  <a:gd name="T5" fmla="*/ 49 h 49"/>
                  <a:gd name="T6" fmla="*/ 0 w 145"/>
                  <a:gd name="T7" fmla="*/ 7 h 49"/>
                </a:gdLst>
                <a:ahLst/>
                <a:cxnLst>
                  <a:cxn ang="0">
                    <a:pos x="T0" y="T1"/>
                  </a:cxn>
                  <a:cxn ang="0">
                    <a:pos x="T2" y="T3"/>
                  </a:cxn>
                  <a:cxn ang="0">
                    <a:pos x="T4" y="T5"/>
                  </a:cxn>
                  <a:cxn ang="0">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Arial Black" pitchFamily="34" charset="0"/>
                </a:endParaRPr>
              </a:p>
            </p:txBody>
          </p:sp>
        </p:grpSp>
        <p:sp>
          <p:nvSpPr>
            <p:cNvPr id="9253" name="Freeform 37"/>
            <p:cNvSpPr>
              <a:spLocks/>
            </p:cNvSpPr>
            <p:nvPr userDrawn="1"/>
          </p:nvSpPr>
          <p:spPr bwMode="ltGray">
            <a:xfrm>
              <a:off x="1217" y="2"/>
              <a:ext cx="862" cy="886"/>
            </a:xfrm>
            <a:custGeom>
              <a:avLst/>
              <a:gdLst>
                <a:gd name="T0" fmla="*/ 0 w 862"/>
                <a:gd name="T1" fmla="*/ 0 h 886"/>
                <a:gd name="T2" fmla="*/ 6 w 862"/>
                <a:gd name="T3" fmla="*/ 107 h 886"/>
                <a:gd name="T4" fmla="*/ 37 w 862"/>
                <a:gd name="T5" fmla="*/ 262 h 886"/>
                <a:gd name="T6" fmla="*/ 83 w 862"/>
                <a:gd name="T7" fmla="*/ 410 h 886"/>
                <a:gd name="T8" fmla="*/ 149 w 862"/>
                <a:gd name="T9" fmla="*/ 546 h 886"/>
                <a:gd name="T10" fmla="*/ 237 w 862"/>
                <a:gd name="T11" fmla="*/ 666 h 886"/>
                <a:gd name="T12" fmla="*/ 338 w 862"/>
                <a:gd name="T13" fmla="*/ 764 h 886"/>
                <a:gd name="T14" fmla="*/ 450 w 862"/>
                <a:gd name="T15" fmla="*/ 838 h 886"/>
                <a:gd name="T16" fmla="*/ 579 w 862"/>
                <a:gd name="T17" fmla="*/ 879 h 886"/>
                <a:gd name="T18" fmla="*/ 714 w 862"/>
                <a:gd name="T19" fmla="*/ 886 h 886"/>
                <a:gd name="T20" fmla="*/ 862 w 862"/>
                <a:gd name="T21" fmla="*/ 851 h 886"/>
                <a:gd name="T22" fmla="*/ 784 w 862"/>
                <a:gd name="T23" fmla="*/ 856 h 886"/>
                <a:gd name="T24" fmla="*/ 700 w 862"/>
                <a:gd name="T25" fmla="*/ 835 h 886"/>
                <a:gd name="T26" fmla="*/ 621 w 862"/>
                <a:gd name="T27" fmla="*/ 794 h 886"/>
                <a:gd name="T28" fmla="*/ 542 w 862"/>
                <a:gd name="T29" fmla="*/ 728 h 886"/>
                <a:gd name="T30" fmla="*/ 466 w 862"/>
                <a:gd name="T31" fmla="*/ 649 h 886"/>
                <a:gd name="T32" fmla="*/ 397 w 862"/>
                <a:gd name="T33" fmla="*/ 557 h 886"/>
                <a:gd name="T34" fmla="*/ 334 w 862"/>
                <a:gd name="T35" fmla="*/ 454 h 886"/>
                <a:gd name="T36" fmla="*/ 279 w 862"/>
                <a:gd name="T37" fmla="*/ 339 h 886"/>
                <a:gd name="T38" fmla="*/ 238 w 862"/>
                <a:gd name="T39" fmla="*/ 225 h 886"/>
                <a:gd name="T40" fmla="*/ 205 w 862"/>
                <a:gd name="T41" fmla="*/ 105 h 886"/>
                <a:gd name="T42" fmla="*/ 184 w 862"/>
                <a:gd name="T43" fmla="*/ 3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62" h="886">
                  <a:moveTo>
                    <a:pt x="0" y="0"/>
                  </a:moveTo>
                  <a:lnTo>
                    <a:pt x="6" y="107"/>
                  </a:lnTo>
                  <a:lnTo>
                    <a:pt x="37" y="262"/>
                  </a:lnTo>
                  <a:lnTo>
                    <a:pt x="83" y="410"/>
                  </a:lnTo>
                  <a:lnTo>
                    <a:pt x="149" y="546"/>
                  </a:lnTo>
                  <a:lnTo>
                    <a:pt x="237" y="666"/>
                  </a:lnTo>
                  <a:lnTo>
                    <a:pt x="338" y="764"/>
                  </a:lnTo>
                  <a:lnTo>
                    <a:pt x="450" y="838"/>
                  </a:lnTo>
                  <a:lnTo>
                    <a:pt x="579" y="879"/>
                  </a:lnTo>
                  <a:lnTo>
                    <a:pt x="714" y="886"/>
                  </a:lnTo>
                  <a:lnTo>
                    <a:pt x="862" y="851"/>
                  </a:lnTo>
                  <a:lnTo>
                    <a:pt x="784" y="856"/>
                  </a:lnTo>
                  <a:lnTo>
                    <a:pt x="700" y="835"/>
                  </a:lnTo>
                  <a:lnTo>
                    <a:pt x="621" y="794"/>
                  </a:lnTo>
                  <a:lnTo>
                    <a:pt x="542" y="728"/>
                  </a:lnTo>
                  <a:lnTo>
                    <a:pt x="466" y="649"/>
                  </a:lnTo>
                  <a:lnTo>
                    <a:pt x="397" y="557"/>
                  </a:lnTo>
                  <a:lnTo>
                    <a:pt x="334" y="454"/>
                  </a:lnTo>
                  <a:lnTo>
                    <a:pt x="279" y="339"/>
                  </a:lnTo>
                  <a:lnTo>
                    <a:pt x="238" y="225"/>
                  </a:lnTo>
                  <a:lnTo>
                    <a:pt x="205" y="105"/>
                  </a:lnTo>
                  <a:lnTo>
                    <a:pt x="184" y="3"/>
                  </a:ln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Arial Black" pitchFamily="34" charset="0"/>
              </a:endParaRPr>
            </a:p>
          </p:txBody>
        </p:sp>
        <p:sp>
          <p:nvSpPr>
            <p:cNvPr id="9254" name="Freeform 38"/>
            <p:cNvSpPr>
              <a:spLocks/>
            </p:cNvSpPr>
            <p:nvPr userDrawn="1"/>
          </p:nvSpPr>
          <p:spPr bwMode="ltGray">
            <a:xfrm rot="9832527" flipV="1">
              <a:off x="2158" y="102"/>
              <a:ext cx="681" cy="593"/>
            </a:xfrm>
            <a:custGeom>
              <a:avLst/>
              <a:gdLst>
                <a:gd name="T0" fmla="*/ 0 w 257"/>
                <a:gd name="T1" fmla="*/ 0 h 237"/>
                <a:gd name="T2" fmla="*/ 0 w 257"/>
                <a:gd name="T3" fmla="*/ 25 h 237"/>
                <a:gd name="T4" fmla="*/ 3 w 257"/>
                <a:gd name="T5" fmla="*/ 50 h 237"/>
                <a:gd name="T6" fmla="*/ 6 w 257"/>
                <a:gd name="T7" fmla="*/ 75 h 237"/>
                <a:gd name="T8" fmla="*/ 11 w 257"/>
                <a:gd name="T9" fmla="*/ 98 h 237"/>
                <a:gd name="T10" fmla="*/ 18 w 257"/>
                <a:gd name="T11" fmla="*/ 119 h 237"/>
                <a:gd name="T12" fmla="*/ 27 w 257"/>
                <a:gd name="T13" fmla="*/ 141 h 237"/>
                <a:gd name="T14" fmla="*/ 38 w 257"/>
                <a:gd name="T15" fmla="*/ 161 h 237"/>
                <a:gd name="T16" fmla="*/ 51 w 257"/>
                <a:gd name="T17" fmla="*/ 178 h 237"/>
                <a:gd name="T18" fmla="*/ 67 w 257"/>
                <a:gd name="T19" fmla="*/ 194 h 237"/>
                <a:gd name="T20" fmla="*/ 86 w 257"/>
                <a:gd name="T21" fmla="*/ 208 h 237"/>
                <a:gd name="T22" fmla="*/ 106 w 257"/>
                <a:gd name="T23" fmla="*/ 219 h 237"/>
                <a:gd name="T24" fmla="*/ 131 w 257"/>
                <a:gd name="T25" fmla="*/ 228 h 237"/>
                <a:gd name="T26" fmla="*/ 158 w 257"/>
                <a:gd name="T27" fmla="*/ 234 h 237"/>
                <a:gd name="T28" fmla="*/ 188 w 257"/>
                <a:gd name="T29" fmla="*/ 237 h 237"/>
                <a:gd name="T30" fmla="*/ 220 w 257"/>
                <a:gd name="T31" fmla="*/ 236 h 237"/>
                <a:gd name="T32" fmla="*/ 257 w 257"/>
                <a:gd name="T33" fmla="*/ 232 h 237"/>
                <a:gd name="T34" fmla="*/ 224 w 257"/>
                <a:gd name="T35" fmla="*/ 227 h 237"/>
                <a:gd name="T36" fmla="*/ 195 w 257"/>
                <a:gd name="T37" fmla="*/ 220 h 237"/>
                <a:gd name="T38" fmla="*/ 170 w 257"/>
                <a:gd name="T39" fmla="*/ 212 h 237"/>
                <a:gd name="T40" fmla="*/ 148 w 257"/>
                <a:gd name="T41" fmla="*/ 204 h 237"/>
                <a:gd name="T42" fmla="*/ 128 w 257"/>
                <a:gd name="T43" fmla="*/ 193 h 237"/>
                <a:gd name="T44" fmla="*/ 112 w 257"/>
                <a:gd name="T45" fmla="*/ 182 h 237"/>
                <a:gd name="T46" fmla="*/ 97 w 257"/>
                <a:gd name="T47" fmla="*/ 169 h 237"/>
                <a:gd name="T48" fmla="*/ 84 w 257"/>
                <a:gd name="T49" fmla="*/ 155 h 237"/>
                <a:gd name="T50" fmla="*/ 72 w 257"/>
                <a:gd name="T51" fmla="*/ 141 h 237"/>
                <a:gd name="T52" fmla="*/ 61 w 257"/>
                <a:gd name="T53" fmla="*/ 125 h 237"/>
                <a:gd name="T54" fmla="*/ 52 w 257"/>
                <a:gd name="T55" fmla="*/ 107 h 237"/>
                <a:gd name="T56" fmla="*/ 43 w 257"/>
                <a:gd name="T57" fmla="*/ 88 h 237"/>
                <a:gd name="T58" fmla="*/ 33 w 257"/>
                <a:gd name="T59" fmla="*/ 69 h 237"/>
                <a:gd name="T60" fmla="*/ 23 w 257"/>
                <a:gd name="T61" fmla="*/ 47 h 237"/>
                <a:gd name="T62" fmla="*/ 12 w 257"/>
                <a:gd name="T63" fmla="*/ 24 h 237"/>
                <a:gd name="T64" fmla="*/ 0 w 257"/>
                <a:gd name="T65"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Arial Black" pitchFamily="34" charset="0"/>
              </a:endParaRPr>
            </a:p>
          </p:txBody>
        </p:sp>
        <p:sp>
          <p:nvSpPr>
            <p:cNvPr id="9255" name="Freeform 39"/>
            <p:cNvSpPr>
              <a:spLocks/>
            </p:cNvSpPr>
            <p:nvPr userDrawn="1"/>
          </p:nvSpPr>
          <p:spPr bwMode="ltGray">
            <a:xfrm rot="9832527" flipV="1">
              <a:off x="1997" y="858"/>
              <a:ext cx="330" cy="278"/>
            </a:xfrm>
            <a:custGeom>
              <a:avLst/>
              <a:gdLst>
                <a:gd name="T0" fmla="*/ 77 w 124"/>
                <a:gd name="T1" fmla="*/ 0 h 110"/>
                <a:gd name="T2" fmla="*/ 124 w 124"/>
                <a:gd name="T3" fmla="*/ 108 h 110"/>
                <a:gd name="T4" fmla="*/ 120 w 124"/>
                <a:gd name="T5" fmla="*/ 107 h 110"/>
                <a:gd name="T6" fmla="*/ 107 w 124"/>
                <a:gd name="T7" fmla="*/ 105 h 110"/>
                <a:gd name="T8" fmla="*/ 89 w 124"/>
                <a:gd name="T9" fmla="*/ 101 h 110"/>
                <a:gd name="T10" fmla="*/ 68 w 124"/>
                <a:gd name="T11" fmla="*/ 99 h 110"/>
                <a:gd name="T12" fmla="*/ 45 w 124"/>
                <a:gd name="T13" fmla="*/ 97 h 110"/>
                <a:gd name="T14" fmla="*/ 25 w 124"/>
                <a:gd name="T15" fmla="*/ 98 h 110"/>
                <a:gd name="T16" fmla="*/ 9 w 124"/>
                <a:gd name="T17" fmla="*/ 102 h 110"/>
                <a:gd name="T18" fmla="*/ 0 w 124"/>
                <a:gd name="T19" fmla="*/ 110 h 110"/>
                <a:gd name="T20" fmla="*/ 4 w 124"/>
                <a:gd name="T21" fmla="*/ 98 h 110"/>
                <a:gd name="T22" fmla="*/ 8 w 124"/>
                <a:gd name="T23" fmla="*/ 89 h 110"/>
                <a:gd name="T24" fmla="*/ 16 w 124"/>
                <a:gd name="T25" fmla="*/ 82 h 110"/>
                <a:gd name="T26" fmla="*/ 25 w 124"/>
                <a:gd name="T27" fmla="*/ 76 h 110"/>
                <a:gd name="T28" fmla="*/ 36 w 124"/>
                <a:gd name="T29" fmla="*/ 72 h 110"/>
                <a:gd name="T30" fmla="*/ 47 w 124"/>
                <a:gd name="T31" fmla="*/ 71 h 110"/>
                <a:gd name="T32" fmla="*/ 59 w 124"/>
                <a:gd name="T33" fmla="*/ 71 h 110"/>
                <a:gd name="T34" fmla="*/ 72 w 124"/>
                <a:gd name="T35" fmla="*/ 74 h 110"/>
                <a:gd name="T36" fmla="*/ 73 w 124"/>
                <a:gd name="T37" fmla="*/ 71 h 110"/>
                <a:gd name="T38" fmla="*/ 70 w 124"/>
                <a:gd name="T39" fmla="*/ 56 h 110"/>
                <a:gd name="T40" fmla="*/ 67 w 124"/>
                <a:gd name="T41" fmla="*/ 38 h 110"/>
                <a:gd name="T42" fmla="*/ 65 w 124"/>
                <a:gd name="T43" fmla="*/ 30 h 110"/>
                <a:gd name="T44" fmla="*/ 63 w 124"/>
                <a:gd name="T45" fmla="*/ 30 h 110"/>
                <a:gd name="T46" fmla="*/ 61 w 124"/>
                <a:gd name="T47" fmla="*/ 29 h 110"/>
                <a:gd name="T48" fmla="*/ 59 w 124"/>
                <a:gd name="T49" fmla="*/ 26 h 110"/>
                <a:gd name="T50" fmla="*/ 57 w 124"/>
                <a:gd name="T51" fmla="*/ 23 h 110"/>
                <a:gd name="T52" fmla="*/ 57 w 124"/>
                <a:gd name="T53" fmla="*/ 19 h 110"/>
                <a:gd name="T54" fmla="*/ 59 w 124"/>
                <a:gd name="T55" fmla="*/ 14 h 110"/>
                <a:gd name="T56" fmla="*/ 66 w 124"/>
                <a:gd name="T57" fmla="*/ 8 h 110"/>
                <a:gd name="T58" fmla="*/ 77 w 124"/>
                <a:gd name="T59"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Arial Black" pitchFamily="34" charset="0"/>
              </a:endParaRPr>
            </a:p>
          </p:txBody>
        </p:sp>
        <p:sp>
          <p:nvSpPr>
            <p:cNvPr id="9256" name="Freeform 40"/>
            <p:cNvSpPr>
              <a:spLocks/>
            </p:cNvSpPr>
            <p:nvPr userDrawn="1"/>
          </p:nvSpPr>
          <p:spPr bwMode="ltGray">
            <a:xfrm rot="9832527" flipV="1">
              <a:off x="2224" y="808"/>
              <a:ext cx="123" cy="233"/>
            </a:xfrm>
            <a:custGeom>
              <a:avLst/>
              <a:gdLst>
                <a:gd name="T0" fmla="*/ 31 w 46"/>
                <a:gd name="T1" fmla="*/ 0 h 94"/>
                <a:gd name="T2" fmla="*/ 20 w 46"/>
                <a:gd name="T3" fmla="*/ 38 h 94"/>
                <a:gd name="T4" fmla="*/ 15 w 46"/>
                <a:gd name="T5" fmla="*/ 62 h 94"/>
                <a:gd name="T6" fmla="*/ 11 w 46"/>
                <a:gd name="T7" fmla="*/ 79 h 94"/>
                <a:gd name="T8" fmla="*/ 0 w 46"/>
                <a:gd name="T9" fmla="*/ 94 h 94"/>
                <a:gd name="T10" fmla="*/ 12 w 46"/>
                <a:gd name="T11" fmla="*/ 88 h 94"/>
                <a:gd name="T12" fmla="*/ 23 w 46"/>
                <a:gd name="T13" fmla="*/ 80 h 94"/>
                <a:gd name="T14" fmla="*/ 32 w 46"/>
                <a:gd name="T15" fmla="*/ 69 h 94"/>
                <a:gd name="T16" fmla="*/ 40 w 46"/>
                <a:gd name="T17" fmla="*/ 57 h 94"/>
                <a:gd name="T18" fmla="*/ 45 w 46"/>
                <a:gd name="T19" fmla="*/ 44 h 94"/>
                <a:gd name="T20" fmla="*/ 46 w 46"/>
                <a:gd name="T21" fmla="*/ 30 h 94"/>
                <a:gd name="T22" fmla="*/ 42 w 46"/>
                <a:gd name="T23" fmla="*/ 15 h 94"/>
                <a:gd name="T24" fmla="*/ 31 w 46"/>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Arial Black" pitchFamily="34" charset="0"/>
              </a:endParaRPr>
            </a:p>
          </p:txBody>
        </p:sp>
        <p:sp>
          <p:nvSpPr>
            <p:cNvPr id="9257" name="Freeform 41"/>
            <p:cNvSpPr>
              <a:spLocks/>
            </p:cNvSpPr>
            <p:nvPr userDrawn="1"/>
          </p:nvSpPr>
          <p:spPr bwMode="ltGray">
            <a:xfrm>
              <a:off x="1603" y="0"/>
              <a:ext cx="124" cy="121"/>
            </a:xfrm>
            <a:custGeom>
              <a:avLst/>
              <a:gdLst>
                <a:gd name="T0" fmla="*/ 124 w 124"/>
                <a:gd name="T1" fmla="*/ 0 h 121"/>
                <a:gd name="T2" fmla="*/ 113 w 124"/>
                <a:gd name="T3" fmla="*/ 9 h 121"/>
                <a:gd name="T4" fmla="*/ 99 w 124"/>
                <a:gd name="T5" fmla="*/ 25 h 121"/>
                <a:gd name="T6" fmla="*/ 81 w 124"/>
                <a:gd name="T7" fmla="*/ 41 h 121"/>
                <a:gd name="T8" fmla="*/ 63 w 124"/>
                <a:gd name="T9" fmla="*/ 54 h 121"/>
                <a:gd name="T10" fmla="*/ 41 w 124"/>
                <a:gd name="T11" fmla="*/ 66 h 121"/>
                <a:gd name="T12" fmla="*/ 22 w 124"/>
                <a:gd name="T13" fmla="*/ 74 h 121"/>
                <a:gd name="T14" fmla="*/ 0 w 124"/>
                <a:gd name="T15" fmla="*/ 75 h 121"/>
                <a:gd name="T16" fmla="*/ 10 w 124"/>
                <a:gd name="T17" fmla="*/ 96 h 121"/>
                <a:gd name="T18" fmla="*/ 23 w 124"/>
                <a:gd name="T19" fmla="*/ 113 h 121"/>
                <a:gd name="T20" fmla="*/ 41 w 124"/>
                <a:gd name="T21" fmla="*/ 121 h 121"/>
                <a:gd name="T22" fmla="*/ 60 w 124"/>
                <a:gd name="T23" fmla="*/ 121 h 121"/>
                <a:gd name="T24" fmla="*/ 83 w 124"/>
                <a:gd name="T25" fmla="*/ 111 h 121"/>
                <a:gd name="T26" fmla="*/ 101 w 124"/>
                <a:gd name="T27" fmla="*/ 88 h 121"/>
                <a:gd name="T28" fmla="*/ 116 w 124"/>
                <a:gd name="T29" fmla="*/ 53 h 121"/>
                <a:gd name="T30" fmla="*/ 124 w 124"/>
                <a:gd name="T31"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4" h="121">
                  <a:moveTo>
                    <a:pt x="124" y="0"/>
                  </a:moveTo>
                  <a:lnTo>
                    <a:pt x="113" y="9"/>
                  </a:lnTo>
                  <a:lnTo>
                    <a:pt x="99" y="25"/>
                  </a:lnTo>
                  <a:lnTo>
                    <a:pt x="81" y="41"/>
                  </a:lnTo>
                  <a:lnTo>
                    <a:pt x="63" y="54"/>
                  </a:lnTo>
                  <a:lnTo>
                    <a:pt x="41" y="66"/>
                  </a:lnTo>
                  <a:lnTo>
                    <a:pt x="22" y="74"/>
                  </a:lnTo>
                  <a:lnTo>
                    <a:pt x="0" y="75"/>
                  </a:lnTo>
                  <a:lnTo>
                    <a:pt x="10" y="96"/>
                  </a:lnTo>
                  <a:lnTo>
                    <a:pt x="23" y="113"/>
                  </a:lnTo>
                  <a:lnTo>
                    <a:pt x="41" y="121"/>
                  </a:lnTo>
                  <a:lnTo>
                    <a:pt x="60" y="121"/>
                  </a:lnTo>
                  <a:lnTo>
                    <a:pt x="83" y="111"/>
                  </a:lnTo>
                  <a:lnTo>
                    <a:pt x="101" y="88"/>
                  </a:lnTo>
                  <a:lnTo>
                    <a:pt x="116" y="53"/>
                  </a:lnTo>
                  <a:lnTo>
                    <a:pt x="124"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Arial Black" pitchFamily="34" charset="0"/>
              </a:endParaRPr>
            </a:p>
          </p:txBody>
        </p:sp>
        <p:sp>
          <p:nvSpPr>
            <p:cNvPr id="9258" name="Freeform 42"/>
            <p:cNvSpPr>
              <a:spLocks/>
            </p:cNvSpPr>
            <p:nvPr userDrawn="1"/>
          </p:nvSpPr>
          <p:spPr bwMode="ltGray">
            <a:xfrm rot="9832527" flipV="1">
              <a:off x="2173" y="1238"/>
              <a:ext cx="393" cy="2300"/>
            </a:xfrm>
            <a:custGeom>
              <a:avLst/>
              <a:gdLst>
                <a:gd name="T0" fmla="*/ 0 w 149"/>
                <a:gd name="T1" fmla="*/ 0 h 704"/>
                <a:gd name="T2" fmla="*/ 6 w 149"/>
                <a:gd name="T3" fmla="*/ 6 h 704"/>
                <a:gd name="T4" fmla="*/ 16 w 149"/>
                <a:gd name="T5" fmla="*/ 14 h 704"/>
                <a:gd name="T6" fmla="*/ 28 w 149"/>
                <a:gd name="T7" fmla="*/ 24 h 704"/>
                <a:gd name="T8" fmla="*/ 41 w 149"/>
                <a:gd name="T9" fmla="*/ 37 h 704"/>
                <a:gd name="T10" fmla="*/ 58 w 149"/>
                <a:gd name="T11" fmla="*/ 53 h 704"/>
                <a:gd name="T12" fmla="*/ 73 w 149"/>
                <a:gd name="T13" fmla="*/ 70 h 704"/>
                <a:gd name="T14" fmla="*/ 88 w 149"/>
                <a:gd name="T15" fmla="*/ 90 h 704"/>
                <a:gd name="T16" fmla="*/ 100 w 149"/>
                <a:gd name="T17" fmla="*/ 113 h 704"/>
                <a:gd name="T18" fmla="*/ 112 w 149"/>
                <a:gd name="T19" fmla="*/ 137 h 704"/>
                <a:gd name="T20" fmla="*/ 120 w 149"/>
                <a:gd name="T21" fmla="*/ 165 h 704"/>
                <a:gd name="T22" fmla="*/ 124 w 149"/>
                <a:gd name="T23" fmla="*/ 196 h 704"/>
                <a:gd name="T24" fmla="*/ 126 w 149"/>
                <a:gd name="T25" fmla="*/ 228 h 704"/>
                <a:gd name="T26" fmla="*/ 120 w 149"/>
                <a:gd name="T27" fmla="*/ 264 h 704"/>
                <a:gd name="T28" fmla="*/ 109 w 149"/>
                <a:gd name="T29" fmla="*/ 302 h 704"/>
                <a:gd name="T30" fmla="*/ 92 w 149"/>
                <a:gd name="T31" fmla="*/ 342 h 704"/>
                <a:gd name="T32" fmla="*/ 67 w 149"/>
                <a:gd name="T33" fmla="*/ 386 h 704"/>
                <a:gd name="T34" fmla="*/ 39 w 149"/>
                <a:gd name="T35" fmla="*/ 436 h 704"/>
                <a:gd name="T36" fmla="*/ 21 w 149"/>
                <a:gd name="T37" fmla="*/ 482 h 704"/>
                <a:gd name="T38" fmla="*/ 10 w 149"/>
                <a:gd name="T39" fmla="*/ 525 h 704"/>
                <a:gd name="T40" fmla="*/ 6 w 149"/>
                <a:gd name="T41" fmla="*/ 566 h 704"/>
                <a:gd name="T42" fmla="*/ 6 w 149"/>
                <a:gd name="T43" fmla="*/ 605 h 704"/>
                <a:gd name="T44" fmla="*/ 8 w 149"/>
                <a:gd name="T45" fmla="*/ 641 h 704"/>
                <a:gd name="T46" fmla="*/ 12 w 149"/>
                <a:gd name="T47" fmla="*/ 673 h 704"/>
                <a:gd name="T48" fmla="*/ 14 w 149"/>
                <a:gd name="T49" fmla="*/ 704 h 704"/>
                <a:gd name="T50" fmla="*/ 41 w 149"/>
                <a:gd name="T51" fmla="*/ 688 h 704"/>
                <a:gd name="T52" fmla="*/ 39 w 149"/>
                <a:gd name="T53" fmla="*/ 680 h 704"/>
                <a:gd name="T54" fmla="*/ 36 w 149"/>
                <a:gd name="T55" fmla="*/ 657 h 704"/>
                <a:gd name="T56" fmla="*/ 33 w 149"/>
                <a:gd name="T57" fmla="*/ 622 h 704"/>
                <a:gd name="T58" fmla="*/ 35 w 149"/>
                <a:gd name="T59" fmla="*/ 575 h 704"/>
                <a:gd name="T60" fmla="*/ 41 w 149"/>
                <a:gd name="T61" fmla="*/ 519 h 704"/>
                <a:gd name="T62" fmla="*/ 58 w 149"/>
                <a:gd name="T63" fmla="*/ 455 h 704"/>
                <a:gd name="T64" fmla="*/ 86 w 149"/>
                <a:gd name="T65" fmla="*/ 386 h 704"/>
                <a:gd name="T66" fmla="*/ 129 w 149"/>
                <a:gd name="T67" fmla="*/ 313 h 704"/>
                <a:gd name="T68" fmla="*/ 143 w 149"/>
                <a:gd name="T69" fmla="*/ 279 h 704"/>
                <a:gd name="T70" fmla="*/ 149 w 149"/>
                <a:gd name="T71" fmla="*/ 235 h 704"/>
                <a:gd name="T72" fmla="*/ 144 w 149"/>
                <a:gd name="T73" fmla="*/ 184 h 704"/>
                <a:gd name="T74" fmla="*/ 131 w 149"/>
                <a:gd name="T75" fmla="*/ 134 h 704"/>
                <a:gd name="T76" fmla="*/ 109 w 149"/>
                <a:gd name="T77" fmla="*/ 85 h 704"/>
                <a:gd name="T78" fmla="*/ 81 w 149"/>
                <a:gd name="T79" fmla="*/ 44 h 704"/>
                <a:gd name="T80" fmla="*/ 44 w 149"/>
                <a:gd name="T81" fmla="*/ 14 h 704"/>
                <a:gd name="T82" fmla="*/ 0 w 149"/>
                <a:gd name="T83" fmla="*/ 0 h 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Arial Black" pitchFamily="34" charset="0"/>
              </a:endParaRPr>
            </a:p>
          </p:txBody>
        </p:sp>
        <p:sp>
          <p:nvSpPr>
            <p:cNvPr id="9259" name="Freeform 43"/>
            <p:cNvSpPr>
              <a:spLocks/>
            </p:cNvSpPr>
            <p:nvPr userDrawn="1"/>
          </p:nvSpPr>
          <p:spPr bwMode="ltGray">
            <a:xfrm>
              <a:off x="0" y="1848"/>
              <a:ext cx="36" cy="132"/>
            </a:xfrm>
            <a:custGeom>
              <a:avLst/>
              <a:gdLst>
                <a:gd name="T0" fmla="*/ 0 w 36"/>
                <a:gd name="T1" fmla="*/ 0 h 132"/>
                <a:gd name="T2" fmla="*/ 36 w 36"/>
                <a:gd name="T3" fmla="*/ 12 h 132"/>
                <a:gd name="T4" fmla="*/ 0 w 36"/>
                <a:gd name="T5" fmla="*/ 132 h 132"/>
                <a:gd name="T6" fmla="*/ 0 w 36"/>
                <a:gd name="T7" fmla="*/ 0 h 132"/>
              </a:gdLst>
              <a:ahLst/>
              <a:cxnLst>
                <a:cxn ang="0">
                  <a:pos x="T0" y="T1"/>
                </a:cxn>
                <a:cxn ang="0">
                  <a:pos x="T2" y="T3"/>
                </a:cxn>
                <a:cxn ang="0">
                  <a:pos x="T4" y="T5"/>
                </a:cxn>
                <a:cxn ang="0">
                  <a:pos x="T6" y="T7"/>
                </a:cxn>
              </a:cxnLst>
              <a:rect l="0" t="0" r="r" b="b"/>
              <a:pathLst>
                <a:path w="36" h="132">
                  <a:moveTo>
                    <a:pt x="0" y="0"/>
                  </a:moveTo>
                  <a:lnTo>
                    <a:pt x="36" y="12"/>
                  </a:lnTo>
                  <a:lnTo>
                    <a:pt x="0" y="132"/>
                  </a:lnTo>
                  <a:lnTo>
                    <a:pt x="0" y="0"/>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smtClean="0">
                <a:solidFill>
                  <a:srgbClr val="006699"/>
                </a:solidFill>
                <a:latin typeface="Arial Black" pitchFamily="34" charset="0"/>
              </a:endParaRPr>
            </a:p>
          </p:txBody>
        </p:sp>
      </p:grpSp>
      <p:sp>
        <p:nvSpPr>
          <p:cNvPr id="9260" name="Rectangle 44"/>
          <p:cNvSpPr>
            <a:spLocks noGrp="1" noChangeArrowheads="1"/>
          </p:cNvSpPr>
          <p:nvPr>
            <p:ph type="dt" sz="half" idx="2"/>
          </p:nvPr>
        </p:nvSpPr>
        <p:spPr>
          <a:xfrm>
            <a:off x="457200" y="6248400"/>
            <a:ext cx="2133600" cy="457200"/>
          </a:xfrm>
        </p:spPr>
        <p:txBody>
          <a:bodyPr/>
          <a:lstStyle>
            <a:lvl1pPr>
              <a:defRPr/>
            </a:lvl1pPr>
          </a:lstStyle>
          <a:p>
            <a:endParaRPr lang="en-US">
              <a:solidFill>
                <a:srgbClr val="006699"/>
              </a:solidFill>
            </a:endParaRPr>
          </a:p>
        </p:txBody>
      </p:sp>
      <p:sp>
        <p:nvSpPr>
          <p:cNvPr id="9261" name="Rectangle 45"/>
          <p:cNvSpPr>
            <a:spLocks noGrp="1" noChangeArrowheads="1"/>
          </p:cNvSpPr>
          <p:nvPr>
            <p:ph type="ftr" sz="quarter" idx="3"/>
          </p:nvPr>
        </p:nvSpPr>
        <p:spPr/>
        <p:txBody>
          <a:bodyPr/>
          <a:lstStyle>
            <a:lvl1pPr>
              <a:defRPr/>
            </a:lvl1pPr>
          </a:lstStyle>
          <a:p>
            <a:endParaRPr lang="en-US">
              <a:solidFill>
                <a:srgbClr val="006699"/>
              </a:solidFill>
            </a:endParaRPr>
          </a:p>
        </p:txBody>
      </p:sp>
      <p:sp>
        <p:nvSpPr>
          <p:cNvPr id="9262" name="Rectangle 46"/>
          <p:cNvSpPr>
            <a:spLocks noGrp="1" noChangeArrowheads="1"/>
          </p:cNvSpPr>
          <p:nvPr>
            <p:ph type="sldNum" sz="quarter" idx="4"/>
          </p:nvPr>
        </p:nvSpPr>
        <p:spPr/>
        <p:txBody>
          <a:bodyPr/>
          <a:lstStyle>
            <a:lvl1pPr>
              <a:defRPr/>
            </a:lvl1pPr>
          </a:lstStyle>
          <a:p>
            <a:fld id="{A3928647-EE53-4FBB-A391-2A561FB20558}" type="slidenum">
              <a:rPr lang="en-US">
                <a:solidFill>
                  <a:srgbClr val="006699"/>
                </a:solidFill>
              </a:rPr>
              <a:pPr/>
              <a:t>‹#›</a:t>
            </a:fld>
            <a:endParaRPr lang="en-US">
              <a:solidFill>
                <a:srgbClr val="006699"/>
              </a:solidFill>
            </a:endParaRPr>
          </a:p>
        </p:txBody>
      </p:sp>
      <p:sp>
        <p:nvSpPr>
          <p:cNvPr id="9263" name="Rectangle 47"/>
          <p:cNvSpPr>
            <a:spLocks noGrp="1" noChangeArrowheads="1"/>
          </p:cNvSpPr>
          <p:nvPr>
            <p:ph type="ctrTitle"/>
          </p:nvPr>
        </p:nvSpPr>
        <p:spPr>
          <a:xfrm>
            <a:off x="2455863" y="596900"/>
            <a:ext cx="6192837" cy="3581400"/>
          </a:xfrm>
          <a:extLst>
            <a:ext uri="{909E8E84-426E-40DD-AFC4-6F175D3DCCD1}">
              <a14:hiddenFill xmlns:a14="http://schemas.microsoft.com/office/drawing/2010/main">
                <a:solidFill>
                  <a:srgbClr val="FF3300"/>
                </a:solidFill>
              </a14:hiddenFill>
            </a:ext>
            <a:ext uri="{AF507438-7753-43E0-B8FC-AC1667EBCBE1}">
              <a14:hiddenEffects xmlns:a14="http://schemas.microsoft.com/office/drawing/2010/main">
                <a:effectLst>
                  <a:outerShdw dist="45791" dir="3378596" algn="ctr" rotWithShape="0">
                    <a:srgbClr val="993366"/>
                  </a:outerShdw>
                </a:effectLst>
              </a14:hiddenEffects>
            </a:ext>
          </a:extLst>
        </p:spPr>
        <p:txBody>
          <a:bodyPr/>
          <a:lstStyle>
            <a:lvl1pPr>
              <a:defRPr sz="5200" b="1"/>
            </a:lvl1pPr>
          </a:lstStyle>
          <a:p>
            <a:pPr lvl="0"/>
            <a:r>
              <a:rPr lang="en-US" noProof="0" smtClean="0"/>
              <a:t>Click to edit Master title style</a:t>
            </a:r>
          </a:p>
        </p:txBody>
      </p:sp>
      <p:sp>
        <p:nvSpPr>
          <p:cNvPr id="9264" name="Rectangle 48"/>
          <p:cNvSpPr>
            <a:spLocks noGrp="1" noChangeArrowheads="1"/>
          </p:cNvSpPr>
          <p:nvPr>
            <p:ph type="subTitle" idx="1"/>
          </p:nvPr>
        </p:nvSpPr>
        <p:spPr>
          <a:xfrm>
            <a:off x="2489200" y="4279900"/>
            <a:ext cx="6146800" cy="1485900"/>
          </a:xfrm>
        </p:spPr>
        <p:txBody>
          <a:bodyPr/>
          <a:lstStyle>
            <a:lvl1pPr marL="0" indent="0" algn="ctr">
              <a:buFontTx/>
              <a:buNone/>
              <a:defRPr b="1">
                <a:effectLst>
                  <a:outerShdw blurRad="38100" dist="38100" dir="2700000" algn="tl">
                    <a:srgbClr val="C0C0C0"/>
                  </a:outerShdw>
                </a:effectLst>
              </a:defRPr>
            </a:lvl1pPr>
          </a:lstStyle>
          <a:p>
            <a:pPr lvl="0"/>
            <a:r>
              <a:rPr lang="en-US" noProof="0" smtClean="0"/>
              <a:t>Click to edit Master subtitle style</a:t>
            </a:r>
          </a:p>
        </p:txBody>
      </p:sp>
    </p:spTree>
    <p:extLst>
      <p:ext uri="{BB962C8B-B14F-4D97-AF65-F5344CB8AC3E}">
        <p14:creationId xmlns:p14="http://schemas.microsoft.com/office/powerpoint/2010/main" val="339600025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6699"/>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6699"/>
              </a:solidFill>
            </a:endParaRPr>
          </a:p>
        </p:txBody>
      </p:sp>
      <p:sp>
        <p:nvSpPr>
          <p:cNvPr id="6" name="Slide Number Placeholder 5"/>
          <p:cNvSpPr>
            <a:spLocks noGrp="1"/>
          </p:cNvSpPr>
          <p:nvPr>
            <p:ph type="sldNum" sz="quarter" idx="12"/>
          </p:nvPr>
        </p:nvSpPr>
        <p:spPr/>
        <p:txBody>
          <a:bodyPr/>
          <a:lstStyle>
            <a:lvl1pPr>
              <a:defRPr/>
            </a:lvl1pPr>
          </a:lstStyle>
          <a:p>
            <a:fld id="{A263FE35-9D8F-468E-A529-5749989D5506}" type="slidenum">
              <a:rPr lang="en-US">
                <a:solidFill>
                  <a:srgbClr val="006699"/>
                </a:solidFill>
              </a:rPr>
              <a:pPr/>
              <a:t>‹#›</a:t>
            </a:fld>
            <a:endParaRPr lang="en-US">
              <a:solidFill>
                <a:srgbClr val="006699"/>
              </a:solidFill>
            </a:endParaRPr>
          </a:p>
        </p:txBody>
      </p:sp>
    </p:spTree>
    <p:extLst>
      <p:ext uri="{BB962C8B-B14F-4D97-AF65-F5344CB8AC3E}">
        <p14:creationId xmlns:p14="http://schemas.microsoft.com/office/powerpoint/2010/main" val="221481569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6699"/>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6699"/>
              </a:solidFill>
            </a:endParaRPr>
          </a:p>
        </p:txBody>
      </p:sp>
      <p:sp>
        <p:nvSpPr>
          <p:cNvPr id="6" name="Slide Number Placeholder 5"/>
          <p:cNvSpPr>
            <a:spLocks noGrp="1"/>
          </p:cNvSpPr>
          <p:nvPr>
            <p:ph type="sldNum" sz="quarter" idx="12"/>
          </p:nvPr>
        </p:nvSpPr>
        <p:spPr/>
        <p:txBody>
          <a:bodyPr/>
          <a:lstStyle>
            <a:lvl1pPr>
              <a:defRPr/>
            </a:lvl1pPr>
          </a:lstStyle>
          <a:p>
            <a:fld id="{6A2E29D6-62BB-4520-8425-96584273CAC3}" type="slidenum">
              <a:rPr lang="en-US">
                <a:solidFill>
                  <a:srgbClr val="006699"/>
                </a:solidFill>
              </a:rPr>
              <a:pPr/>
              <a:t>‹#›</a:t>
            </a:fld>
            <a:endParaRPr lang="en-US">
              <a:solidFill>
                <a:srgbClr val="006699"/>
              </a:solidFill>
            </a:endParaRPr>
          </a:p>
        </p:txBody>
      </p:sp>
    </p:spTree>
    <p:extLst>
      <p:ext uri="{BB962C8B-B14F-4D97-AF65-F5344CB8AC3E}">
        <p14:creationId xmlns:p14="http://schemas.microsoft.com/office/powerpoint/2010/main" val="331727455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6699"/>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6699"/>
              </a:solidFill>
            </a:endParaRPr>
          </a:p>
        </p:txBody>
      </p:sp>
      <p:sp>
        <p:nvSpPr>
          <p:cNvPr id="7" name="Slide Number Placeholder 6"/>
          <p:cNvSpPr>
            <a:spLocks noGrp="1"/>
          </p:cNvSpPr>
          <p:nvPr>
            <p:ph type="sldNum" sz="quarter" idx="12"/>
          </p:nvPr>
        </p:nvSpPr>
        <p:spPr/>
        <p:txBody>
          <a:bodyPr/>
          <a:lstStyle>
            <a:lvl1pPr>
              <a:defRPr/>
            </a:lvl1pPr>
          </a:lstStyle>
          <a:p>
            <a:fld id="{2E9D48A2-8530-405F-B0DF-2C67A887D9AD}" type="slidenum">
              <a:rPr lang="en-US">
                <a:solidFill>
                  <a:srgbClr val="006699"/>
                </a:solidFill>
              </a:rPr>
              <a:pPr/>
              <a:t>‹#›</a:t>
            </a:fld>
            <a:endParaRPr lang="en-US">
              <a:solidFill>
                <a:srgbClr val="006699"/>
              </a:solidFill>
            </a:endParaRPr>
          </a:p>
        </p:txBody>
      </p:sp>
    </p:spTree>
    <p:extLst>
      <p:ext uri="{BB962C8B-B14F-4D97-AF65-F5344CB8AC3E}">
        <p14:creationId xmlns:p14="http://schemas.microsoft.com/office/powerpoint/2010/main" val="19702856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393939"/>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393939"/>
              </a:solidFill>
            </a:endParaRPr>
          </a:p>
        </p:txBody>
      </p:sp>
      <p:sp>
        <p:nvSpPr>
          <p:cNvPr id="6" name="Slide Number Placeholder 5"/>
          <p:cNvSpPr>
            <a:spLocks noGrp="1"/>
          </p:cNvSpPr>
          <p:nvPr>
            <p:ph type="sldNum" sz="quarter" idx="12"/>
          </p:nvPr>
        </p:nvSpPr>
        <p:spPr/>
        <p:txBody>
          <a:bodyPr/>
          <a:lstStyle>
            <a:lvl1pPr>
              <a:defRPr/>
            </a:lvl1pPr>
          </a:lstStyle>
          <a:p>
            <a:fld id="{0409BB39-3D9B-49B1-8CDB-901BC75D1D98}" type="slidenum">
              <a:rPr lang="en-US">
                <a:solidFill>
                  <a:srgbClr val="393939"/>
                </a:solidFill>
              </a:rPr>
              <a:pPr/>
              <a:t>‹#›</a:t>
            </a:fld>
            <a:endParaRPr lang="en-US">
              <a:solidFill>
                <a:srgbClr val="393939"/>
              </a:solidFill>
            </a:endParaRPr>
          </a:p>
        </p:txBody>
      </p:sp>
    </p:spTree>
    <p:extLst>
      <p:ext uri="{BB962C8B-B14F-4D97-AF65-F5344CB8AC3E}">
        <p14:creationId xmlns:p14="http://schemas.microsoft.com/office/powerpoint/2010/main" val="2991753034"/>
      </p:ext>
    </p:extLst>
  </p:cSld>
  <p:clrMapOvr>
    <a:masterClrMapping/>
  </p:clrMapOvr>
  <p:transition>
    <p:wip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6699"/>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6699"/>
              </a:solidFill>
            </a:endParaRPr>
          </a:p>
        </p:txBody>
      </p:sp>
      <p:sp>
        <p:nvSpPr>
          <p:cNvPr id="9" name="Slide Number Placeholder 8"/>
          <p:cNvSpPr>
            <a:spLocks noGrp="1"/>
          </p:cNvSpPr>
          <p:nvPr>
            <p:ph type="sldNum" sz="quarter" idx="12"/>
          </p:nvPr>
        </p:nvSpPr>
        <p:spPr/>
        <p:txBody>
          <a:bodyPr/>
          <a:lstStyle>
            <a:lvl1pPr>
              <a:defRPr/>
            </a:lvl1pPr>
          </a:lstStyle>
          <a:p>
            <a:fld id="{89603BCE-599E-4DF7-BD42-9B1DBF340FF5}" type="slidenum">
              <a:rPr lang="en-US">
                <a:solidFill>
                  <a:srgbClr val="006699"/>
                </a:solidFill>
              </a:rPr>
              <a:pPr/>
              <a:t>‹#›</a:t>
            </a:fld>
            <a:endParaRPr lang="en-US">
              <a:solidFill>
                <a:srgbClr val="006699"/>
              </a:solidFill>
            </a:endParaRPr>
          </a:p>
        </p:txBody>
      </p:sp>
    </p:spTree>
    <p:extLst>
      <p:ext uri="{BB962C8B-B14F-4D97-AF65-F5344CB8AC3E}">
        <p14:creationId xmlns:p14="http://schemas.microsoft.com/office/powerpoint/2010/main" val="349710710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6699"/>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6699"/>
              </a:solidFill>
            </a:endParaRPr>
          </a:p>
        </p:txBody>
      </p:sp>
      <p:sp>
        <p:nvSpPr>
          <p:cNvPr id="5" name="Slide Number Placeholder 4"/>
          <p:cNvSpPr>
            <a:spLocks noGrp="1"/>
          </p:cNvSpPr>
          <p:nvPr>
            <p:ph type="sldNum" sz="quarter" idx="12"/>
          </p:nvPr>
        </p:nvSpPr>
        <p:spPr/>
        <p:txBody>
          <a:bodyPr/>
          <a:lstStyle>
            <a:lvl1pPr>
              <a:defRPr/>
            </a:lvl1pPr>
          </a:lstStyle>
          <a:p>
            <a:fld id="{22D4269E-E326-49DE-A256-7F29181DFECD}" type="slidenum">
              <a:rPr lang="en-US">
                <a:solidFill>
                  <a:srgbClr val="006699"/>
                </a:solidFill>
              </a:rPr>
              <a:pPr/>
              <a:t>‹#›</a:t>
            </a:fld>
            <a:endParaRPr lang="en-US">
              <a:solidFill>
                <a:srgbClr val="006699"/>
              </a:solidFill>
            </a:endParaRPr>
          </a:p>
        </p:txBody>
      </p:sp>
    </p:spTree>
    <p:extLst>
      <p:ext uri="{BB962C8B-B14F-4D97-AF65-F5344CB8AC3E}">
        <p14:creationId xmlns:p14="http://schemas.microsoft.com/office/powerpoint/2010/main" val="72950196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6699"/>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6699"/>
              </a:solidFill>
            </a:endParaRPr>
          </a:p>
        </p:txBody>
      </p:sp>
      <p:sp>
        <p:nvSpPr>
          <p:cNvPr id="4" name="Slide Number Placeholder 3"/>
          <p:cNvSpPr>
            <a:spLocks noGrp="1"/>
          </p:cNvSpPr>
          <p:nvPr>
            <p:ph type="sldNum" sz="quarter" idx="12"/>
          </p:nvPr>
        </p:nvSpPr>
        <p:spPr/>
        <p:txBody>
          <a:bodyPr/>
          <a:lstStyle>
            <a:lvl1pPr>
              <a:defRPr/>
            </a:lvl1pPr>
          </a:lstStyle>
          <a:p>
            <a:fld id="{76C6DD86-9BA8-42FB-A684-65CD42BB8888}" type="slidenum">
              <a:rPr lang="en-US">
                <a:solidFill>
                  <a:srgbClr val="006699"/>
                </a:solidFill>
              </a:rPr>
              <a:pPr/>
              <a:t>‹#›</a:t>
            </a:fld>
            <a:endParaRPr lang="en-US">
              <a:solidFill>
                <a:srgbClr val="006699"/>
              </a:solidFill>
            </a:endParaRPr>
          </a:p>
        </p:txBody>
      </p:sp>
    </p:spTree>
    <p:extLst>
      <p:ext uri="{BB962C8B-B14F-4D97-AF65-F5344CB8AC3E}">
        <p14:creationId xmlns:p14="http://schemas.microsoft.com/office/powerpoint/2010/main" val="418934648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6699"/>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6699"/>
              </a:solidFill>
            </a:endParaRPr>
          </a:p>
        </p:txBody>
      </p:sp>
      <p:sp>
        <p:nvSpPr>
          <p:cNvPr id="7" name="Slide Number Placeholder 6"/>
          <p:cNvSpPr>
            <a:spLocks noGrp="1"/>
          </p:cNvSpPr>
          <p:nvPr>
            <p:ph type="sldNum" sz="quarter" idx="12"/>
          </p:nvPr>
        </p:nvSpPr>
        <p:spPr/>
        <p:txBody>
          <a:bodyPr/>
          <a:lstStyle>
            <a:lvl1pPr>
              <a:defRPr/>
            </a:lvl1pPr>
          </a:lstStyle>
          <a:p>
            <a:fld id="{A39D79E0-02BD-4C50-A952-AFB7EC24C8A7}" type="slidenum">
              <a:rPr lang="en-US">
                <a:solidFill>
                  <a:srgbClr val="006699"/>
                </a:solidFill>
              </a:rPr>
              <a:pPr/>
              <a:t>‹#›</a:t>
            </a:fld>
            <a:endParaRPr lang="en-US">
              <a:solidFill>
                <a:srgbClr val="006699"/>
              </a:solidFill>
            </a:endParaRPr>
          </a:p>
        </p:txBody>
      </p:sp>
    </p:spTree>
    <p:extLst>
      <p:ext uri="{BB962C8B-B14F-4D97-AF65-F5344CB8AC3E}">
        <p14:creationId xmlns:p14="http://schemas.microsoft.com/office/powerpoint/2010/main" val="80354861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6699"/>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6699"/>
              </a:solidFill>
            </a:endParaRPr>
          </a:p>
        </p:txBody>
      </p:sp>
      <p:sp>
        <p:nvSpPr>
          <p:cNvPr id="7" name="Slide Number Placeholder 6"/>
          <p:cNvSpPr>
            <a:spLocks noGrp="1"/>
          </p:cNvSpPr>
          <p:nvPr>
            <p:ph type="sldNum" sz="quarter" idx="12"/>
          </p:nvPr>
        </p:nvSpPr>
        <p:spPr/>
        <p:txBody>
          <a:bodyPr/>
          <a:lstStyle>
            <a:lvl1pPr>
              <a:defRPr/>
            </a:lvl1pPr>
          </a:lstStyle>
          <a:p>
            <a:fld id="{46143475-EDAC-48EA-ADA2-9A94876838AE}" type="slidenum">
              <a:rPr lang="en-US">
                <a:solidFill>
                  <a:srgbClr val="006699"/>
                </a:solidFill>
              </a:rPr>
              <a:pPr/>
              <a:t>‹#›</a:t>
            </a:fld>
            <a:endParaRPr lang="en-US">
              <a:solidFill>
                <a:srgbClr val="006699"/>
              </a:solidFill>
            </a:endParaRPr>
          </a:p>
        </p:txBody>
      </p:sp>
    </p:spTree>
    <p:extLst>
      <p:ext uri="{BB962C8B-B14F-4D97-AF65-F5344CB8AC3E}">
        <p14:creationId xmlns:p14="http://schemas.microsoft.com/office/powerpoint/2010/main" val="371656793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6699"/>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6699"/>
              </a:solidFill>
            </a:endParaRPr>
          </a:p>
        </p:txBody>
      </p:sp>
      <p:sp>
        <p:nvSpPr>
          <p:cNvPr id="6" name="Slide Number Placeholder 5"/>
          <p:cNvSpPr>
            <a:spLocks noGrp="1"/>
          </p:cNvSpPr>
          <p:nvPr>
            <p:ph type="sldNum" sz="quarter" idx="12"/>
          </p:nvPr>
        </p:nvSpPr>
        <p:spPr/>
        <p:txBody>
          <a:bodyPr/>
          <a:lstStyle>
            <a:lvl1pPr>
              <a:defRPr/>
            </a:lvl1pPr>
          </a:lstStyle>
          <a:p>
            <a:fld id="{BD81A40B-64B0-4243-8D04-89D3B10418EA}" type="slidenum">
              <a:rPr lang="en-US">
                <a:solidFill>
                  <a:srgbClr val="006699"/>
                </a:solidFill>
              </a:rPr>
              <a:pPr/>
              <a:t>‹#›</a:t>
            </a:fld>
            <a:endParaRPr lang="en-US">
              <a:solidFill>
                <a:srgbClr val="006699"/>
              </a:solidFill>
            </a:endParaRPr>
          </a:p>
        </p:txBody>
      </p:sp>
    </p:spTree>
    <p:extLst>
      <p:ext uri="{BB962C8B-B14F-4D97-AF65-F5344CB8AC3E}">
        <p14:creationId xmlns:p14="http://schemas.microsoft.com/office/powerpoint/2010/main" val="136139224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103188"/>
            <a:ext cx="2060575" cy="59531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42913" y="103188"/>
            <a:ext cx="6030912" cy="5953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6699"/>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6699"/>
              </a:solidFill>
            </a:endParaRPr>
          </a:p>
        </p:txBody>
      </p:sp>
      <p:sp>
        <p:nvSpPr>
          <p:cNvPr id="6" name="Slide Number Placeholder 5"/>
          <p:cNvSpPr>
            <a:spLocks noGrp="1"/>
          </p:cNvSpPr>
          <p:nvPr>
            <p:ph type="sldNum" sz="quarter" idx="12"/>
          </p:nvPr>
        </p:nvSpPr>
        <p:spPr/>
        <p:txBody>
          <a:bodyPr/>
          <a:lstStyle>
            <a:lvl1pPr>
              <a:defRPr/>
            </a:lvl1pPr>
          </a:lstStyle>
          <a:p>
            <a:fld id="{1D4EE54B-1DE0-4589-9A33-A959F18B0D4B}" type="slidenum">
              <a:rPr lang="en-US">
                <a:solidFill>
                  <a:srgbClr val="006699"/>
                </a:solidFill>
              </a:rPr>
              <a:pPr/>
              <a:t>‹#›</a:t>
            </a:fld>
            <a:endParaRPr lang="en-US">
              <a:solidFill>
                <a:srgbClr val="006699"/>
              </a:solidFill>
            </a:endParaRPr>
          </a:p>
        </p:txBody>
      </p:sp>
    </p:spTree>
    <p:extLst>
      <p:ext uri="{BB962C8B-B14F-4D97-AF65-F5344CB8AC3E}">
        <p14:creationId xmlns:p14="http://schemas.microsoft.com/office/powerpoint/2010/main" val="187724940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A81ABEB-C017-4566-AB15-76B7308A2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1807486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61ECD12-38BA-4292-9209-2AAB2AAC554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6564655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69C2BD6-7844-4519-925D-2DDD906AC67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38404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393939"/>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393939"/>
              </a:solidFill>
            </a:endParaRPr>
          </a:p>
        </p:txBody>
      </p:sp>
      <p:sp>
        <p:nvSpPr>
          <p:cNvPr id="6" name="Slide Number Placeholder 5"/>
          <p:cNvSpPr>
            <a:spLocks noGrp="1"/>
          </p:cNvSpPr>
          <p:nvPr>
            <p:ph type="sldNum" sz="quarter" idx="12"/>
          </p:nvPr>
        </p:nvSpPr>
        <p:spPr/>
        <p:txBody>
          <a:bodyPr/>
          <a:lstStyle>
            <a:lvl1pPr>
              <a:defRPr/>
            </a:lvl1pPr>
          </a:lstStyle>
          <a:p>
            <a:fld id="{45EACDF4-232C-401A-B811-292716DF5406}" type="slidenum">
              <a:rPr lang="en-US">
                <a:solidFill>
                  <a:srgbClr val="393939"/>
                </a:solidFill>
              </a:rPr>
              <a:pPr/>
              <a:t>‹#›</a:t>
            </a:fld>
            <a:endParaRPr lang="en-US">
              <a:solidFill>
                <a:srgbClr val="393939"/>
              </a:solidFill>
            </a:endParaRPr>
          </a:p>
        </p:txBody>
      </p:sp>
    </p:spTree>
    <p:extLst>
      <p:ext uri="{BB962C8B-B14F-4D97-AF65-F5344CB8AC3E}">
        <p14:creationId xmlns:p14="http://schemas.microsoft.com/office/powerpoint/2010/main" val="1960193809"/>
      </p:ext>
    </p:extLst>
  </p:cSld>
  <p:clrMapOvr>
    <a:masterClrMapping/>
  </p:clrMapOvr>
  <p:transition>
    <p:wipe/>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FEE7B5D-B0B2-4161-96CE-418AC2DBCDD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1408713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A601D6B-0789-424D-9A69-853A172BEAD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8423091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7B4BD8F-47DE-4F4C-96B0-66F6753EEC1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8265893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FA745B6-FDC1-48A9-ABD6-CB3CF4E3EA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2417355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D1CA946-2583-4295-8161-6F40D410521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7184683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2E08550-1F3E-42FA-AD06-6BCAC7BFEE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7552545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EAEE53-7A5A-447D-882B-C4D5BB2C28B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9922201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D9675D-8D34-45DD-831F-1DC22A64693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49232511"/>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8F6D3D3-417D-44D3-914A-A3690FF5D51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6012312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F667C60-6DC4-465E-9281-1EE3E30ABD2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655235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192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816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393939"/>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393939"/>
              </a:solidFill>
            </a:endParaRPr>
          </a:p>
        </p:txBody>
      </p:sp>
      <p:sp>
        <p:nvSpPr>
          <p:cNvPr id="7" name="Slide Number Placeholder 6"/>
          <p:cNvSpPr>
            <a:spLocks noGrp="1"/>
          </p:cNvSpPr>
          <p:nvPr>
            <p:ph type="sldNum" sz="quarter" idx="12"/>
          </p:nvPr>
        </p:nvSpPr>
        <p:spPr/>
        <p:txBody>
          <a:bodyPr/>
          <a:lstStyle>
            <a:lvl1pPr>
              <a:defRPr/>
            </a:lvl1pPr>
          </a:lstStyle>
          <a:p>
            <a:fld id="{A286629C-045A-4A36-B727-82931CA9B54B}" type="slidenum">
              <a:rPr lang="en-US">
                <a:solidFill>
                  <a:srgbClr val="393939"/>
                </a:solidFill>
              </a:rPr>
              <a:pPr/>
              <a:t>‹#›</a:t>
            </a:fld>
            <a:endParaRPr lang="en-US">
              <a:solidFill>
                <a:srgbClr val="393939"/>
              </a:solidFill>
            </a:endParaRPr>
          </a:p>
        </p:txBody>
      </p:sp>
    </p:spTree>
    <p:extLst>
      <p:ext uri="{BB962C8B-B14F-4D97-AF65-F5344CB8AC3E}">
        <p14:creationId xmlns:p14="http://schemas.microsoft.com/office/powerpoint/2010/main" val="3225090355"/>
      </p:ext>
    </p:extLst>
  </p:cSld>
  <p:clrMapOvr>
    <a:masterClrMapping/>
  </p:clrMapOvr>
  <p:transition>
    <p:wipe/>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8CB1DD1-25C1-4CB4-A60C-4B702167CF9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1253554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6BD85B0-B0EF-44FE-B1B7-B5FC3B45026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4552222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0F7B5D1-2750-48FC-8E1A-CBD2D01A66F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2537692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F6CBC3E-8459-482A-857D-4BF1F62F275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87375605"/>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B503928-0906-49B3-B287-7D39F3388CF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65871714"/>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38915B3-43E7-4869-96EC-BFE3563AB21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44899674"/>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770929A-0D36-4646-9C73-AD314B9807E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2088241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B92E3F8-FA23-4861-B338-5E8683A5085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71128914"/>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E257E1E-2AA8-49B7-B948-3863541FEB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31400181"/>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6E990F4-F01E-4DBB-AF9C-AF11F39CA6E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12920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393939"/>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393939"/>
              </a:solidFill>
            </a:endParaRPr>
          </a:p>
        </p:txBody>
      </p:sp>
      <p:sp>
        <p:nvSpPr>
          <p:cNvPr id="9" name="Slide Number Placeholder 8"/>
          <p:cNvSpPr>
            <a:spLocks noGrp="1"/>
          </p:cNvSpPr>
          <p:nvPr>
            <p:ph type="sldNum" sz="quarter" idx="12"/>
          </p:nvPr>
        </p:nvSpPr>
        <p:spPr/>
        <p:txBody>
          <a:bodyPr/>
          <a:lstStyle>
            <a:lvl1pPr>
              <a:defRPr/>
            </a:lvl1pPr>
          </a:lstStyle>
          <a:p>
            <a:fld id="{9F2D3126-ED4A-4230-9F46-C6EF8FB646BF}" type="slidenum">
              <a:rPr lang="en-US">
                <a:solidFill>
                  <a:srgbClr val="393939"/>
                </a:solidFill>
              </a:rPr>
              <a:pPr/>
              <a:t>‹#›</a:t>
            </a:fld>
            <a:endParaRPr lang="en-US">
              <a:solidFill>
                <a:srgbClr val="393939"/>
              </a:solidFill>
            </a:endParaRPr>
          </a:p>
        </p:txBody>
      </p:sp>
    </p:spTree>
    <p:extLst>
      <p:ext uri="{BB962C8B-B14F-4D97-AF65-F5344CB8AC3E}">
        <p14:creationId xmlns:p14="http://schemas.microsoft.com/office/powerpoint/2010/main" val="2466799887"/>
      </p:ext>
    </p:extLst>
  </p:cSld>
  <p:clrMapOvr>
    <a:masterClrMapping/>
  </p:clrMapOvr>
  <p:transition>
    <p:wipe/>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96E5295-BB8C-4A4F-A161-8A86A5D750B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6818882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1BC8C77-7656-4DF0-884A-B4425181066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04921723"/>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C6B85CB-8249-4868-9EFA-E6AC217CFEC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89689497"/>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7BC17600-0BEA-408A-99FF-96005A961550}" type="datetimeFigureOut">
              <a:rPr lang="vi-VN" smtClean="0">
                <a:solidFill>
                  <a:prstClr val="black">
                    <a:tint val="75000"/>
                  </a:prstClr>
                </a:solidFill>
              </a:rPr>
              <a:pPr/>
              <a:t>24/09/2019</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06360421-8000-4C2C-B889-AC5E217C9FB1}"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557720321"/>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7BC17600-0BEA-408A-99FF-96005A961550}" type="datetimeFigureOut">
              <a:rPr lang="vi-VN" smtClean="0">
                <a:solidFill>
                  <a:prstClr val="black">
                    <a:tint val="75000"/>
                  </a:prstClr>
                </a:solidFill>
              </a:rPr>
              <a:pPr/>
              <a:t>24/09/2019</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06360421-8000-4C2C-B889-AC5E217C9FB1}"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8150818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C17600-0BEA-408A-99FF-96005A961550}" type="datetimeFigureOut">
              <a:rPr lang="vi-VN" smtClean="0">
                <a:solidFill>
                  <a:prstClr val="black">
                    <a:tint val="75000"/>
                  </a:prstClr>
                </a:solidFill>
              </a:rPr>
              <a:pPr/>
              <a:t>24/09/2019</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06360421-8000-4C2C-B889-AC5E217C9FB1}"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37599645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7BC17600-0BEA-408A-99FF-96005A961550}" type="datetimeFigureOut">
              <a:rPr lang="vi-VN" smtClean="0">
                <a:solidFill>
                  <a:prstClr val="black">
                    <a:tint val="75000"/>
                  </a:prstClr>
                </a:solidFill>
              </a:rPr>
              <a:pPr/>
              <a:t>24/09/2019</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06360421-8000-4C2C-B889-AC5E217C9FB1}"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240066368"/>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7BC17600-0BEA-408A-99FF-96005A961550}" type="datetimeFigureOut">
              <a:rPr lang="vi-VN" smtClean="0">
                <a:solidFill>
                  <a:prstClr val="black">
                    <a:tint val="75000"/>
                  </a:prstClr>
                </a:solidFill>
              </a:rPr>
              <a:pPr/>
              <a:t>24/09/2019</a:t>
            </a:fld>
            <a:endParaRPr lang="vi-VN">
              <a:solidFill>
                <a:prstClr val="black">
                  <a:tint val="75000"/>
                </a:prstClr>
              </a:solidFill>
            </a:endParaRPr>
          </a:p>
        </p:txBody>
      </p:sp>
      <p:sp>
        <p:nvSpPr>
          <p:cNvPr id="8" name="Footer Placeholder 7"/>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p:cNvSpPr>
            <a:spLocks noGrp="1"/>
          </p:cNvSpPr>
          <p:nvPr>
            <p:ph type="sldNum" sz="quarter" idx="12"/>
          </p:nvPr>
        </p:nvSpPr>
        <p:spPr/>
        <p:txBody>
          <a:bodyPr/>
          <a:lstStyle/>
          <a:p>
            <a:fld id="{06360421-8000-4C2C-B889-AC5E217C9FB1}"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627552991"/>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7BC17600-0BEA-408A-99FF-96005A961550}" type="datetimeFigureOut">
              <a:rPr lang="vi-VN" smtClean="0">
                <a:solidFill>
                  <a:prstClr val="black">
                    <a:tint val="75000"/>
                  </a:prstClr>
                </a:solidFill>
              </a:rPr>
              <a:pPr/>
              <a:t>24/09/2019</a:t>
            </a:fld>
            <a:endParaRPr lang="vi-VN">
              <a:solidFill>
                <a:prstClr val="black">
                  <a:tint val="75000"/>
                </a:prstClr>
              </a:solidFill>
            </a:endParaRPr>
          </a:p>
        </p:txBody>
      </p:sp>
      <p:sp>
        <p:nvSpPr>
          <p:cNvPr id="4" name="Footer Placeholder 3"/>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p:cNvSpPr>
            <a:spLocks noGrp="1"/>
          </p:cNvSpPr>
          <p:nvPr>
            <p:ph type="sldNum" sz="quarter" idx="12"/>
          </p:nvPr>
        </p:nvSpPr>
        <p:spPr/>
        <p:txBody>
          <a:bodyPr/>
          <a:lstStyle/>
          <a:p>
            <a:fld id="{06360421-8000-4C2C-B889-AC5E217C9FB1}"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818773732"/>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C17600-0BEA-408A-99FF-96005A961550}" type="datetimeFigureOut">
              <a:rPr lang="vi-VN" smtClean="0">
                <a:solidFill>
                  <a:prstClr val="black">
                    <a:tint val="75000"/>
                  </a:prstClr>
                </a:solidFill>
              </a:rPr>
              <a:pPr/>
              <a:t>24/09/2019</a:t>
            </a:fld>
            <a:endParaRPr lang="vi-VN">
              <a:solidFill>
                <a:prstClr val="black">
                  <a:tint val="75000"/>
                </a:prstClr>
              </a:solidFill>
            </a:endParaRPr>
          </a:p>
        </p:txBody>
      </p:sp>
      <p:sp>
        <p:nvSpPr>
          <p:cNvPr id="3" name="Footer Placeholder 2"/>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p:cNvSpPr>
            <a:spLocks noGrp="1"/>
          </p:cNvSpPr>
          <p:nvPr>
            <p:ph type="sldNum" sz="quarter" idx="12"/>
          </p:nvPr>
        </p:nvSpPr>
        <p:spPr/>
        <p:txBody>
          <a:bodyPr/>
          <a:lstStyle/>
          <a:p>
            <a:fld id="{06360421-8000-4C2C-B889-AC5E217C9FB1}"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8486207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393939"/>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393939"/>
              </a:solidFill>
            </a:endParaRPr>
          </a:p>
        </p:txBody>
      </p:sp>
      <p:sp>
        <p:nvSpPr>
          <p:cNvPr id="5" name="Slide Number Placeholder 4"/>
          <p:cNvSpPr>
            <a:spLocks noGrp="1"/>
          </p:cNvSpPr>
          <p:nvPr>
            <p:ph type="sldNum" sz="quarter" idx="12"/>
          </p:nvPr>
        </p:nvSpPr>
        <p:spPr/>
        <p:txBody>
          <a:bodyPr/>
          <a:lstStyle>
            <a:lvl1pPr>
              <a:defRPr/>
            </a:lvl1pPr>
          </a:lstStyle>
          <a:p>
            <a:fld id="{7E29CFFA-F5C4-42ED-ACFB-CB0E565646D6}" type="slidenum">
              <a:rPr lang="en-US">
                <a:solidFill>
                  <a:srgbClr val="393939"/>
                </a:solidFill>
              </a:rPr>
              <a:pPr/>
              <a:t>‹#›</a:t>
            </a:fld>
            <a:endParaRPr lang="en-US">
              <a:solidFill>
                <a:srgbClr val="393939"/>
              </a:solidFill>
            </a:endParaRPr>
          </a:p>
        </p:txBody>
      </p:sp>
    </p:spTree>
    <p:extLst>
      <p:ext uri="{BB962C8B-B14F-4D97-AF65-F5344CB8AC3E}">
        <p14:creationId xmlns:p14="http://schemas.microsoft.com/office/powerpoint/2010/main" val="1410338956"/>
      </p:ext>
    </p:extLst>
  </p:cSld>
  <p:clrMapOvr>
    <a:masterClrMapping/>
  </p:clrMapOvr>
  <p:transition>
    <p:wipe/>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C17600-0BEA-408A-99FF-96005A961550}" type="datetimeFigureOut">
              <a:rPr lang="vi-VN" smtClean="0">
                <a:solidFill>
                  <a:prstClr val="black">
                    <a:tint val="75000"/>
                  </a:prstClr>
                </a:solidFill>
              </a:rPr>
              <a:pPr/>
              <a:t>24/09/2019</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06360421-8000-4C2C-B889-AC5E217C9FB1}"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150512237"/>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C17600-0BEA-408A-99FF-96005A961550}" type="datetimeFigureOut">
              <a:rPr lang="vi-VN" smtClean="0">
                <a:solidFill>
                  <a:prstClr val="black">
                    <a:tint val="75000"/>
                  </a:prstClr>
                </a:solidFill>
              </a:rPr>
              <a:pPr/>
              <a:t>24/09/2019</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06360421-8000-4C2C-B889-AC5E217C9FB1}"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939874222"/>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7BC17600-0BEA-408A-99FF-96005A961550}" type="datetimeFigureOut">
              <a:rPr lang="vi-VN" smtClean="0">
                <a:solidFill>
                  <a:prstClr val="black">
                    <a:tint val="75000"/>
                  </a:prstClr>
                </a:solidFill>
              </a:rPr>
              <a:pPr/>
              <a:t>24/09/2019</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06360421-8000-4C2C-B889-AC5E217C9FB1}"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339662478"/>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7BC17600-0BEA-408A-99FF-96005A961550}" type="datetimeFigureOut">
              <a:rPr lang="vi-VN" smtClean="0">
                <a:solidFill>
                  <a:prstClr val="black">
                    <a:tint val="75000"/>
                  </a:prstClr>
                </a:solidFill>
              </a:rPr>
              <a:pPr/>
              <a:t>24/09/2019</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06360421-8000-4C2C-B889-AC5E217C9FB1}"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186539953"/>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3" name="Date Placeholder 3"/>
          <p:cNvSpPr>
            <a:spLocks noGrp="1"/>
          </p:cNvSpPr>
          <p:nvPr>
            <p:ph type="dt" sz="half" idx="10"/>
          </p:nvPr>
        </p:nvSpPr>
        <p:spPr/>
        <p:txBody>
          <a:bodyPr/>
          <a:lstStyle>
            <a:lvl1pPr>
              <a:defRPr/>
            </a:lvl1pPr>
          </a:lstStyle>
          <a:p>
            <a:pPr>
              <a:defRPr/>
            </a:pPr>
            <a:fld id="{F48A8549-C8A7-48B9-9622-B2B95410E8EA}" type="datetimeFigureOut">
              <a:rPr lang="en-US">
                <a:solidFill>
                  <a:prstClr val="black">
                    <a:tint val="75000"/>
                  </a:prstClr>
                </a:solidFill>
              </a:rPr>
              <a:pPr>
                <a:defRPr/>
              </a:pPr>
              <a:t>9/24/2019</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D6ACEAE1-1968-411E-B95F-BC6DF059512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077024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393939"/>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393939"/>
              </a:solidFill>
            </a:endParaRPr>
          </a:p>
        </p:txBody>
      </p:sp>
      <p:sp>
        <p:nvSpPr>
          <p:cNvPr id="4" name="Slide Number Placeholder 3"/>
          <p:cNvSpPr>
            <a:spLocks noGrp="1"/>
          </p:cNvSpPr>
          <p:nvPr>
            <p:ph type="sldNum" sz="quarter" idx="12"/>
          </p:nvPr>
        </p:nvSpPr>
        <p:spPr/>
        <p:txBody>
          <a:bodyPr/>
          <a:lstStyle>
            <a:lvl1pPr>
              <a:defRPr/>
            </a:lvl1pPr>
          </a:lstStyle>
          <a:p>
            <a:fld id="{5E2AAA4B-E573-4656-8572-0F5CD46BF5E0}" type="slidenum">
              <a:rPr lang="en-US">
                <a:solidFill>
                  <a:srgbClr val="393939"/>
                </a:solidFill>
              </a:rPr>
              <a:pPr/>
              <a:t>‹#›</a:t>
            </a:fld>
            <a:endParaRPr lang="en-US">
              <a:solidFill>
                <a:srgbClr val="393939"/>
              </a:solidFill>
            </a:endParaRPr>
          </a:p>
        </p:txBody>
      </p:sp>
    </p:spTree>
    <p:extLst>
      <p:ext uri="{BB962C8B-B14F-4D97-AF65-F5344CB8AC3E}">
        <p14:creationId xmlns:p14="http://schemas.microsoft.com/office/powerpoint/2010/main" val="2389388410"/>
      </p:ext>
    </p:extLst>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4D8532C-53CE-4A47-A02F-4178F42E150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32241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393939"/>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393939"/>
              </a:solidFill>
            </a:endParaRPr>
          </a:p>
        </p:txBody>
      </p:sp>
      <p:sp>
        <p:nvSpPr>
          <p:cNvPr id="7" name="Slide Number Placeholder 6"/>
          <p:cNvSpPr>
            <a:spLocks noGrp="1"/>
          </p:cNvSpPr>
          <p:nvPr>
            <p:ph type="sldNum" sz="quarter" idx="12"/>
          </p:nvPr>
        </p:nvSpPr>
        <p:spPr/>
        <p:txBody>
          <a:bodyPr/>
          <a:lstStyle>
            <a:lvl1pPr>
              <a:defRPr/>
            </a:lvl1pPr>
          </a:lstStyle>
          <a:p>
            <a:fld id="{20656139-B461-4B3C-AB8B-E7ECA183A8A8}" type="slidenum">
              <a:rPr lang="en-US">
                <a:solidFill>
                  <a:srgbClr val="393939"/>
                </a:solidFill>
              </a:rPr>
              <a:pPr/>
              <a:t>‹#›</a:t>
            </a:fld>
            <a:endParaRPr lang="en-US">
              <a:solidFill>
                <a:srgbClr val="393939"/>
              </a:solidFill>
            </a:endParaRPr>
          </a:p>
        </p:txBody>
      </p:sp>
    </p:spTree>
    <p:extLst>
      <p:ext uri="{BB962C8B-B14F-4D97-AF65-F5344CB8AC3E}">
        <p14:creationId xmlns:p14="http://schemas.microsoft.com/office/powerpoint/2010/main" val="2032969157"/>
      </p:ext>
    </p:extLst>
  </p:cSld>
  <p:clrMapOvr>
    <a:masterClrMapping/>
  </p:clrMapOvr>
  <p:transition>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393939"/>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393939"/>
              </a:solidFill>
            </a:endParaRPr>
          </a:p>
        </p:txBody>
      </p:sp>
      <p:sp>
        <p:nvSpPr>
          <p:cNvPr id="7" name="Slide Number Placeholder 6"/>
          <p:cNvSpPr>
            <a:spLocks noGrp="1"/>
          </p:cNvSpPr>
          <p:nvPr>
            <p:ph type="sldNum" sz="quarter" idx="12"/>
          </p:nvPr>
        </p:nvSpPr>
        <p:spPr/>
        <p:txBody>
          <a:bodyPr/>
          <a:lstStyle>
            <a:lvl1pPr>
              <a:defRPr/>
            </a:lvl1pPr>
          </a:lstStyle>
          <a:p>
            <a:fld id="{2D72BD0F-5DB1-469B-8060-C002E1363FA2}" type="slidenum">
              <a:rPr lang="en-US">
                <a:solidFill>
                  <a:srgbClr val="393939"/>
                </a:solidFill>
              </a:rPr>
              <a:pPr/>
              <a:t>‹#›</a:t>
            </a:fld>
            <a:endParaRPr lang="en-US">
              <a:solidFill>
                <a:srgbClr val="393939"/>
              </a:solidFill>
            </a:endParaRPr>
          </a:p>
        </p:txBody>
      </p:sp>
    </p:spTree>
    <p:extLst>
      <p:ext uri="{BB962C8B-B14F-4D97-AF65-F5344CB8AC3E}">
        <p14:creationId xmlns:p14="http://schemas.microsoft.com/office/powerpoint/2010/main" val="1812149644"/>
      </p:ext>
    </p:extLst>
  </p:cSld>
  <p:clrMapOvr>
    <a:masterClrMapping/>
  </p:clrMapOvr>
  <p:transition>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393939"/>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393939"/>
              </a:solidFill>
            </a:endParaRPr>
          </a:p>
        </p:txBody>
      </p:sp>
      <p:sp>
        <p:nvSpPr>
          <p:cNvPr id="6" name="Slide Number Placeholder 5"/>
          <p:cNvSpPr>
            <a:spLocks noGrp="1"/>
          </p:cNvSpPr>
          <p:nvPr>
            <p:ph type="sldNum" sz="quarter" idx="12"/>
          </p:nvPr>
        </p:nvSpPr>
        <p:spPr/>
        <p:txBody>
          <a:bodyPr/>
          <a:lstStyle>
            <a:lvl1pPr>
              <a:defRPr/>
            </a:lvl1pPr>
          </a:lstStyle>
          <a:p>
            <a:fld id="{71955348-35EC-494A-9DD3-6397758ACC14}" type="slidenum">
              <a:rPr lang="en-US">
                <a:solidFill>
                  <a:srgbClr val="393939"/>
                </a:solidFill>
              </a:rPr>
              <a:pPr/>
              <a:t>‹#›</a:t>
            </a:fld>
            <a:endParaRPr lang="en-US">
              <a:solidFill>
                <a:srgbClr val="393939"/>
              </a:solidFill>
            </a:endParaRPr>
          </a:p>
        </p:txBody>
      </p:sp>
    </p:spTree>
    <p:extLst>
      <p:ext uri="{BB962C8B-B14F-4D97-AF65-F5344CB8AC3E}">
        <p14:creationId xmlns:p14="http://schemas.microsoft.com/office/powerpoint/2010/main" val="68870067"/>
      </p:ext>
    </p:extLst>
  </p:cSld>
  <p:clrMapOvr>
    <a:masterClrMapping/>
  </p:clrMapOvr>
  <p:transition>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8500" y="304800"/>
            <a:ext cx="194310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19200" y="304800"/>
            <a:ext cx="56769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393939"/>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393939"/>
              </a:solidFill>
            </a:endParaRPr>
          </a:p>
        </p:txBody>
      </p:sp>
      <p:sp>
        <p:nvSpPr>
          <p:cNvPr id="6" name="Slide Number Placeholder 5"/>
          <p:cNvSpPr>
            <a:spLocks noGrp="1"/>
          </p:cNvSpPr>
          <p:nvPr>
            <p:ph type="sldNum" sz="quarter" idx="12"/>
          </p:nvPr>
        </p:nvSpPr>
        <p:spPr/>
        <p:txBody>
          <a:bodyPr/>
          <a:lstStyle>
            <a:lvl1pPr>
              <a:defRPr/>
            </a:lvl1pPr>
          </a:lstStyle>
          <a:p>
            <a:fld id="{5384AFA9-74C5-49CC-BC3B-7C8940623653}" type="slidenum">
              <a:rPr lang="en-US">
                <a:solidFill>
                  <a:srgbClr val="393939"/>
                </a:solidFill>
              </a:rPr>
              <a:pPr/>
              <a:t>‹#›</a:t>
            </a:fld>
            <a:endParaRPr lang="en-US">
              <a:solidFill>
                <a:srgbClr val="393939"/>
              </a:solidFill>
            </a:endParaRPr>
          </a:p>
        </p:txBody>
      </p:sp>
    </p:spTree>
    <p:extLst>
      <p:ext uri="{BB962C8B-B14F-4D97-AF65-F5344CB8AC3E}">
        <p14:creationId xmlns:p14="http://schemas.microsoft.com/office/powerpoint/2010/main" val="3351180454"/>
      </p:ext>
    </p:extLst>
  </p:cSld>
  <p:clrMapOvr>
    <a:masterClrMapping/>
  </p:clrMapOvr>
  <p:transition>
    <p:wip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7772400" cy="12065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219200" y="1600200"/>
            <a:ext cx="3810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181600" y="1600200"/>
            <a:ext cx="38100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181600" y="3924300"/>
            <a:ext cx="38100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1143000" y="6400800"/>
            <a:ext cx="1905000" cy="457200"/>
          </a:xfrm>
        </p:spPr>
        <p:txBody>
          <a:bodyPr/>
          <a:lstStyle>
            <a:lvl1pPr>
              <a:defRPr/>
            </a:lvl1pPr>
          </a:lstStyle>
          <a:p>
            <a:endParaRPr lang="en-US">
              <a:solidFill>
                <a:srgbClr val="393939"/>
              </a:solidFill>
            </a:endParaRPr>
          </a:p>
        </p:txBody>
      </p:sp>
      <p:sp>
        <p:nvSpPr>
          <p:cNvPr id="7" name="Footer Placeholder 6"/>
          <p:cNvSpPr>
            <a:spLocks noGrp="1"/>
          </p:cNvSpPr>
          <p:nvPr>
            <p:ph type="ftr" sz="quarter" idx="11"/>
          </p:nvPr>
        </p:nvSpPr>
        <p:spPr>
          <a:xfrm>
            <a:off x="3581400" y="6400800"/>
            <a:ext cx="2895600" cy="457200"/>
          </a:xfrm>
        </p:spPr>
        <p:txBody>
          <a:bodyPr/>
          <a:lstStyle>
            <a:lvl1pPr>
              <a:defRPr/>
            </a:lvl1pPr>
          </a:lstStyle>
          <a:p>
            <a:endParaRPr lang="en-US">
              <a:solidFill>
                <a:srgbClr val="393939"/>
              </a:solidFill>
            </a:endParaRPr>
          </a:p>
        </p:txBody>
      </p:sp>
      <p:sp>
        <p:nvSpPr>
          <p:cNvPr id="8" name="Slide Number Placeholder 7"/>
          <p:cNvSpPr>
            <a:spLocks noGrp="1"/>
          </p:cNvSpPr>
          <p:nvPr>
            <p:ph type="sldNum" sz="quarter" idx="12"/>
          </p:nvPr>
        </p:nvSpPr>
        <p:spPr>
          <a:xfrm>
            <a:off x="7239000" y="6400800"/>
            <a:ext cx="1905000" cy="457200"/>
          </a:xfrm>
        </p:spPr>
        <p:txBody>
          <a:bodyPr/>
          <a:lstStyle>
            <a:lvl1pPr>
              <a:defRPr/>
            </a:lvl1pPr>
          </a:lstStyle>
          <a:p>
            <a:fld id="{0937E8E2-5CF9-48B9-81EA-86B5144F5798}" type="slidenum">
              <a:rPr lang="en-US">
                <a:solidFill>
                  <a:srgbClr val="393939"/>
                </a:solidFill>
              </a:rPr>
              <a:pPr/>
              <a:t>‹#›</a:t>
            </a:fld>
            <a:endParaRPr lang="en-US">
              <a:solidFill>
                <a:srgbClr val="393939"/>
              </a:solidFill>
            </a:endParaRPr>
          </a:p>
        </p:txBody>
      </p:sp>
    </p:spTree>
    <p:extLst>
      <p:ext uri="{BB962C8B-B14F-4D97-AF65-F5344CB8AC3E}">
        <p14:creationId xmlns:p14="http://schemas.microsoft.com/office/powerpoint/2010/main" val="1558568346"/>
      </p:ext>
    </p:extLst>
  </p:cSld>
  <p:clrMapOvr>
    <a:masterClrMapping/>
  </p:clrMapOvr>
  <p:transition>
    <p:wip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219200" y="304800"/>
            <a:ext cx="7772400" cy="579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1143000" y="6400800"/>
            <a:ext cx="1905000" cy="457200"/>
          </a:xfrm>
        </p:spPr>
        <p:txBody>
          <a:bodyPr/>
          <a:lstStyle>
            <a:lvl1pPr>
              <a:defRPr/>
            </a:lvl1pPr>
          </a:lstStyle>
          <a:p>
            <a:endParaRPr lang="en-US">
              <a:solidFill>
                <a:srgbClr val="393939"/>
              </a:solidFill>
            </a:endParaRPr>
          </a:p>
        </p:txBody>
      </p:sp>
      <p:sp>
        <p:nvSpPr>
          <p:cNvPr id="4" name="Footer Placeholder 3"/>
          <p:cNvSpPr>
            <a:spLocks noGrp="1"/>
          </p:cNvSpPr>
          <p:nvPr>
            <p:ph type="ftr" sz="quarter" idx="11"/>
          </p:nvPr>
        </p:nvSpPr>
        <p:spPr>
          <a:xfrm>
            <a:off x="3581400" y="6400800"/>
            <a:ext cx="2895600" cy="457200"/>
          </a:xfrm>
        </p:spPr>
        <p:txBody>
          <a:bodyPr/>
          <a:lstStyle>
            <a:lvl1pPr>
              <a:defRPr/>
            </a:lvl1pPr>
          </a:lstStyle>
          <a:p>
            <a:endParaRPr lang="en-US">
              <a:solidFill>
                <a:srgbClr val="393939"/>
              </a:solidFill>
            </a:endParaRPr>
          </a:p>
        </p:txBody>
      </p:sp>
      <p:sp>
        <p:nvSpPr>
          <p:cNvPr id="5" name="Slide Number Placeholder 4"/>
          <p:cNvSpPr>
            <a:spLocks noGrp="1"/>
          </p:cNvSpPr>
          <p:nvPr>
            <p:ph type="sldNum" sz="quarter" idx="12"/>
          </p:nvPr>
        </p:nvSpPr>
        <p:spPr>
          <a:xfrm>
            <a:off x="7239000" y="6400800"/>
            <a:ext cx="1905000" cy="457200"/>
          </a:xfrm>
        </p:spPr>
        <p:txBody>
          <a:bodyPr/>
          <a:lstStyle>
            <a:lvl1pPr>
              <a:defRPr/>
            </a:lvl1pPr>
          </a:lstStyle>
          <a:p>
            <a:fld id="{69F33E7A-3AA5-47AD-B0A7-E1B759FB912A}" type="slidenum">
              <a:rPr lang="en-US">
                <a:solidFill>
                  <a:srgbClr val="393939"/>
                </a:solidFill>
              </a:rPr>
              <a:pPr/>
              <a:t>‹#›</a:t>
            </a:fld>
            <a:endParaRPr lang="en-US">
              <a:solidFill>
                <a:srgbClr val="393939"/>
              </a:solidFill>
            </a:endParaRPr>
          </a:p>
        </p:txBody>
      </p:sp>
    </p:spTree>
    <p:extLst>
      <p:ext uri="{BB962C8B-B14F-4D97-AF65-F5344CB8AC3E}">
        <p14:creationId xmlns:p14="http://schemas.microsoft.com/office/powerpoint/2010/main" val="460897468"/>
      </p:ext>
    </p:extLst>
  </p:cSld>
  <p:clrMapOvr>
    <a:masterClrMapping/>
  </p:clrMapOvr>
  <p:transition>
    <p:wip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7772400" cy="12065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219200" y="1600200"/>
            <a:ext cx="7772400" cy="4495800"/>
          </a:xfrm>
        </p:spPr>
        <p:txBody>
          <a:bodyPr/>
          <a:lstStyle/>
          <a:p>
            <a:endParaRPr lang="en-US"/>
          </a:p>
        </p:txBody>
      </p:sp>
      <p:sp>
        <p:nvSpPr>
          <p:cNvPr id="4" name="Date Placeholder 3"/>
          <p:cNvSpPr>
            <a:spLocks noGrp="1"/>
          </p:cNvSpPr>
          <p:nvPr>
            <p:ph type="dt" sz="half" idx="10"/>
          </p:nvPr>
        </p:nvSpPr>
        <p:spPr>
          <a:xfrm>
            <a:off x="1143000" y="6400800"/>
            <a:ext cx="1905000" cy="457200"/>
          </a:xfrm>
        </p:spPr>
        <p:txBody>
          <a:bodyPr/>
          <a:lstStyle>
            <a:lvl1pPr>
              <a:defRPr/>
            </a:lvl1pPr>
          </a:lstStyle>
          <a:p>
            <a:endParaRPr lang="en-US">
              <a:solidFill>
                <a:srgbClr val="393939"/>
              </a:solidFill>
            </a:endParaRPr>
          </a:p>
        </p:txBody>
      </p:sp>
      <p:sp>
        <p:nvSpPr>
          <p:cNvPr id="5" name="Footer Placeholder 4"/>
          <p:cNvSpPr>
            <a:spLocks noGrp="1"/>
          </p:cNvSpPr>
          <p:nvPr>
            <p:ph type="ftr" sz="quarter" idx="11"/>
          </p:nvPr>
        </p:nvSpPr>
        <p:spPr>
          <a:xfrm>
            <a:off x="3581400" y="6400800"/>
            <a:ext cx="2895600" cy="457200"/>
          </a:xfrm>
        </p:spPr>
        <p:txBody>
          <a:bodyPr/>
          <a:lstStyle>
            <a:lvl1pPr>
              <a:defRPr/>
            </a:lvl1pPr>
          </a:lstStyle>
          <a:p>
            <a:endParaRPr lang="en-US">
              <a:solidFill>
                <a:srgbClr val="393939"/>
              </a:solidFill>
            </a:endParaRPr>
          </a:p>
        </p:txBody>
      </p:sp>
      <p:sp>
        <p:nvSpPr>
          <p:cNvPr id="6" name="Slide Number Placeholder 5"/>
          <p:cNvSpPr>
            <a:spLocks noGrp="1"/>
          </p:cNvSpPr>
          <p:nvPr>
            <p:ph type="sldNum" sz="quarter" idx="12"/>
          </p:nvPr>
        </p:nvSpPr>
        <p:spPr>
          <a:xfrm>
            <a:off x="7239000" y="6400800"/>
            <a:ext cx="1905000" cy="457200"/>
          </a:xfrm>
        </p:spPr>
        <p:txBody>
          <a:bodyPr/>
          <a:lstStyle>
            <a:lvl1pPr>
              <a:defRPr/>
            </a:lvl1pPr>
          </a:lstStyle>
          <a:p>
            <a:fld id="{2A567A6E-8944-4A1E-A56B-847C26AE40BC}" type="slidenum">
              <a:rPr lang="en-US">
                <a:solidFill>
                  <a:srgbClr val="393939"/>
                </a:solidFill>
              </a:rPr>
              <a:pPr/>
              <a:t>‹#›</a:t>
            </a:fld>
            <a:endParaRPr lang="en-US">
              <a:solidFill>
                <a:srgbClr val="393939"/>
              </a:solidFill>
            </a:endParaRPr>
          </a:p>
        </p:txBody>
      </p:sp>
    </p:spTree>
    <p:extLst>
      <p:ext uri="{BB962C8B-B14F-4D97-AF65-F5344CB8AC3E}">
        <p14:creationId xmlns:p14="http://schemas.microsoft.com/office/powerpoint/2010/main" val="2288240706"/>
      </p:ext>
    </p:extLst>
  </p:cSld>
  <p:clrMapOvr>
    <a:masterClrMapping/>
  </p:clrMapOvr>
  <p:transition>
    <p:wip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42F8733-AC25-4C23-A98A-B7C7AC38F0E6}" type="slidenum">
              <a:rPr lang="vi-VN">
                <a:solidFill>
                  <a:srgbClr val="000000"/>
                </a:solidFill>
              </a:rPr>
              <a:pPr>
                <a:defRPr/>
              </a:pPr>
              <a:t>‹#›</a:t>
            </a:fld>
            <a:endParaRPr lang="vi-VN">
              <a:solidFill>
                <a:srgbClr val="000000"/>
              </a:solidFill>
            </a:endParaRPr>
          </a:p>
        </p:txBody>
      </p:sp>
    </p:spTree>
    <p:extLst>
      <p:ext uri="{BB962C8B-B14F-4D97-AF65-F5344CB8AC3E}">
        <p14:creationId xmlns:p14="http://schemas.microsoft.com/office/powerpoint/2010/main" val="35908389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0F8D321-DDF2-47FB-BF9D-8D8E153BC5C6}" type="slidenum">
              <a:rPr lang="vi-VN">
                <a:solidFill>
                  <a:srgbClr val="000000"/>
                </a:solidFill>
              </a:rPr>
              <a:pPr>
                <a:defRPr/>
              </a:pPr>
              <a:t>‹#›</a:t>
            </a:fld>
            <a:endParaRPr lang="vi-VN">
              <a:solidFill>
                <a:srgbClr val="000000"/>
              </a:solidFill>
            </a:endParaRPr>
          </a:p>
        </p:txBody>
      </p:sp>
    </p:spTree>
    <p:extLst>
      <p:ext uri="{BB962C8B-B14F-4D97-AF65-F5344CB8AC3E}">
        <p14:creationId xmlns:p14="http://schemas.microsoft.com/office/powerpoint/2010/main" val="17355649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9ECCACA-831A-41B6-A11B-ADC06C63229F}" type="slidenum">
              <a:rPr lang="vi-VN">
                <a:solidFill>
                  <a:srgbClr val="000000"/>
                </a:solidFill>
              </a:rPr>
              <a:pPr>
                <a:defRPr/>
              </a:pPr>
              <a:t>‹#›</a:t>
            </a:fld>
            <a:endParaRPr lang="vi-VN">
              <a:solidFill>
                <a:srgbClr val="000000"/>
              </a:solidFill>
            </a:endParaRPr>
          </a:p>
        </p:txBody>
      </p:sp>
    </p:spTree>
    <p:extLst>
      <p:ext uri="{BB962C8B-B14F-4D97-AF65-F5344CB8AC3E}">
        <p14:creationId xmlns:p14="http://schemas.microsoft.com/office/powerpoint/2010/main" val="488870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4070745-FF92-4636-A5A0-0924366DB50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986769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8FCF3F8-BE9A-4CB8-A4D9-E00F64AEBC05}" type="slidenum">
              <a:rPr lang="vi-VN">
                <a:solidFill>
                  <a:srgbClr val="000000"/>
                </a:solidFill>
              </a:rPr>
              <a:pPr>
                <a:defRPr/>
              </a:pPr>
              <a:t>‹#›</a:t>
            </a:fld>
            <a:endParaRPr lang="vi-VN">
              <a:solidFill>
                <a:srgbClr val="000000"/>
              </a:solidFill>
            </a:endParaRPr>
          </a:p>
        </p:txBody>
      </p:sp>
    </p:spTree>
    <p:extLst>
      <p:ext uri="{BB962C8B-B14F-4D97-AF65-F5344CB8AC3E}">
        <p14:creationId xmlns:p14="http://schemas.microsoft.com/office/powerpoint/2010/main" val="35268810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3E1C31B-C944-4A4E-BBD7-AEB655C83D98}" type="slidenum">
              <a:rPr lang="vi-VN">
                <a:solidFill>
                  <a:srgbClr val="000000"/>
                </a:solidFill>
              </a:rPr>
              <a:pPr>
                <a:defRPr/>
              </a:pPr>
              <a:t>‹#›</a:t>
            </a:fld>
            <a:endParaRPr lang="vi-VN">
              <a:solidFill>
                <a:srgbClr val="000000"/>
              </a:solidFill>
            </a:endParaRPr>
          </a:p>
        </p:txBody>
      </p:sp>
    </p:spTree>
    <p:extLst>
      <p:ext uri="{BB962C8B-B14F-4D97-AF65-F5344CB8AC3E}">
        <p14:creationId xmlns:p14="http://schemas.microsoft.com/office/powerpoint/2010/main" val="24121618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164E086-497B-4179-8504-FB930B93F9A2}" type="slidenum">
              <a:rPr lang="vi-VN">
                <a:solidFill>
                  <a:srgbClr val="000000"/>
                </a:solidFill>
              </a:rPr>
              <a:pPr>
                <a:defRPr/>
              </a:pPr>
              <a:t>‹#›</a:t>
            </a:fld>
            <a:endParaRPr lang="vi-VN">
              <a:solidFill>
                <a:srgbClr val="000000"/>
              </a:solidFill>
            </a:endParaRPr>
          </a:p>
        </p:txBody>
      </p:sp>
    </p:spTree>
    <p:extLst>
      <p:ext uri="{BB962C8B-B14F-4D97-AF65-F5344CB8AC3E}">
        <p14:creationId xmlns:p14="http://schemas.microsoft.com/office/powerpoint/2010/main" val="37052392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0C92681-8259-4FDE-A10A-B06DB54859DE}" type="slidenum">
              <a:rPr lang="vi-VN">
                <a:solidFill>
                  <a:srgbClr val="000000"/>
                </a:solidFill>
              </a:rPr>
              <a:pPr>
                <a:defRPr/>
              </a:pPr>
              <a:t>‹#›</a:t>
            </a:fld>
            <a:endParaRPr lang="vi-VN">
              <a:solidFill>
                <a:srgbClr val="000000"/>
              </a:solidFill>
            </a:endParaRPr>
          </a:p>
        </p:txBody>
      </p:sp>
    </p:spTree>
    <p:extLst>
      <p:ext uri="{BB962C8B-B14F-4D97-AF65-F5344CB8AC3E}">
        <p14:creationId xmlns:p14="http://schemas.microsoft.com/office/powerpoint/2010/main" val="2496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CBC8908-ABC5-49B1-B83D-CA7B46D8654C}" type="slidenum">
              <a:rPr lang="vi-VN">
                <a:solidFill>
                  <a:srgbClr val="000000"/>
                </a:solidFill>
              </a:rPr>
              <a:pPr>
                <a:defRPr/>
              </a:pPr>
              <a:t>‹#›</a:t>
            </a:fld>
            <a:endParaRPr lang="vi-VN">
              <a:solidFill>
                <a:srgbClr val="000000"/>
              </a:solidFill>
            </a:endParaRPr>
          </a:p>
        </p:txBody>
      </p:sp>
    </p:spTree>
    <p:extLst>
      <p:ext uri="{BB962C8B-B14F-4D97-AF65-F5344CB8AC3E}">
        <p14:creationId xmlns:p14="http://schemas.microsoft.com/office/powerpoint/2010/main" val="27138832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D802E5F-DF7B-4F23-BB66-FA02CC74CEB4}" type="slidenum">
              <a:rPr lang="vi-VN">
                <a:solidFill>
                  <a:srgbClr val="000000"/>
                </a:solidFill>
              </a:rPr>
              <a:pPr>
                <a:defRPr/>
              </a:pPr>
              <a:t>‹#›</a:t>
            </a:fld>
            <a:endParaRPr lang="vi-VN">
              <a:solidFill>
                <a:srgbClr val="000000"/>
              </a:solidFill>
            </a:endParaRPr>
          </a:p>
        </p:txBody>
      </p:sp>
    </p:spTree>
    <p:extLst>
      <p:ext uri="{BB962C8B-B14F-4D97-AF65-F5344CB8AC3E}">
        <p14:creationId xmlns:p14="http://schemas.microsoft.com/office/powerpoint/2010/main" val="18239540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D3EA613-1DF4-4631-9A37-BDDB0C9FB937}" type="slidenum">
              <a:rPr lang="vi-VN">
                <a:solidFill>
                  <a:srgbClr val="000000"/>
                </a:solidFill>
              </a:rPr>
              <a:pPr>
                <a:defRPr/>
              </a:pPr>
              <a:t>‹#›</a:t>
            </a:fld>
            <a:endParaRPr lang="vi-VN">
              <a:solidFill>
                <a:srgbClr val="000000"/>
              </a:solidFill>
            </a:endParaRPr>
          </a:p>
        </p:txBody>
      </p:sp>
    </p:spTree>
    <p:extLst>
      <p:ext uri="{BB962C8B-B14F-4D97-AF65-F5344CB8AC3E}">
        <p14:creationId xmlns:p14="http://schemas.microsoft.com/office/powerpoint/2010/main" val="31545591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88072BA-B8AE-4A00-80FE-2853FB81344F}" type="slidenum">
              <a:rPr lang="vi-VN">
                <a:solidFill>
                  <a:srgbClr val="000000"/>
                </a:solidFill>
              </a:rPr>
              <a:pPr>
                <a:defRPr/>
              </a:pPr>
              <a:t>‹#›</a:t>
            </a:fld>
            <a:endParaRPr lang="vi-VN">
              <a:solidFill>
                <a:srgbClr val="000000"/>
              </a:solidFill>
            </a:endParaRPr>
          </a:p>
        </p:txBody>
      </p:sp>
    </p:spTree>
    <p:extLst>
      <p:ext uri="{BB962C8B-B14F-4D97-AF65-F5344CB8AC3E}">
        <p14:creationId xmlns:p14="http://schemas.microsoft.com/office/powerpoint/2010/main" val="33193555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AB84D0F-F5B6-49C8-86CA-DC309940DBC0}" type="slidenum">
              <a:rPr lang="vi-VN">
                <a:solidFill>
                  <a:srgbClr val="000000"/>
                </a:solidFill>
              </a:rPr>
              <a:pPr>
                <a:defRPr/>
              </a:pPr>
              <a:t>‹#›</a:t>
            </a:fld>
            <a:endParaRPr lang="vi-VN">
              <a:solidFill>
                <a:srgbClr val="000000"/>
              </a:solidFill>
            </a:endParaRPr>
          </a:p>
        </p:txBody>
      </p:sp>
    </p:spTree>
    <p:extLst>
      <p:ext uri="{BB962C8B-B14F-4D97-AF65-F5344CB8AC3E}">
        <p14:creationId xmlns:p14="http://schemas.microsoft.com/office/powerpoint/2010/main" val="27386129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15A3266-07F7-45F8-98DF-E7996A4E647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99374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B60F165-E9D6-4229-A6A8-FB4363E723E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4864677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707A809-CA5B-4AB5-B089-FFE0423CC3D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705835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3EDE74F-D5AB-4D92-B7AF-3031824E638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168991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F1D2C0E-8004-405E-BC0B-4984B64069A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057135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08D1A692-69BD-4764-8B0B-7B458E66E28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671588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F0027F8-3150-41FE-AD1B-8D97F468CCB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70553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32652FEA-9058-4202-A683-BC73AAE21CA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254479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E11FB2C-EFAD-4ED5-BF55-CDCB57456A7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848109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9E7CB69-C95C-4D53-BE12-BD9B2E64332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641310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8293E59-59B2-4E8D-9FD5-B4239038878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746747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DFB055D-69A0-4A55-A6ED-E5468D82AC6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86920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27416C4-BB15-444D-AABC-2DA9D6B398D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2373980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218" name="Group 2"/>
          <p:cNvGrpSpPr>
            <a:grpSpLocks/>
          </p:cNvGrpSpPr>
          <p:nvPr/>
        </p:nvGrpSpPr>
        <p:grpSpPr bwMode="auto">
          <a:xfrm>
            <a:off x="0" y="0"/>
            <a:ext cx="8805863" cy="6858000"/>
            <a:chOff x="0" y="0"/>
            <a:chExt cx="5547" cy="4320"/>
          </a:xfrm>
        </p:grpSpPr>
        <p:grpSp>
          <p:nvGrpSpPr>
            <p:cNvPr id="9219" name="Group 3"/>
            <p:cNvGrpSpPr>
              <a:grpSpLocks/>
            </p:cNvGrpSpPr>
            <p:nvPr userDrawn="1"/>
          </p:nvGrpSpPr>
          <p:grpSpPr bwMode="auto">
            <a:xfrm rot="-215207">
              <a:off x="3690" y="234"/>
              <a:ext cx="1857" cy="3625"/>
              <a:chOff x="3010" y="778"/>
              <a:chExt cx="1857" cy="3625"/>
            </a:xfrm>
          </p:grpSpPr>
          <p:sp>
            <p:nvSpPr>
              <p:cNvPr id="9220" name="Freeform 4"/>
              <p:cNvSpPr>
                <a:spLocks/>
              </p:cNvSpPr>
              <p:nvPr userDrawn="1"/>
            </p:nvSpPr>
            <p:spPr bwMode="ltGray">
              <a:xfrm rot="12185230" flipV="1">
                <a:off x="3534" y="778"/>
                <a:ext cx="1333" cy="1485"/>
              </a:xfrm>
              <a:custGeom>
                <a:avLst/>
                <a:gdLst>
                  <a:gd name="T0" fmla="*/ 16 w 596"/>
                  <a:gd name="T1" fmla="*/ 370 h 666"/>
                  <a:gd name="T2" fmla="*/ 6 w 596"/>
                  <a:gd name="T3" fmla="*/ 341 h 666"/>
                  <a:gd name="T4" fmla="*/ 0 w 596"/>
                  <a:gd name="T5" fmla="*/ 289 h 666"/>
                  <a:gd name="T6" fmla="*/ 4 w 596"/>
                  <a:gd name="T7" fmla="*/ 222 h 666"/>
                  <a:gd name="T8" fmla="*/ 25 w 596"/>
                  <a:gd name="T9" fmla="*/ 151 h 666"/>
                  <a:gd name="T10" fmla="*/ 69 w 596"/>
                  <a:gd name="T11" fmla="*/ 84 h 666"/>
                  <a:gd name="T12" fmla="*/ 142 w 596"/>
                  <a:gd name="T13" fmla="*/ 31 h 666"/>
                  <a:gd name="T14" fmla="*/ 247 w 596"/>
                  <a:gd name="T15" fmla="*/ 2 h 666"/>
                  <a:gd name="T16" fmla="*/ 380 w 596"/>
                  <a:gd name="T17" fmla="*/ 9 h 666"/>
                  <a:gd name="T18" fmla="*/ 484 w 596"/>
                  <a:gd name="T19" fmla="*/ 68 h 666"/>
                  <a:gd name="T20" fmla="*/ 554 w 596"/>
                  <a:gd name="T21" fmla="*/ 165 h 666"/>
                  <a:gd name="T22" fmla="*/ 591 w 596"/>
                  <a:gd name="T23" fmla="*/ 284 h 666"/>
                  <a:gd name="T24" fmla="*/ 595 w 596"/>
                  <a:gd name="T25" fmla="*/ 409 h 666"/>
                  <a:gd name="T26" fmla="*/ 566 w 596"/>
                  <a:gd name="T27" fmla="*/ 525 h 666"/>
                  <a:gd name="T28" fmla="*/ 507 w 596"/>
                  <a:gd name="T29" fmla="*/ 615 h 666"/>
                  <a:gd name="T30" fmla="*/ 417 w 596"/>
                  <a:gd name="T31" fmla="*/ 663 h 666"/>
                  <a:gd name="T32" fmla="*/ 389 w 596"/>
                  <a:gd name="T33" fmla="*/ 659 h 666"/>
                  <a:gd name="T34" fmla="*/ 441 w 596"/>
                  <a:gd name="T35" fmla="*/ 617 h 666"/>
                  <a:gd name="T36" fmla="*/ 482 w 596"/>
                  <a:gd name="T37" fmla="*/ 544 h 666"/>
                  <a:gd name="T38" fmla="*/ 509 w 596"/>
                  <a:gd name="T39" fmla="*/ 454 h 666"/>
                  <a:gd name="T40" fmla="*/ 520 w 596"/>
                  <a:gd name="T41" fmla="*/ 355 h 666"/>
                  <a:gd name="T42" fmla="*/ 514 w 596"/>
                  <a:gd name="T43" fmla="*/ 258 h 666"/>
                  <a:gd name="T44" fmla="*/ 485 w 596"/>
                  <a:gd name="T45" fmla="*/ 174 h 666"/>
                  <a:gd name="T46" fmla="*/ 433 w 596"/>
                  <a:gd name="T47" fmla="*/ 112 h 666"/>
                  <a:gd name="T48" fmla="*/ 341 w 596"/>
                  <a:gd name="T49" fmla="*/ 75 h 666"/>
                  <a:gd name="T50" fmla="*/ 246 w 596"/>
                  <a:gd name="T51" fmla="*/ 61 h 666"/>
                  <a:gd name="T52" fmla="*/ 174 w 596"/>
                  <a:gd name="T53" fmla="*/ 71 h 666"/>
                  <a:gd name="T54" fmla="*/ 121 w 596"/>
                  <a:gd name="T55" fmla="*/ 101 h 666"/>
                  <a:gd name="T56" fmla="*/ 84 w 596"/>
                  <a:gd name="T57" fmla="*/ 149 h 666"/>
                  <a:gd name="T58" fmla="*/ 57 w 596"/>
                  <a:gd name="T59" fmla="*/ 206 h 666"/>
                  <a:gd name="T60" fmla="*/ 40 w 596"/>
                  <a:gd name="T61" fmla="*/ 272 h 666"/>
                  <a:gd name="T62" fmla="*/ 28 w 596"/>
                  <a:gd name="T63" fmla="*/ 339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9221" name="Freeform 5"/>
              <p:cNvSpPr>
                <a:spLocks/>
              </p:cNvSpPr>
              <p:nvPr userDrawn="1"/>
            </p:nvSpPr>
            <p:spPr bwMode="ltGray">
              <a:xfrm rot="12185230" flipV="1">
                <a:off x="4029" y="1802"/>
                <a:ext cx="571" cy="531"/>
              </a:xfrm>
              <a:custGeom>
                <a:avLst/>
                <a:gdLst>
                  <a:gd name="T0" fmla="*/ 0 w 257"/>
                  <a:gd name="T1" fmla="*/ 0 h 237"/>
                  <a:gd name="T2" fmla="*/ 0 w 257"/>
                  <a:gd name="T3" fmla="*/ 25 h 237"/>
                  <a:gd name="T4" fmla="*/ 3 w 257"/>
                  <a:gd name="T5" fmla="*/ 50 h 237"/>
                  <a:gd name="T6" fmla="*/ 6 w 257"/>
                  <a:gd name="T7" fmla="*/ 75 h 237"/>
                  <a:gd name="T8" fmla="*/ 11 w 257"/>
                  <a:gd name="T9" fmla="*/ 98 h 237"/>
                  <a:gd name="T10" fmla="*/ 18 w 257"/>
                  <a:gd name="T11" fmla="*/ 119 h 237"/>
                  <a:gd name="T12" fmla="*/ 27 w 257"/>
                  <a:gd name="T13" fmla="*/ 141 h 237"/>
                  <a:gd name="T14" fmla="*/ 38 w 257"/>
                  <a:gd name="T15" fmla="*/ 161 h 237"/>
                  <a:gd name="T16" fmla="*/ 51 w 257"/>
                  <a:gd name="T17" fmla="*/ 178 h 237"/>
                  <a:gd name="T18" fmla="*/ 67 w 257"/>
                  <a:gd name="T19" fmla="*/ 194 h 237"/>
                  <a:gd name="T20" fmla="*/ 86 w 257"/>
                  <a:gd name="T21" fmla="*/ 208 h 237"/>
                  <a:gd name="T22" fmla="*/ 106 w 257"/>
                  <a:gd name="T23" fmla="*/ 219 h 237"/>
                  <a:gd name="T24" fmla="*/ 131 w 257"/>
                  <a:gd name="T25" fmla="*/ 228 h 237"/>
                  <a:gd name="T26" fmla="*/ 158 w 257"/>
                  <a:gd name="T27" fmla="*/ 234 h 237"/>
                  <a:gd name="T28" fmla="*/ 188 w 257"/>
                  <a:gd name="T29" fmla="*/ 237 h 237"/>
                  <a:gd name="T30" fmla="*/ 220 w 257"/>
                  <a:gd name="T31" fmla="*/ 236 h 237"/>
                  <a:gd name="T32" fmla="*/ 257 w 257"/>
                  <a:gd name="T33" fmla="*/ 232 h 237"/>
                  <a:gd name="T34" fmla="*/ 224 w 257"/>
                  <a:gd name="T35" fmla="*/ 227 h 237"/>
                  <a:gd name="T36" fmla="*/ 195 w 257"/>
                  <a:gd name="T37" fmla="*/ 220 h 237"/>
                  <a:gd name="T38" fmla="*/ 170 w 257"/>
                  <a:gd name="T39" fmla="*/ 212 h 237"/>
                  <a:gd name="T40" fmla="*/ 148 w 257"/>
                  <a:gd name="T41" fmla="*/ 204 h 237"/>
                  <a:gd name="T42" fmla="*/ 128 w 257"/>
                  <a:gd name="T43" fmla="*/ 193 h 237"/>
                  <a:gd name="T44" fmla="*/ 112 w 257"/>
                  <a:gd name="T45" fmla="*/ 182 h 237"/>
                  <a:gd name="T46" fmla="*/ 97 w 257"/>
                  <a:gd name="T47" fmla="*/ 169 h 237"/>
                  <a:gd name="T48" fmla="*/ 84 w 257"/>
                  <a:gd name="T49" fmla="*/ 155 h 237"/>
                  <a:gd name="T50" fmla="*/ 72 w 257"/>
                  <a:gd name="T51" fmla="*/ 141 h 237"/>
                  <a:gd name="T52" fmla="*/ 61 w 257"/>
                  <a:gd name="T53" fmla="*/ 125 h 237"/>
                  <a:gd name="T54" fmla="*/ 52 w 257"/>
                  <a:gd name="T55" fmla="*/ 107 h 237"/>
                  <a:gd name="T56" fmla="*/ 43 w 257"/>
                  <a:gd name="T57" fmla="*/ 88 h 237"/>
                  <a:gd name="T58" fmla="*/ 33 w 257"/>
                  <a:gd name="T59" fmla="*/ 69 h 237"/>
                  <a:gd name="T60" fmla="*/ 23 w 257"/>
                  <a:gd name="T61" fmla="*/ 47 h 237"/>
                  <a:gd name="T62" fmla="*/ 12 w 257"/>
                  <a:gd name="T63" fmla="*/ 24 h 237"/>
                  <a:gd name="T64" fmla="*/ 0 w 257"/>
                  <a:gd name="T65"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9222" name="Freeform 6"/>
              <p:cNvSpPr>
                <a:spLocks/>
              </p:cNvSpPr>
              <p:nvPr userDrawn="1"/>
            </p:nvSpPr>
            <p:spPr bwMode="ltGray">
              <a:xfrm rot="12185230" flipV="1">
                <a:off x="3639" y="2167"/>
                <a:ext cx="277" cy="249"/>
              </a:xfrm>
              <a:custGeom>
                <a:avLst/>
                <a:gdLst>
                  <a:gd name="T0" fmla="*/ 77 w 124"/>
                  <a:gd name="T1" fmla="*/ 0 h 110"/>
                  <a:gd name="T2" fmla="*/ 124 w 124"/>
                  <a:gd name="T3" fmla="*/ 108 h 110"/>
                  <a:gd name="T4" fmla="*/ 120 w 124"/>
                  <a:gd name="T5" fmla="*/ 107 h 110"/>
                  <a:gd name="T6" fmla="*/ 107 w 124"/>
                  <a:gd name="T7" fmla="*/ 105 h 110"/>
                  <a:gd name="T8" fmla="*/ 89 w 124"/>
                  <a:gd name="T9" fmla="*/ 101 h 110"/>
                  <a:gd name="T10" fmla="*/ 68 w 124"/>
                  <a:gd name="T11" fmla="*/ 99 h 110"/>
                  <a:gd name="T12" fmla="*/ 45 w 124"/>
                  <a:gd name="T13" fmla="*/ 97 h 110"/>
                  <a:gd name="T14" fmla="*/ 25 w 124"/>
                  <a:gd name="T15" fmla="*/ 98 h 110"/>
                  <a:gd name="T16" fmla="*/ 9 w 124"/>
                  <a:gd name="T17" fmla="*/ 102 h 110"/>
                  <a:gd name="T18" fmla="*/ 0 w 124"/>
                  <a:gd name="T19" fmla="*/ 110 h 110"/>
                  <a:gd name="T20" fmla="*/ 4 w 124"/>
                  <a:gd name="T21" fmla="*/ 98 h 110"/>
                  <a:gd name="T22" fmla="*/ 8 w 124"/>
                  <a:gd name="T23" fmla="*/ 89 h 110"/>
                  <a:gd name="T24" fmla="*/ 16 w 124"/>
                  <a:gd name="T25" fmla="*/ 82 h 110"/>
                  <a:gd name="T26" fmla="*/ 25 w 124"/>
                  <a:gd name="T27" fmla="*/ 76 h 110"/>
                  <a:gd name="T28" fmla="*/ 36 w 124"/>
                  <a:gd name="T29" fmla="*/ 72 h 110"/>
                  <a:gd name="T30" fmla="*/ 47 w 124"/>
                  <a:gd name="T31" fmla="*/ 71 h 110"/>
                  <a:gd name="T32" fmla="*/ 59 w 124"/>
                  <a:gd name="T33" fmla="*/ 71 h 110"/>
                  <a:gd name="T34" fmla="*/ 72 w 124"/>
                  <a:gd name="T35" fmla="*/ 74 h 110"/>
                  <a:gd name="T36" fmla="*/ 73 w 124"/>
                  <a:gd name="T37" fmla="*/ 71 h 110"/>
                  <a:gd name="T38" fmla="*/ 70 w 124"/>
                  <a:gd name="T39" fmla="*/ 56 h 110"/>
                  <a:gd name="T40" fmla="*/ 67 w 124"/>
                  <a:gd name="T41" fmla="*/ 38 h 110"/>
                  <a:gd name="T42" fmla="*/ 65 w 124"/>
                  <a:gd name="T43" fmla="*/ 30 h 110"/>
                  <a:gd name="T44" fmla="*/ 63 w 124"/>
                  <a:gd name="T45" fmla="*/ 30 h 110"/>
                  <a:gd name="T46" fmla="*/ 61 w 124"/>
                  <a:gd name="T47" fmla="*/ 29 h 110"/>
                  <a:gd name="T48" fmla="*/ 59 w 124"/>
                  <a:gd name="T49" fmla="*/ 26 h 110"/>
                  <a:gd name="T50" fmla="*/ 57 w 124"/>
                  <a:gd name="T51" fmla="*/ 23 h 110"/>
                  <a:gd name="T52" fmla="*/ 57 w 124"/>
                  <a:gd name="T53" fmla="*/ 19 h 110"/>
                  <a:gd name="T54" fmla="*/ 59 w 124"/>
                  <a:gd name="T55" fmla="*/ 14 h 110"/>
                  <a:gd name="T56" fmla="*/ 66 w 124"/>
                  <a:gd name="T57" fmla="*/ 8 h 110"/>
                  <a:gd name="T58" fmla="*/ 77 w 124"/>
                  <a:gd name="T59"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9223" name="Freeform 7"/>
              <p:cNvSpPr>
                <a:spLocks/>
              </p:cNvSpPr>
              <p:nvPr userDrawn="1"/>
            </p:nvSpPr>
            <p:spPr bwMode="ltGray">
              <a:xfrm rot="12185230" flipV="1">
                <a:off x="3979" y="977"/>
                <a:ext cx="245" cy="347"/>
              </a:xfrm>
              <a:custGeom>
                <a:avLst/>
                <a:gdLst>
                  <a:gd name="T0" fmla="*/ 0 w 109"/>
                  <a:gd name="T1" fmla="*/ 0 h 156"/>
                  <a:gd name="T2" fmla="*/ 5 w 109"/>
                  <a:gd name="T3" fmla="*/ 1 h 156"/>
                  <a:gd name="T4" fmla="*/ 18 w 109"/>
                  <a:gd name="T5" fmla="*/ 5 h 156"/>
                  <a:gd name="T6" fmla="*/ 37 w 109"/>
                  <a:gd name="T7" fmla="*/ 12 h 156"/>
                  <a:gd name="T8" fmla="*/ 58 w 109"/>
                  <a:gd name="T9" fmla="*/ 24 h 156"/>
                  <a:gd name="T10" fmla="*/ 78 w 109"/>
                  <a:gd name="T11" fmla="*/ 44 h 156"/>
                  <a:gd name="T12" fmla="*/ 96 w 109"/>
                  <a:gd name="T13" fmla="*/ 71 h 156"/>
                  <a:gd name="T14" fmla="*/ 107 w 109"/>
                  <a:gd name="T15" fmla="*/ 108 h 156"/>
                  <a:gd name="T16" fmla="*/ 109 w 109"/>
                  <a:gd name="T17" fmla="*/ 156 h 156"/>
                  <a:gd name="T18" fmla="*/ 105 w 109"/>
                  <a:gd name="T19" fmla="*/ 156 h 156"/>
                  <a:gd name="T20" fmla="*/ 99 w 109"/>
                  <a:gd name="T21" fmla="*/ 156 h 156"/>
                  <a:gd name="T22" fmla="*/ 93 w 109"/>
                  <a:gd name="T23" fmla="*/ 156 h 156"/>
                  <a:gd name="T24" fmla="*/ 87 w 109"/>
                  <a:gd name="T25" fmla="*/ 154 h 156"/>
                  <a:gd name="T26" fmla="*/ 81 w 109"/>
                  <a:gd name="T27" fmla="*/ 153 h 156"/>
                  <a:gd name="T28" fmla="*/ 74 w 109"/>
                  <a:gd name="T29" fmla="*/ 150 h 156"/>
                  <a:gd name="T30" fmla="*/ 66 w 109"/>
                  <a:gd name="T31" fmla="*/ 145 h 156"/>
                  <a:gd name="T32" fmla="*/ 58 w 109"/>
                  <a:gd name="T33" fmla="*/ 139 h 156"/>
                  <a:gd name="T34" fmla="*/ 53 w 109"/>
                  <a:gd name="T35" fmla="*/ 126 h 156"/>
                  <a:gd name="T36" fmla="*/ 53 w 109"/>
                  <a:gd name="T37" fmla="*/ 111 h 156"/>
                  <a:gd name="T38" fmla="*/ 56 w 109"/>
                  <a:gd name="T39" fmla="*/ 96 h 156"/>
                  <a:gd name="T40" fmla="*/ 59 w 109"/>
                  <a:gd name="T41" fmla="*/ 80 h 156"/>
                  <a:gd name="T42" fmla="*/ 56 w 109"/>
                  <a:gd name="T43" fmla="*/ 62 h 156"/>
                  <a:gd name="T44" fmla="*/ 48 w 109"/>
                  <a:gd name="T45" fmla="*/ 43 h 156"/>
                  <a:gd name="T46" fmla="*/ 31 w 109"/>
                  <a:gd name="T47" fmla="*/ 23 h 156"/>
                  <a:gd name="T48" fmla="*/ 0 w 109"/>
                  <a:gd name="T49"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9224" name="Freeform 8"/>
              <p:cNvSpPr>
                <a:spLocks/>
              </p:cNvSpPr>
              <p:nvPr userDrawn="1"/>
            </p:nvSpPr>
            <p:spPr bwMode="ltGray">
              <a:xfrm rot="12185230" flipV="1">
                <a:off x="3845" y="2207"/>
                <a:ext cx="103" cy="209"/>
              </a:xfrm>
              <a:custGeom>
                <a:avLst/>
                <a:gdLst>
                  <a:gd name="T0" fmla="*/ 31 w 46"/>
                  <a:gd name="T1" fmla="*/ 0 h 94"/>
                  <a:gd name="T2" fmla="*/ 20 w 46"/>
                  <a:gd name="T3" fmla="*/ 38 h 94"/>
                  <a:gd name="T4" fmla="*/ 15 w 46"/>
                  <a:gd name="T5" fmla="*/ 62 h 94"/>
                  <a:gd name="T6" fmla="*/ 11 w 46"/>
                  <a:gd name="T7" fmla="*/ 79 h 94"/>
                  <a:gd name="T8" fmla="*/ 0 w 46"/>
                  <a:gd name="T9" fmla="*/ 94 h 94"/>
                  <a:gd name="T10" fmla="*/ 12 w 46"/>
                  <a:gd name="T11" fmla="*/ 88 h 94"/>
                  <a:gd name="T12" fmla="*/ 23 w 46"/>
                  <a:gd name="T13" fmla="*/ 80 h 94"/>
                  <a:gd name="T14" fmla="*/ 32 w 46"/>
                  <a:gd name="T15" fmla="*/ 69 h 94"/>
                  <a:gd name="T16" fmla="*/ 40 w 46"/>
                  <a:gd name="T17" fmla="*/ 57 h 94"/>
                  <a:gd name="T18" fmla="*/ 45 w 46"/>
                  <a:gd name="T19" fmla="*/ 44 h 94"/>
                  <a:gd name="T20" fmla="*/ 46 w 46"/>
                  <a:gd name="T21" fmla="*/ 30 h 94"/>
                  <a:gd name="T22" fmla="*/ 42 w 46"/>
                  <a:gd name="T23" fmla="*/ 15 h 94"/>
                  <a:gd name="T24" fmla="*/ 31 w 46"/>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9225" name="Freeform 9"/>
              <p:cNvSpPr>
                <a:spLocks/>
              </p:cNvSpPr>
              <p:nvPr userDrawn="1"/>
            </p:nvSpPr>
            <p:spPr bwMode="ltGray">
              <a:xfrm rot="12185230" flipV="1">
                <a:off x="3895" y="1325"/>
                <a:ext cx="120" cy="90"/>
              </a:xfrm>
              <a:custGeom>
                <a:avLst/>
                <a:gdLst>
                  <a:gd name="T0" fmla="*/ 0 w 54"/>
                  <a:gd name="T1" fmla="*/ 0 h 40"/>
                  <a:gd name="T2" fmla="*/ 1 w 54"/>
                  <a:gd name="T3" fmla="*/ 1 h 40"/>
                  <a:gd name="T4" fmla="*/ 6 w 54"/>
                  <a:gd name="T5" fmla="*/ 3 h 40"/>
                  <a:gd name="T6" fmla="*/ 13 w 54"/>
                  <a:gd name="T7" fmla="*/ 8 h 40"/>
                  <a:gd name="T8" fmla="*/ 21 w 54"/>
                  <a:gd name="T9" fmla="*/ 12 h 40"/>
                  <a:gd name="T10" fmla="*/ 29 w 54"/>
                  <a:gd name="T11" fmla="*/ 15 h 40"/>
                  <a:gd name="T12" fmla="*/ 38 w 54"/>
                  <a:gd name="T13" fmla="*/ 17 h 40"/>
                  <a:gd name="T14" fmla="*/ 46 w 54"/>
                  <a:gd name="T15" fmla="*/ 18 h 40"/>
                  <a:gd name="T16" fmla="*/ 54 w 54"/>
                  <a:gd name="T17" fmla="*/ 16 h 40"/>
                  <a:gd name="T18" fmla="*/ 53 w 54"/>
                  <a:gd name="T19" fmla="*/ 25 h 40"/>
                  <a:gd name="T20" fmla="*/ 50 w 54"/>
                  <a:gd name="T21" fmla="*/ 33 h 40"/>
                  <a:gd name="T22" fmla="*/ 44 w 54"/>
                  <a:gd name="T23" fmla="*/ 38 h 40"/>
                  <a:gd name="T24" fmla="*/ 37 w 54"/>
                  <a:gd name="T25" fmla="*/ 40 h 40"/>
                  <a:gd name="T26" fmla="*/ 28 w 54"/>
                  <a:gd name="T27" fmla="*/ 39 h 40"/>
                  <a:gd name="T28" fmla="*/ 19 w 54"/>
                  <a:gd name="T29" fmla="*/ 32 h 40"/>
                  <a:gd name="T30" fmla="*/ 10 w 54"/>
                  <a:gd name="T31" fmla="*/ 20 h 40"/>
                  <a:gd name="T32" fmla="*/ 0 w 54"/>
                  <a:gd name="T3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9226" name="Freeform 10"/>
              <p:cNvSpPr>
                <a:spLocks/>
              </p:cNvSpPr>
              <p:nvPr userDrawn="1"/>
            </p:nvSpPr>
            <p:spPr bwMode="ltGray">
              <a:xfrm rot="12185230" flipV="1">
                <a:off x="3010" y="2344"/>
                <a:ext cx="330" cy="2059"/>
              </a:xfrm>
              <a:custGeom>
                <a:avLst/>
                <a:gdLst>
                  <a:gd name="T0" fmla="*/ 0 w 149"/>
                  <a:gd name="T1" fmla="*/ 0 h 704"/>
                  <a:gd name="T2" fmla="*/ 6 w 149"/>
                  <a:gd name="T3" fmla="*/ 6 h 704"/>
                  <a:gd name="T4" fmla="*/ 16 w 149"/>
                  <a:gd name="T5" fmla="*/ 14 h 704"/>
                  <a:gd name="T6" fmla="*/ 28 w 149"/>
                  <a:gd name="T7" fmla="*/ 24 h 704"/>
                  <a:gd name="T8" fmla="*/ 41 w 149"/>
                  <a:gd name="T9" fmla="*/ 37 h 704"/>
                  <a:gd name="T10" fmla="*/ 58 w 149"/>
                  <a:gd name="T11" fmla="*/ 53 h 704"/>
                  <a:gd name="T12" fmla="*/ 73 w 149"/>
                  <a:gd name="T13" fmla="*/ 70 h 704"/>
                  <a:gd name="T14" fmla="*/ 88 w 149"/>
                  <a:gd name="T15" fmla="*/ 90 h 704"/>
                  <a:gd name="T16" fmla="*/ 100 w 149"/>
                  <a:gd name="T17" fmla="*/ 113 h 704"/>
                  <a:gd name="T18" fmla="*/ 112 w 149"/>
                  <a:gd name="T19" fmla="*/ 137 h 704"/>
                  <a:gd name="T20" fmla="*/ 120 w 149"/>
                  <a:gd name="T21" fmla="*/ 165 h 704"/>
                  <a:gd name="T22" fmla="*/ 124 w 149"/>
                  <a:gd name="T23" fmla="*/ 196 h 704"/>
                  <a:gd name="T24" fmla="*/ 126 w 149"/>
                  <a:gd name="T25" fmla="*/ 228 h 704"/>
                  <a:gd name="T26" fmla="*/ 120 w 149"/>
                  <a:gd name="T27" fmla="*/ 264 h 704"/>
                  <a:gd name="T28" fmla="*/ 109 w 149"/>
                  <a:gd name="T29" fmla="*/ 302 h 704"/>
                  <a:gd name="T30" fmla="*/ 92 w 149"/>
                  <a:gd name="T31" fmla="*/ 342 h 704"/>
                  <a:gd name="T32" fmla="*/ 67 w 149"/>
                  <a:gd name="T33" fmla="*/ 386 h 704"/>
                  <a:gd name="T34" fmla="*/ 39 w 149"/>
                  <a:gd name="T35" fmla="*/ 436 h 704"/>
                  <a:gd name="T36" fmla="*/ 21 w 149"/>
                  <a:gd name="T37" fmla="*/ 482 h 704"/>
                  <a:gd name="T38" fmla="*/ 10 w 149"/>
                  <a:gd name="T39" fmla="*/ 525 h 704"/>
                  <a:gd name="T40" fmla="*/ 6 w 149"/>
                  <a:gd name="T41" fmla="*/ 566 h 704"/>
                  <a:gd name="T42" fmla="*/ 6 w 149"/>
                  <a:gd name="T43" fmla="*/ 605 h 704"/>
                  <a:gd name="T44" fmla="*/ 8 w 149"/>
                  <a:gd name="T45" fmla="*/ 641 h 704"/>
                  <a:gd name="T46" fmla="*/ 12 w 149"/>
                  <a:gd name="T47" fmla="*/ 673 h 704"/>
                  <a:gd name="T48" fmla="*/ 14 w 149"/>
                  <a:gd name="T49" fmla="*/ 704 h 704"/>
                  <a:gd name="T50" fmla="*/ 41 w 149"/>
                  <a:gd name="T51" fmla="*/ 688 h 704"/>
                  <a:gd name="T52" fmla="*/ 39 w 149"/>
                  <a:gd name="T53" fmla="*/ 680 h 704"/>
                  <a:gd name="T54" fmla="*/ 36 w 149"/>
                  <a:gd name="T55" fmla="*/ 657 h 704"/>
                  <a:gd name="T56" fmla="*/ 33 w 149"/>
                  <a:gd name="T57" fmla="*/ 622 h 704"/>
                  <a:gd name="T58" fmla="*/ 35 w 149"/>
                  <a:gd name="T59" fmla="*/ 575 h 704"/>
                  <a:gd name="T60" fmla="*/ 41 w 149"/>
                  <a:gd name="T61" fmla="*/ 519 h 704"/>
                  <a:gd name="T62" fmla="*/ 58 w 149"/>
                  <a:gd name="T63" fmla="*/ 455 h 704"/>
                  <a:gd name="T64" fmla="*/ 86 w 149"/>
                  <a:gd name="T65" fmla="*/ 386 h 704"/>
                  <a:gd name="T66" fmla="*/ 129 w 149"/>
                  <a:gd name="T67" fmla="*/ 313 h 704"/>
                  <a:gd name="T68" fmla="*/ 143 w 149"/>
                  <a:gd name="T69" fmla="*/ 279 h 704"/>
                  <a:gd name="T70" fmla="*/ 149 w 149"/>
                  <a:gd name="T71" fmla="*/ 235 h 704"/>
                  <a:gd name="T72" fmla="*/ 144 w 149"/>
                  <a:gd name="T73" fmla="*/ 184 h 704"/>
                  <a:gd name="T74" fmla="*/ 131 w 149"/>
                  <a:gd name="T75" fmla="*/ 134 h 704"/>
                  <a:gd name="T76" fmla="*/ 109 w 149"/>
                  <a:gd name="T77" fmla="*/ 85 h 704"/>
                  <a:gd name="T78" fmla="*/ 81 w 149"/>
                  <a:gd name="T79" fmla="*/ 44 h 704"/>
                  <a:gd name="T80" fmla="*/ 44 w 149"/>
                  <a:gd name="T81" fmla="*/ 14 h 704"/>
                  <a:gd name="T82" fmla="*/ 0 w 149"/>
                  <a:gd name="T83" fmla="*/ 0 h 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grpSp>
        <p:sp>
          <p:nvSpPr>
            <p:cNvPr id="9227" name="Freeform 11"/>
            <p:cNvSpPr>
              <a:spLocks/>
            </p:cNvSpPr>
            <p:nvPr userDrawn="1"/>
          </p:nvSpPr>
          <p:spPr bwMode="ltGray">
            <a:xfrm rot="373331" flipH="1">
              <a:off x="22" y="1957"/>
              <a:ext cx="323" cy="649"/>
            </a:xfrm>
            <a:custGeom>
              <a:avLst/>
              <a:gdLst>
                <a:gd name="T0" fmla="*/ 94 w 128"/>
                <a:gd name="T1" fmla="*/ 0 h 217"/>
                <a:gd name="T2" fmla="*/ 105 w 128"/>
                <a:gd name="T3" fmla="*/ 9 h 217"/>
                <a:gd name="T4" fmla="*/ 115 w 128"/>
                <a:gd name="T5" fmla="*/ 27 h 217"/>
                <a:gd name="T6" fmla="*/ 123 w 128"/>
                <a:gd name="T7" fmla="*/ 50 h 217"/>
                <a:gd name="T8" fmla="*/ 128 w 128"/>
                <a:gd name="T9" fmla="*/ 78 h 217"/>
                <a:gd name="T10" fmla="*/ 127 w 128"/>
                <a:gd name="T11" fmla="*/ 111 h 217"/>
                <a:gd name="T12" fmla="*/ 116 w 128"/>
                <a:gd name="T13" fmla="*/ 145 h 217"/>
                <a:gd name="T14" fmla="*/ 94 w 128"/>
                <a:gd name="T15" fmla="*/ 181 h 217"/>
                <a:gd name="T16" fmla="*/ 60 w 128"/>
                <a:gd name="T17" fmla="*/ 217 h 217"/>
                <a:gd name="T18" fmla="*/ 49 w 128"/>
                <a:gd name="T19" fmla="*/ 213 h 217"/>
                <a:gd name="T20" fmla="*/ 38 w 128"/>
                <a:gd name="T21" fmla="*/ 210 h 217"/>
                <a:gd name="T22" fmla="*/ 26 w 128"/>
                <a:gd name="T23" fmla="*/ 205 h 217"/>
                <a:gd name="T24" fmla="*/ 16 w 128"/>
                <a:gd name="T25" fmla="*/ 201 h 217"/>
                <a:gd name="T26" fmla="*/ 8 w 128"/>
                <a:gd name="T27" fmla="*/ 196 h 217"/>
                <a:gd name="T28" fmla="*/ 2 w 128"/>
                <a:gd name="T29" fmla="*/ 190 h 217"/>
                <a:gd name="T30" fmla="*/ 0 w 128"/>
                <a:gd name="T31" fmla="*/ 183 h 217"/>
                <a:gd name="T32" fmla="*/ 1 w 128"/>
                <a:gd name="T33" fmla="*/ 178 h 217"/>
                <a:gd name="T34" fmla="*/ 13 w 128"/>
                <a:gd name="T35" fmla="*/ 171 h 217"/>
                <a:gd name="T36" fmla="*/ 29 w 128"/>
                <a:gd name="T37" fmla="*/ 161 h 217"/>
                <a:gd name="T38" fmla="*/ 46 w 128"/>
                <a:gd name="T39" fmla="*/ 150 h 217"/>
                <a:gd name="T40" fmla="*/ 63 w 128"/>
                <a:gd name="T41" fmla="*/ 134 h 217"/>
                <a:gd name="T42" fmla="*/ 79 w 128"/>
                <a:gd name="T43" fmla="*/ 112 h 217"/>
                <a:gd name="T44" fmla="*/ 91 w 128"/>
                <a:gd name="T45" fmla="*/ 83 h 217"/>
                <a:gd name="T46" fmla="*/ 97 w 128"/>
                <a:gd name="T47" fmla="*/ 46 h 217"/>
                <a:gd name="T48" fmla="*/ 94 w 128"/>
                <a:gd name="T49"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9228" name="Freeform 12"/>
            <p:cNvSpPr>
              <a:spLocks/>
            </p:cNvSpPr>
            <p:nvPr userDrawn="1"/>
          </p:nvSpPr>
          <p:spPr bwMode="ltGray">
            <a:xfrm>
              <a:off x="168" y="1260"/>
              <a:ext cx="1259" cy="1532"/>
            </a:xfrm>
            <a:custGeom>
              <a:avLst/>
              <a:gdLst>
                <a:gd name="T0" fmla="*/ 891 w 1259"/>
                <a:gd name="T1" fmla="*/ 1532 h 1532"/>
                <a:gd name="T2" fmla="*/ 954 w 1259"/>
                <a:gd name="T3" fmla="*/ 1452 h 1532"/>
                <a:gd name="T4" fmla="*/ 1032 w 1259"/>
                <a:gd name="T5" fmla="*/ 1338 h 1532"/>
                <a:gd name="T6" fmla="*/ 1115 w 1259"/>
                <a:gd name="T7" fmla="*/ 1188 h 1532"/>
                <a:gd name="T8" fmla="*/ 1194 w 1259"/>
                <a:gd name="T9" fmla="*/ 1023 h 1532"/>
                <a:gd name="T10" fmla="*/ 1244 w 1259"/>
                <a:gd name="T11" fmla="*/ 841 h 1532"/>
                <a:gd name="T12" fmla="*/ 1259 w 1259"/>
                <a:gd name="T13" fmla="*/ 647 h 1532"/>
                <a:gd name="T14" fmla="*/ 1230 w 1259"/>
                <a:gd name="T15" fmla="*/ 463 h 1532"/>
                <a:gd name="T16" fmla="*/ 1140 w 1259"/>
                <a:gd name="T17" fmla="*/ 294 h 1532"/>
                <a:gd name="T18" fmla="*/ 1043 w 1259"/>
                <a:gd name="T19" fmla="*/ 190 h 1532"/>
                <a:gd name="T20" fmla="*/ 961 w 1259"/>
                <a:gd name="T21" fmla="*/ 109 h 1532"/>
                <a:gd name="T22" fmla="*/ 894 w 1259"/>
                <a:gd name="T23" fmla="*/ 65 h 1532"/>
                <a:gd name="T24" fmla="*/ 786 w 1259"/>
                <a:gd name="T25" fmla="*/ 18 h 1532"/>
                <a:gd name="T26" fmla="*/ 642 w 1259"/>
                <a:gd name="T27" fmla="*/ 0 h 1532"/>
                <a:gd name="T28" fmla="*/ 440 w 1259"/>
                <a:gd name="T29" fmla="*/ 23 h 1532"/>
                <a:gd name="T30" fmla="*/ 366 w 1259"/>
                <a:gd name="T31" fmla="*/ 44 h 1532"/>
                <a:gd name="T32" fmla="*/ 292 w 1259"/>
                <a:gd name="T33" fmla="*/ 58 h 1532"/>
                <a:gd name="T34" fmla="*/ 229 w 1259"/>
                <a:gd name="T35" fmla="*/ 79 h 1532"/>
                <a:gd name="T36" fmla="*/ 178 w 1259"/>
                <a:gd name="T37" fmla="*/ 103 h 1532"/>
                <a:gd name="T38" fmla="*/ 127 w 1259"/>
                <a:gd name="T39" fmla="*/ 127 h 1532"/>
                <a:gd name="T40" fmla="*/ 82 w 1259"/>
                <a:gd name="T41" fmla="*/ 158 h 1532"/>
                <a:gd name="T42" fmla="*/ 41 w 1259"/>
                <a:gd name="T43" fmla="*/ 197 h 1532"/>
                <a:gd name="T44" fmla="*/ 0 w 1259"/>
                <a:gd name="T45" fmla="*/ 243 h 1532"/>
                <a:gd name="T46" fmla="*/ 76 w 1259"/>
                <a:gd name="T47" fmla="*/ 215 h 1532"/>
                <a:gd name="T48" fmla="*/ 144 w 1259"/>
                <a:gd name="T49" fmla="*/ 194 h 1532"/>
                <a:gd name="T50" fmla="*/ 212 w 1259"/>
                <a:gd name="T51" fmla="*/ 179 h 1532"/>
                <a:gd name="T52" fmla="*/ 280 w 1259"/>
                <a:gd name="T53" fmla="*/ 164 h 1532"/>
                <a:gd name="T54" fmla="*/ 336 w 1259"/>
                <a:gd name="T55" fmla="*/ 149 h 1532"/>
                <a:gd name="T56" fmla="*/ 397 w 1259"/>
                <a:gd name="T57" fmla="*/ 149 h 1532"/>
                <a:gd name="T58" fmla="*/ 458 w 1259"/>
                <a:gd name="T59" fmla="*/ 141 h 1532"/>
                <a:gd name="T60" fmla="*/ 511 w 1259"/>
                <a:gd name="T61" fmla="*/ 146 h 1532"/>
                <a:gd name="T62" fmla="*/ 565 w 1259"/>
                <a:gd name="T63" fmla="*/ 152 h 1532"/>
                <a:gd name="T64" fmla="*/ 618 w 1259"/>
                <a:gd name="T65" fmla="*/ 166 h 1532"/>
                <a:gd name="T66" fmla="*/ 669 w 1259"/>
                <a:gd name="T67" fmla="*/ 186 h 1532"/>
                <a:gd name="T68" fmla="*/ 715 w 1259"/>
                <a:gd name="T69" fmla="*/ 205 h 1532"/>
                <a:gd name="T70" fmla="*/ 760 w 1259"/>
                <a:gd name="T71" fmla="*/ 239 h 1532"/>
                <a:gd name="T72" fmla="*/ 811 w 1259"/>
                <a:gd name="T73" fmla="*/ 267 h 1532"/>
                <a:gd name="T74" fmla="*/ 855 w 1259"/>
                <a:gd name="T75" fmla="*/ 307 h 1532"/>
                <a:gd name="T76" fmla="*/ 899 w 1259"/>
                <a:gd name="T77" fmla="*/ 348 h 1532"/>
                <a:gd name="T78" fmla="*/ 971 w 1259"/>
                <a:gd name="T79" fmla="*/ 464 h 1532"/>
                <a:gd name="T80" fmla="*/ 1016 w 1259"/>
                <a:gd name="T81" fmla="*/ 606 h 1532"/>
                <a:gd name="T82" fmla="*/ 1027 w 1259"/>
                <a:gd name="T83" fmla="*/ 774 h 1532"/>
                <a:gd name="T84" fmla="*/ 1022 w 1259"/>
                <a:gd name="T85" fmla="*/ 939 h 1532"/>
                <a:gd name="T86" fmla="*/ 1002 w 1259"/>
                <a:gd name="T87" fmla="*/ 1117 h 1532"/>
                <a:gd name="T88" fmla="*/ 966 w 1259"/>
                <a:gd name="T89" fmla="*/ 1279 h 1532"/>
                <a:gd name="T90" fmla="*/ 933 w 1259"/>
                <a:gd name="T91" fmla="*/ 1421 h 1532"/>
                <a:gd name="T92" fmla="*/ 891 w 1259"/>
                <a:gd name="T93" fmla="*/ 1532 h 1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59" h="1532">
                  <a:moveTo>
                    <a:pt x="891" y="1532"/>
                  </a:moveTo>
                  <a:lnTo>
                    <a:pt x="954" y="1452"/>
                  </a:lnTo>
                  <a:lnTo>
                    <a:pt x="1032" y="1338"/>
                  </a:lnTo>
                  <a:lnTo>
                    <a:pt x="1115" y="1188"/>
                  </a:lnTo>
                  <a:lnTo>
                    <a:pt x="1194" y="1023"/>
                  </a:lnTo>
                  <a:lnTo>
                    <a:pt x="1244" y="841"/>
                  </a:lnTo>
                  <a:lnTo>
                    <a:pt x="1259" y="647"/>
                  </a:lnTo>
                  <a:lnTo>
                    <a:pt x="1230" y="463"/>
                  </a:lnTo>
                  <a:lnTo>
                    <a:pt x="1140" y="294"/>
                  </a:lnTo>
                  <a:lnTo>
                    <a:pt x="1043" y="190"/>
                  </a:lnTo>
                  <a:lnTo>
                    <a:pt x="961" y="109"/>
                  </a:lnTo>
                  <a:lnTo>
                    <a:pt x="894" y="65"/>
                  </a:lnTo>
                  <a:lnTo>
                    <a:pt x="786" y="18"/>
                  </a:lnTo>
                  <a:lnTo>
                    <a:pt x="642" y="0"/>
                  </a:lnTo>
                  <a:lnTo>
                    <a:pt x="440" y="23"/>
                  </a:lnTo>
                  <a:lnTo>
                    <a:pt x="366" y="44"/>
                  </a:lnTo>
                  <a:lnTo>
                    <a:pt x="292" y="58"/>
                  </a:lnTo>
                  <a:lnTo>
                    <a:pt x="229" y="79"/>
                  </a:lnTo>
                  <a:lnTo>
                    <a:pt x="178" y="103"/>
                  </a:lnTo>
                  <a:lnTo>
                    <a:pt x="127" y="127"/>
                  </a:lnTo>
                  <a:lnTo>
                    <a:pt x="82" y="158"/>
                  </a:lnTo>
                  <a:lnTo>
                    <a:pt x="41" y="197"/>
                  </a:lnTo>
                  <a:lnTo>
                    <a:pt x="0" y="243"/>
                  </a:lnTo>
                  <a:lnTo>
                    <a:pt x="76" y="215"/>
                  </a:lnTo>
                  <a:lnTo>
                    <a:pt x="144" y="194"/>
                  </a:lnTo>
                  <a:lnTo>
                    <a:pt x="212" y="179"/>
                  </a:lnTo>
                  <a:lnTo>
                    <a:pt x="280" y="164"/>
                  </a:lnTo>
                  <a:lnTo>
                    <a:pt x="336" y="149"/>
                  </a:lnTo>
                  <a:lnTo>
                    <a:pt x="397" y="149"/>
                  </a:lnTo>
                  <a:lnTo>
                    <a:pt x="458" y="141"/>
                  </a:lnTo>
                  <a:lnTo>
                    <a:pt x="511" y="146"/>
                  </a:lnTo>
                  <a:lnTo>
                    <a:pt x="565" y="152"/>
                  </a:lnTo>
                  <a:lnTo>
                    <a:pt x="618" y="166"/>
                  </a:lnTo>
                  <a:lnTo>
                    <a:pt x="669" y="186"/>
                  </a:lnTo>
                  <a:lnTo>
                    <a:pt x="715" y="205"/>
                  </a:lnTo>
                  <a:lnTo>
                    <a:pt x="760" y="239"/>
                  </a:lnTo>
                  <a:lnTo>
                    <a:pt x="811" y="267"/>
                  </a:lnTo>
                  <a:lnTo>
                    <a:pt x="855" y="307"/>
                  </a:lnTo>
                  <a:lnTo>
                    <a:pt x="899" y="348"/>
                  </a:lnTo>
                  <a:lnTo>
                    <a:pt x="971" y="464"/>
                  </a:lnTo>
                  <a:lnTo>
                    <a:pt x="1016" y="606"/>
                  </a:lnTo>
                  <a:lnTo>
                    <a:pt x="1027" y="774"/>
                  </a:lnTo>
                  <a:lnTo>
                    <a:pt x="1022" y="939"/>
                  </a:lnTo>
                  <a:lnTo>
                    <a:pt x="1002" y="1117"/>
                  </a:lnTo>
                  <a:lnTo>
                    <a:pt x="966" y="1279"/>
                  </a:lnTo>
                  <a:lnTo>
                    <a:pt x="933" y="1421"/>
                  </a:lnTo>
                  <a:lnTo>
                    <a:pt x="891" y="1532"/>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9229" name="Freeform 13"/>
            <p:cNvSpPr>
              <a:spLocks/>
            </p:cNvSpPr>
            <p:nvPr userDrawn="1"/>
          </p:nvSpPr>
          <p:spPr bwMode="ltGray">
            <a:xfrm>
              <a:off x="0" y="2610"/>
              <a:ext cx="801" cy="459"/>
            </a:xfrm>
            <a:custGeom>
              <a:avLst/>
              <a:gdLst>
                <a:gd name="T0" fmla="*/ 0 w 801"/>
                <a:gd name="T1" fmla="*/ 0 h 459"/>
                <a:gd name="T2" fmla="*/ 37 w 801"/>
                <a:gd name="T3" fmla="*/ 69 h 459"/>
                <a:gd name="T4" fmla="*/ 68 w 801"/>
                <a:gd name="T5" fmla="*/ 132 h 459"/>
                <a:gd name="T6" fmla="*/ 110 w 801"/>
                <a:gd name="T7" fmla="*/ 188 h 459"/>
                <a:gd name="T8" fmla="*/ 149 w 801"/>
                <a:gd name="T9" fmla="*/ 229 h 459"/>
                <a:gd name="T10" fmla="*/ 192 w 801"/>
                <a:gd name="T11" fmla="*/ 278 h 459"/>
                <a:gd name="T12" fmla="*/ 250 w 801"/>
                <a:gd name="T13" fmla="*/ 314 h 459"/>
                <a:gd name="T14" fmla="*/ 308 w 801"/>
                <a:gd name="T15" fmla="*/ 336 h 459"/>
                <a:gd name="T16" fmla="*/ 365 w 801"/>
                <a:gd name="T17" fmla="*/ 365 h 459"/>
                <a:gd name="T18" fmla="*/ 430 w 801"/>
                <a:gd name="T19" fmla="*/ 381 h 459"/>
                <a:gd name="T20" fmla="*/ 501 w 801"/>
                <a:gd name="T21" fmla="*/ 390 h 459"/>
                <a:gd name="T22" fmla="*/ 573 w 801"/>
                <a:gd name="T23" fmla="*/ 392 h 459"/>
                <a:gd name="T24" fmla="*/ 646 w 801"/>
                <a:gd name="T25" fmla="*/ 381 h 459"/>
                <a:gd name="T26" fmla="*/ 726 w 801"/>
                <a:gd name="T27" fmla="*/ 362 h 459"/>
                <a:gd name="T28" fmla="*/ 801 w 801"/>
                <a:gd name="T29" fmla="*/ 335 h 459"/>
                <a:gd name="T30" fmla="*/ 731 w 801"/>
                <a:gd name="T31" fmla="*/ 377 h 459"/>
                <a:gd name="T32" fmla="*/ 662 w 801"/>
                <a:gd name="T33" fmla="*/ 404 h 459"/>
                <a:gd name="T34" fmla="*/ 594 w 801"/>
                <a:gd name="T35" fmla="*/ 432 h 459"/>
                <a:gd name="T36" fmla="*/ 532 w 801"/>
                <a:gd name="T37" fmla="*/ 445 h 459"/>
                <a:gd name="T38" fmla="*/ 471 w 801"/>
                <a:gd name="T39" fmla="*/ 459 h 459"/>
                <a:gd name="T40" fmla="*/ 411 w 801"/>
                <a:gd name="T41" fmla="*/ 458 h 459"/>
                <a:gd name="T42" fmla="*/ 350 w 801"/>
                <a:gd name="T43" fmla="*/ 458 h 459"/>
                <a:gd name="T44" fmla="*/ 291 w 801"/>
                <a:gd name="T45" fmla="*/ 450 h 459"/>
                <a:gd name="T46" fmla="*/ 244 w 801"/>
                <a:gd name="T47" fmla="*/ 436 h 459"/>
                <a:gd name="T48" fmla="*/ 192 w 801"/>
                <a:gd name="T49" fmla="*/ 415 h 459"/>
                <a:gd name="T50" fmla="*/ 145 w 801"/>
                <a:gd name="T51" fmla="*/ 394 h 459"/>
                <a:gd name="T52" fmla="*/ 100 w 801"/>
                <a:gd name="T53" fmla="*/ 373 h 459"/>
                <a:gd name="T54" fmla="*/ 60 w 801"/>
                <a:gd name="T55" fmla="*/ 347 h 459"/>
                <a:gd name="T56" fmla="*/ 0 w 801"/>
                <a:gd name="T57" fmla="*/ 294 h 459"/>
                <a:gd name="T58" fmla="*/ 0 w 801"/>
                <a:gd name="T59"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01" h="459">
                  <a:moveTo>
                    <a:pt x="0" y="0"/>
                  </a:moveTo>
                  <a:lnTo>
                    <a:pt x="37" y="69"/>
                  </a:lnTo>
                  <a:lnTo>
                    <a:pt x="68" y="132"/>
                  </a:lnTo>
                  <a:lnTo>
                    <a:pt x="110" y="188"/>
                  </a:lnTo>
                  <a:lnTo>
                    <a:pt x="149" y="229"/>
                  </a:lnTo>
                  <a:lnTo>
                    <a:pt x="192" y="278"/>
                  </a:lnTo>
                  <a:lnTo>
                    <a:pt x="250" y="314"/>
                  </a:lnTo>
                  <a:lnTo>
                    <a:pt x="308" y="336"/>
                  </a:lnTo>
                  <a:lnTo>
                    <a:pt x="365" y="365"/>
                  </a:lnTo>
                  <a:lnTo>
                    <a:pt x="430" y="381"/>
                  </a:lnTo>
                  <a:lnTo>
                    <a:pt x="501" y="390"/>
                  </a:lnTo>
                  <a:lnTo>
                    <a:pt x="573" y="392"/>
                  </a:lnTo>
                  <a:lnTo>
                    <a:pt x="646" y="381"/>
                  </a:lnTo>
                  <a:lnTo>
                    <a:pt x="726" y="362"/>
                  </a:lnTo>
                  <a:lnTo>
                    <a:pt x="801" y="335"/>
                  </a:lnTo>
                  <a:lnTo>
                    <a:pt x="731" y="377"/>
                  </a:lnTo>
                  <a:lnTo>
                    <a:pt x="662" y="404"/>
                  </a:lnTo>
                  <a:lnTo>
                    <a:pt x="594" y="432"/>
                  </a:lnTo>
                  <a:lnTo>
                    <a:pt x="532" y="445"/>
                  </a:lnTo>
                  <a:lnTo>
                    <a:pt x="471" y="459"/>
                  </a:lnTo>
                  <a:lnTo>
                    <a:pt x="411" y="458"/>
                  </a:lnTo>
                  <a:lnTo>
                    <a:pt x="350" y="458"/>
                  </a:lnTo>
                  <a:lnTo>
                    <a:pt x="291" y="450"/>
                  </a:lnTo>
                  <a:lnTo>
                    <a:pt x="244" y="436"/>
                  </a:lnTo>
                  <a:lnTo>
                    <a:pt x="192" y="415"/>
                  </a:lnTo>
                  <a:lnTo>
                    <a:pt x="145" y="394"/>
                  </a:lnTo>
                  <a:lnTo>
                    <a:pt x="100" y="373"/>
                  </a:lnTo>
                  <a:lnTo>
                    <a:pt x="60" y="347"/>
                  </a:lnTo>
                  <a:lnTo>
                    <a:pt x="0" y="294"/>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9230" name="Freeform 14"/>
            <p:cNvSpPr>
              <a:spLocks/>
            </p:cNvSpPr>
            <p:nvPr userDrawn="1"/>
          </p:nvSpPr>
          <p:spPr bwMode="ltGray">
            <a:xfrm rot="373331" flipH="1">
              <a:off x="898" y="2855"/>
              <a:ext cx="354" cy="464"/>
            </a:xfrm>
            <a:custGeom>
              <a:avLst/>
              <a:gdLst>
                <a:gd name="T0" fmla="*/ 75 w 117"/>
                <a:gd name="T1" fmla="*/ 0 h 132"/>
                <a:gd name="T2" fmla="*/ 0 w 117"/>
                <a:gd name="T3" fmla="*/ 25 h 132"/>
                <a:gd name="T4" fmla="*/ 3 w 117"/>
                <a:gd name="T5" fmla="*/ 26 h 132"/>
                <a:gd name="T6" fmla="*/ 14 w 117"/>
                <a:gd name="T7" fmla="*/ 29 h 132"/>
                <a:gd name="T8" fmla="*/ 29 w 117"/>
                <a:gd name="T9" fmla="*/ 36 h 132"/>
                <a:gd name="T10" fmla="*/ 46 w 117"/>
                <a:gd name="T11" fmla="*/ 47 h 132"/>
                <a:gd name="T12" fmla="*/ 66 w 117"/>
                <a:gd name="T13" fmla="*/ 62 h 132"/>
                <a:gd name="T14" fmla="*/ 84 w 117"/>
                <a:gd name="T15" fmla="*/ 80 h 132"/>
                <a:gd name="T16" fmla="*/ 102 w 117"/>
                <a:gd name="T17" fmla="*/ 103 h 132"/>
                <a:gd name="T18" fmla="*/ 116 w 117"/>
                <a:gd name="T19" fmla="*/ 132 h 132"/>
                <a:gd name="T20" fmla="*/ 117 w 117"/>
                <a:gd name="T21" fmla="*/ 120 h 132"/>
                <a:gd name="T22" fmla="*/ 115 w 117"/>
                <a:gd name="T23" fmla="*/ 107 h 132"/>
                <a:gd name="T24" fmla="*/ 108 w 117"/>
                <a:gd name="T25" fmla="*/ 90 h 132"/>
                <a:gd name="T26" fmla="*/ 99 w 117"/>
                <a:gd name="T27" fmla="*/ 74 h 132"/>
                <a:gd name="T28" fmla="*/ 89 w 117"/>
                <a:gd name="T29" fmla="*/ 58 h 132"/>
                <a:gd name="T30" fmla="*/ 78 w 117"/>
                <a:gd name="T31" fmla="*/ 45 h 132"/>
                <a:gd name="T32" fmla="*/ 67 w 117"/>
                <a:gd name="T33" fmla="*/ 36 h 132"/>
                <a:gd name="T34" fmla="*/ 58 w 117"/>
                <a:gd name="T35" fmla="*/ 32 h 132"/>
                <a:gd name="T36" fmla="*/ 69 w 117"/>
                <a:gd name="T37" fmla="*/ 29 h 132"/>
                <a:gd name="T38" fmla="*/ 79 w 117"/>
                <a:gd name="T39" fmla="*/ 28 h 132"/>
                <a:gd name="T40" fmla="*/ 89 w 117"/>
                <a:gd name="T41" fmla="*/ 26 h 132"/>
                <a:gd name="T42" fmla="*/ 98 w 117"/>
                <a:gd name="T43" fmla="*/ 25 h 132"/>
                <a:gd name="T44" fmla="*/ 105 w 117"/>
                <a:gd name="T45" fmla="*/ 24 h 132"/>
                <a:gd name="T46" fmla="*/ 109 w 117"/>
                <a:gd name="T47" fmla="*/ 22 h 132"/>
                <a:gd name="T48" fmla="*/ 113 w 117"/>
                <a:gd name="T49" fmla="*/ 21 h 132"/>
                <a:gd name="T50" fmla="*/ 114 w 117"/>
                <a:gd name="T51" fmla="*/ 21 h 132"/>
                <a:gd name="T52" fmla="*/ 75 w 117"/>
                <a:gd name="T53"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9231" name="Freeform 15"/>
            <p:cNvSpPr>
              <a:spLocks/>
            </p:cNvSpPr>
            <p:nvPr userDrawn="1"/>
          </p:nvSpPr>
          <p:spPr bwMode="ltGray">
            <a:xfrm rot="373331" flipH="1">
              <a:off x="799" y="2979"/>
              <a:ext cx="87" cy="274"/>
            </a:xfrm>
            <a:custGeom>
              <a:avLst/>
              <a:gdLst>
                <a:gd name="T0" fmla="*/ 29 w 29"/>
                <a:gd name="T1" fmla="*/ 0 h 77"/>
                <a:gd name="T2" fmla="*/ 23 w 29"/>
                <a:gd name="T3" fmla="*/ 0 h 77"/>
                <a:gd name="T4" fmla="*/ 16 w 29"/>
                <a:gd name="T5" fmla="*/ 4 h 77"/>
                <a:gd name="T6" fmla="*/ 9 w 29"/>
                <a:gd name="T7" fmla="*/ 9 h 77"/>
                <a:gd name="T8" fmla="*/ 4 w 29"/>
                <a:gd name="T9" fmla="*/ 19 h 77"/>
                <a:gd name="T10" fmla="*/ 1 w 29"/>
                <a:gd name="T11" fmla="*/ 30 h 77"/>
                <a:gd name="T12" fmla="*/ 0 w 29"/>
                <a:gd name="T13" fmla="*/ 44 h 77"/>
                <a:gd name="T14" fmla="*/ 3 w 29"/>
                <a:gd name="T15" fmla="*/ 60 h 77"/>
                <a:gd name="T16" fmla="*/ 11 w 29"/>
                <a:gd name="T17" fmla="*/ 77 h 77"/>
                <a:gd name="T18" fmla="*/ 15 w 29"/>
                <a:gd name="T19" fmla="*/ 53 h 77"/>
                <a:gd name="T20" fmla="*/ 19 w 29"/>
                <a:gd name="T21" fmla="*/ 37 h 77"/>
                <a:gd name="T22" fmla="*/ 23 w 29"/>
                <a:gd name="T23" fmla="*/ 22 h 77"/>
                <a:gd name="T24" fmla="*/ 29 w 29"/>
                <a:gd name="T25"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9232" name="Freeform 16"/>
            <p:cNvSpPr>
              <a:spLocks/>
            </p:cNvSpPr>
            <p:nvPr userDrawn="1"/>
          </p:nvSpPr>
          <p:spPr bwMode="ltGray">
            <a:xfrm>
              <a:off x="1190" y="3273"/>
              <a:ext cx="1108" cy="1047"/>
            </a:xfrm>
            <a:custGeom>
              <a:avLst/>
              <a:gdLst>
                <a:gd name="T0" fmla="*/ 784 w 1108"/>
                <a:gd name="T1" fmla="*/ 1047 h 1047"/>
                <a:gd name="T2" fmla="*/ 692 w 1108"/>
                <a:gd name="T3" fmla="*/ 1011 h 1047"/>
                <a:gd name="T4" fmla="*/ 607 w 1108"/>
                <a:gd name="T5" fmla="*/ 945 h 1047"/>
                <a:gd name="T6" fmla="*/ 517 w 1108"/>
                <a:gd name="T7" fmla="*/ 861 h 1047"/>
                <a:gd name="T8" fmla="*/ 432 w 1108"/>
                <a:gd name="T9" fmla="*/ 776 h 1047"/>
                <a:gd name="T10" fmla="*/ 350 w 1108"/>
                <a:gd name="T11" fmla="*/ 677 h 1047"/>
                <a:gd name="T12" fmla="*/ 266 w 1108"/>
                <a:gd name="T13" fmla="*/ 563 h 1047"/>
                <a:gd name="T14" fmla="*/ 188 w 1108"/>
                <a:gd name="T15" fmla="*/ 447 h 1047"/>
                <a:gd name="T16" fmla="*/ 122 w 1108"/>
                <a:gd name="T17" fmla="*/ 325 h 1047"/>
                <a:gd name="T18" fmla="*/ 65 w 1108"/>
                <a:gd name="T19" fmla="*/ 211 h 1047"/>
                <a:gd name="T20" fmla="*/ 21 w 1108"/>
                <a:gd name="T21" fmla="*/ 101 h 1047"/>
                <a:gd name="T22" fmla="*/ 0 w 1108"/>
                <a:gd name="T23" fmla="*/ 0 h 1047"/>
                <a:gd name="T24" fmla="*/ 109 w 1108"/>
                <a:gd name="T25" fmla="*/ 217 h 1047"/>
                <a:gd name="T26" fmla="*/ 209 w 1108"/>
                <a:gd name="T27" fmla="*/ 378 h 1047"/>
                <a:gd name="T28" fmla="*/ 294 w 1108"/>
                <a:gd name="T29" fmla="*/ 500 h 1047"/>
                <a:gd name="T30" fmla="*/ 373 w 1108"/>
                <a:gd name="T31" fmla="*/ 590 h 1047"/>
                <a:gd name="T32" fmla="*/ 441 w 1108"/>
                <a:gd name="T33" fmla="*/ 661 h 1047"/>
                <a:gd name="T34" fmla="*/ 506 w 1108"/>
                <a:gd name="T35" fmla="*/ 713 h 1047"/>
                <a:gd name="T36" fmla="*/ 564 w 1108"/>
                <a:gd name="T37" fmla="*/ 754 h 1047"/>
                <a:gd name="T38" fmla="*/ 620 w 1108"/>
                <a:gd name="T39" fmla="*/ 801 h 1047"/>
                <a:gd name="T40" fmla="*/ 754 w 1108"/>
                <a:gd name="T41" fmla="*/ 899 h 1047"/>
                <a:gd name="T42" fmla="*/ 925 w 1108"/>
                <a:gd name="T43" fmla="*/ 977 h 1047"/>
                <a:gd name="T44" fmla="*/ 1108 w 1108"/>
                <a:gd name="T45" fmla="*/ 1047 h 1047"/>
                <a:gd name="T46" fmla="*/ 784 w 1108"/>
                <a:gd name="T47" fmla="*/ 1047 h 1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08" h="1047">
                  <a:moveTo>
                    <a:pt x="784" y="1047"/>
                  </a:moveTo>
                  <a:lnTo>
                    <a:pt x="692" y="1011"/>
                  </a:lnTo>
                  <a:lnTo>
                    <a:pt x="607" y="945"/>
                  </a:lnTo>
                  <a:lnTo>
                    <a:pt x="517" y="861"/>
                  </a:lnTo>
                  <a:lnTo>
                    <a:pt x="432" y="776"/>
                  </a:lnTo>
                  <a:lnTo>
                    <a:pt x="350" y="677"/>
                  </a:lnTo>
                  <a:lnTo>
                    <a:pt x="266" y="563"/>
                  </a:lnTo>
                  <a:lnTo>
                    <a:pt x="188" y="447"/>
                  </a:lnTo>
                  <a:lnTo>
                    <a:pt x="122" y="325"/>
                  </a:lnTo>
                  <a:lnTo>
                    <a:pt x="65" y="211"/>
                  </a:lnTo>
                  <a:lnTo>
                    <a:pt x="21" y="101"/>
                  </a:lnTo>
                  <a:lnTo>
                    <a:pt x="0" y="0"/>
                  </a:lnTo>
                  <a:lnTo>
                    <a:pt x="109" y="217"/>
                  </a:lnTo>
                  <a:lnTo>
                    <a:pt x="209" y="378"/>
                  </a:lnTo>
                  <a:lnTo>
                    <a:pt x="294" y="500"/>
                  </a:lnTo>
                  <a:lnTo>
                    <a:pt x="373" y="590"/>
                  </a:lnTo>
                  <a:lnTo>
                    <a:pt x="441" y="661"/>
                  </a:lnTo>
                  <a:lnTo>
                    <a:pt x="506" y="713"/>
                  </a:lnTo>
                  <a:lnTo>
                    <a:pt x="564" y="754"/>
                  </a:lnTo>
                  <a:lnTo>
                    <a:pt x="620" y="801"/>
                  </a:lnTo>
                  <a:lnTo>
                    <a:pt x="754" y="899"/>
                  </a:lnTo>
                  <a:lnTo>
                    <a:pt x="925" y="977"/>
                  </a:lnTo>
                  <a:lnTo>
                    <a:pt x="1108" y="1047"/>
                  </a:lnTo>
                  <a:lnTo>
                    <a:pt x="784" y="1047"/>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grpSp>
          <p:nvGrpSpPr>
            <p:cNvPr id="9233" name="Group 17"/>
            <p:cNvGrpSpPr>
              <a:grpSpLocks/>
            </p:cNvGrpSpPr>
            <p:nvPr userDrawn="1"/>
          </p:nvGrpSpPr>
          <p:grpSpPr bwMode="auto">
            <a:xfrm rot="3220060">
              <a:off x="2631" y="754"/>
              <a:ext cx="569" cy="637"/>
              <a:chOff x="1727" y="866"/>
              <a:chExt cx="129" cy="157"/>
            </a:xfrm>
          </p:grpSpPr>
          <p:sp>
            <p:nvSpPr>
              <p:cNvPr id="9234" name="Freeform 18"/>
              <p:cNvSpPr>
                <a:spLocks/>
              </p:cNvSpPr>
              <p:nvPr userDrawn="1"/>
            </p:nvSpPr>
            <p:spPr bwMode="ltGray">
              <a:xfrm>
                <a:off x="1727" y="866"/>
                <a:ext cx="41" cy="59"/>
              </a:xfrm>
              <a:custGeom>
                <a:avLst/>
                <a:gdLst>
                  <a:gd name="T0" fmla="*/ 83 w 83"/>
                  <a:gd name="T1" fmla="*/ 28 h 117"/>
                  <a:gd name="T2" fmla="*/ 27 w 83"/>
                  <a:gd name="T3" fmla="*/ 0 h 117"/>
                  <a:gd name="T4" fmla="*/ 0 w 83"/>
                  <a:gd name="T5" fmla="*/ 117 h 117"/>
                  <a:gd name="T6" fmla="*/ 83 w 83"/>
                  <a:gd name="T7" fmla="*/ 28 h 117"/>
                </a:gdLst>
                <a:ahLst/>
                <a:cxnLst>
                  <a:cxn ang="0">
                    <a:pos x="T0" y="T1"/>
                  </a:cxn>
                  <a:cxn ang="0">
                    <a:pos x="T2" y="T3"/>
                  </a:cxn>
                  <a:cxn ang="0">
                    <a:pos x="T4" y="T5"/>
                  </a:cxn>
                  <a:cxn ang="0">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9235" name="Freeform 19"/>
              <p:cNvSpPr>
                <a:spLocks/>
              </p:cNvSpPr>
              <p:nvPr userDrawn="1"/>
            </p:nvSpPr>
            <p:spPr bwMode="ltGray">
              <a:xfrm>
                <a:off x="1786" y="894"/>
                <a:ext cx="70" cy="49"/>
              </a:xfrm>
              <a:custGeom>
                <a:avLst/>
                <a:gdLst>
                  <a:gd name="T0" fmla="*/ 0 w 140"/>
                  <a:gd name="T1" fmla="*/ 98 h 98"/>
                  <a:gd name="T2" fmla="*/ 118 w 140"/>
                  <a:gd name="T3" fmla="*/ 0 h 98"/>
                  <a:gd name="T4" fmla="*/ 140 w 140"/>
                  <a:gd name="T5" fmla="*/ 49 h 98"/>
                  <a:gd name="T6" fmla="*/ 0 w 140"/>
                  <a:gd name="T7" fmla="*/ 98 h 98"/>
                </a:gdLst>
                <a:ahLst/>
                <a:cxnLst>
                  <a:cxn ang="0">
                    <a:pos x="T0" y="T1"/>
                  </a:cxn>
                  <a:cxn ang="0">
                    <a:pos x="T2" y="T3"/>
                  </a:cxn>
                  <a:cxn ang="0">
                    <a:pos x="T4" y="T5"/>
                  </a:cxn>
                  <a:cxn ang="0">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9236" name="Freeform 20"/>
              <p:cNvSpPr>
                <a:spLocks/>
              </p:cNvSpPr>
              <p:nvPr userDrawn="1"/>
            </p:nvSpPr>
            <p:spPr bwMode="ltGray">
              <a:xfrm>
                <a:off x="1772" y="998"/>
                <a:ext cx="73" cy="25"/>
              </a:xfrm>
              <a:custGeom>
                <a:avLst/>
                <a:gdLst>
                  <a:gd name="T0" fmla="*/ 0 w 145"/>
                  <a:gd name="T1" fmla="*/ 7 h 49"/>
                  <a:gd name="T2" fmla="*/ 145 w 145"/>
                  <a:gd name="T3" fmla="*/ 0 h 49"/>
                  <a:gd name="T4" fmla="*/ 131 w 145"/>
                  <a:gd name="T5" fmla="*/ 49 h 49"/>
                  <a:gd name="T6" fmla="*/ 0 w 145"/>
                  <a:gd name="T7" fmla="*/ 7 h 49"/>
                </a:gdLst>
                <a:ahLst/>
                <a:cxnLst>
                  <a:cxn ang="0">
                    <a:pos x="T0" y="T1"/>
                  </a:cxn>
                  <a:cxn ang="0">
                    <a:pos x="T2" y="T3"/>
                  </a:cxn>
                  <a:cxn ang="0">
                    <a:pos x="T4" y="T5"/>
                  </a:cxn>
                  <a:cxn ang="0">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grpSp>
        <p:grpSp>
          <p:nvGrpSpPr>
            <p:cNvPr id="9237" name="Group 21"/>
            <p:cNvGrpSpPr>
              <a:grpSpLocks/>
            </p:cNvGrpSpPr>
            <p:nvPr userDrawn="1"/>
          </p:nvGrpSpPr>
          <p:grpSpPr bwMode="auto">
            <a:xfrm rot="-6691250">
              <a:off x="3637" y="132"/>
              <a:ext cx="356" cy="607"/>
              <a:chOff x="1727" y="866"/>
              <a:chExt cx="129" cy="157"/>
            </a:xfrm>
          </p:grpSpPr>
          <p:sp>
            <p:nvSpPr>
              <p:cNvPr id="9238" name="Freeform 22"/>
              <p:cNvSpPr>
                <a:spLocks/>
              </p:cNvSpPr>
              <p:nvPr userDrawn="1"/>
            </p:nvSpPr>
            <p:spPr bwMode="ltGray">
              <a:xfrm>
                <a:off x="1727" y="866"/>
                <a:ext cx="41" cy="59"/>
              </a:xfrm>
              <a:custGeom>
                <a:avLst/>
                <a:gdLst>
                  <a:gd name="T0" fmla="*/ 83 w 83"/>
                  <a:gd name="T1" fmla="*/ 28 h 117"/>
                  <a:gd name="T2" fmla="*/ 27 w 83"/>
                  <a:gd name="T3" fmla="*/ 0 h 117"/>
                  <a:gd name="T4" fmla="*/ 0 w 83"/>
                  <a:gd name="T5" fmla="*/ 117 h 117"/>
                  <a:gd name="T6" fmla="*/ 83 w 83"/>
                  <a:gd name="T7" fmla="*/ 28 h 117"/>
                </a:gdLst>
                <a:ahLst/>
                <a:cxnLst>
                  <a:cxn ang="0">
                    <a:pos x="T0" y="T1"/>
                  </a:cxn>
                  <a:cxn ang="0">
                    <a:pos x="T2" y="T3"/>
                  </a:cxn>
                  <a:cxn ang="0">
                    <a:pos x="T4" y="T5"/>
                  </a:cxn>
                  <a:cxn ang="0">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9239" name="Freeform 23"/>
              <p:cNvSpPr>
                <a:spLocks/>
              </p:cNvSpPr>
              <p:nvPr userDrawn="1"/>
            </p:nvSpPr>
            <p:spPr bwMode="ltGray">
              <a:xfrm>
                <a:off x="1786" y="894"/>
                <a:ext cx="70" cy="49"/>
              </a:xfrm>
              <a:custGeom>
                <a:avLst/>
                <a:gdLst>
                  <a:gd name="T0" fmla="*/ 0 w 140"/>
                  <a:gd name="T1" fmla="*/ 98 h 98"/>
                  <a:gd name="T2" fmla="*/ 118 w 140"/>
                  <a:gd name="T3" fmla="*/ 0 h 98"/>
                  <a:gd name="T4" fmla="*/ 140 w 140"/>
                  <a:gd name="T5" fmla="*/ 49 h 98"/>
                  <a:gd name="T6" fmla="*/ 0 w 140"/>
                  <a:gd name="T7" fmla="*/ 98 h 98"/>
                </a:gdLst>
                <a:ahLst/>
                <a:cxnLst>
                  <a:cxn ang="0">
                    <a:pos x="T0" y="T1"/>
                  </a:cxn>
                  <a:cxn ang="0">
                    <a:pos x="T2" y="T3"/>
                  </a:cxn>
                  <a:cxn ang="0">
                    <a:pos x="T4" y="T5"/>
                  </a:cxn>
                  <a:cxn ang="0">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9240" name="Freeform 24"/>
              <p:cNvSpPr>
                <a:spLocks/>
              </p:cNvSpPr>
              <p:nvPr userDrawn="1"/>
            </p:nvSpPr>
            <p:spPr bwMode="ltGray">
              <a:xfrm>
                <a:off x="1772" y="998"/>
                <a:ext cx="73" cy="25"/>
              </a:xfrm>
              <a:custGeom>
                <a:avLst/>
                <a:gdLst>
                  <a:gd name="T0" fmla="*/ 0 w 145"/>
                  <a:gd name="T1" fmla="*/ 7 h 49"/>
                  <a:gd name="T2" fmla="*/ 145 w 145"/>
                  <a:gd name="T3" fmla="*/ 0 h 49"/>
                  <a:gd name="T4" fmla="*/ 131 w 145"/>
                  <a:gd name="T5" fmla="*/ 49 h 49"/>
                  <a:gd name="T6" fmla="*/ 0 w 145"/>
                  <a:gd name="T7" fmla="*/ 7 h 49"/>
                </a:gdLst>
                <a:ahLst/>
                <a:cxnLst>
                  <a:cxn ang="0">
                    <a:pos x="T0" y="T1"/>
                  </a:cxn>
                  <a:cxn ang="0">
                    <a:pos x="T2" y="T3"/>
                  </a:cxn>
                  <a:cxn ang="0">
                    <a:pos x="T4" y="T5"/>
                  </a:cxn>
                  <a:cxn ang="0">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grpSp>
        <p:grpSp>
          <p:nvGrpSpPr>
            <p:cNvPr id="9241" name="Group 25"/>
            <p:cNvGrpSpPr>
              <a:grpSpLocks/>
            </p:cNvGrpSpPr>
            <p:nvPr userDrawn="1"/>
          </p:nvGrpSpPr>
          <p:grpSpPr bwMode="auto">
            <a:xfrm rot="-13075160">
              <a:off x="668" y="3321"/>
              <a:ext cx="501" cy="502"/>
              <a:chOff x="1727" y="866"/>
              <a:chExt cx="129" cy="157"/>
            </a:xfrm>
          </p:grpSpPr>
          <p:sp>
            <p:nvSpPr>
              <p:cNvPr id="9242" name="Freeform 26"/>
              <p:cNvSpPr>
                <a:spLocks/>
              </p:cNvSpPr>
              <p:nvPr userDrawn="1"/>
            </p:nvSpPr>
            <p:spPr bwMode="ltGray">
              <a:xfrm>
                <a:off x="1727" y="866"/>
                <a:ext cx="41" cy="59"/>
              </a:xfrm>
              <a:custGeom>
                <a:avLst/>
                <a:gdLst>
                  <a:gd name="T0" fmla="*/ 83 w 83"/>
                  <a:gd name="T1" fmla="*/ 28 h 117"/>
                  <a:gd name="T2" fmla="*/ 27 w 83"/>
                  <a:gd name="T3" fmla="*/ 0 h 117"/>
                  <a:gd name="T4" fmla="*/ 0 w 83"/>
                  <a:gd name="T5" fmla="*/ 117 h 117"/>
                  <a:gd name="T6" fmla="*/ 83 w 83"/>
                  <a:gd name="T7" fmla="*/ 28 h 117"/>
                </a:gdLst>
                <a:ahLst/>
                <a:cxnLst>
                  <a:cxn ang="0">
                    <a:pos x="T0" y="T1"/>
                  </a:cxn>
                  <a:cxn ang="0">
                    <a:pos x="T2" y="T3"/>
                  </a:cxn>
                  <a:cxn ang="0">
                    <a:pos x="T4" y="T5"/>
                  </a:cxn>
                  <a:cxn ang="0">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9243" name="Freeform 27"/>
              <p:cNvSpPr>
                <a:spLocks/>
              </p:cNvSpPr>
              <p:nvPr userDrawn="1"/>
            </p:nvSpPr>
            <p:spPr bwMode="ltGray">
              <a:xfrm>
                <a:off x="1786" y="894"/>
                <a:ext cx="70" cy="49"/>
              </a:xfrm>
              <a:custGeom>
                <a:avLst/>
                <a:gdLst>
                  <a:gd name="T0" fmla="*/ 0 w 140"/>
                  <a:gd name="T1" fmla="*/ 98 h 98"/>
                  <a:gd name="T2" fmla="*/ 118 w 140"/>
                  <a:gd name="T3" fmla="*/ 0 h 98"/>
                  <a:gd name="T4" fmla="*/ 140 w 140"/>
                  <a:gd name="T5" fmla="*/ 49 h 98"/>
                  <a:gd name="T6" fmla="*/ 0 w 140"/>
                  <a:gd name="T7" fmla="*/ 98 h 98"/>
                </a:gdLst>
                <a:ahLst/>
                <a:cxnLst>
                  <a:cxn ang="0">
                    <a:pos x="T0" y="T1"/>
                  </a:cxn>
                  <a:cxn ang="0">
                    <a:pos x="T2" y="T3"/>
                  </a:cxn>
                  <a:cxn ang="0">
                    <a:pos x="T4" y="T5"/>
                  </a:cxn>
                  <a:cxn ang="0">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9244" name="Freeform 28"/>
              <p:cNvSpPr>
                <a:spLocks/>
              </p:cNvSpPr>
              <p:nvPr userDrawn="1"/>
            </p:nvSpPr>
            <p:spPr bwMode="ltGray">
              <a:xfrm>
                <a:off x="1772" y="998"/>
                <a:ext cx="73" cy="25"/>
              </a:xfrm>
              <a:custGeom>
                <a:avLst/>
                <a:gdLst>
                  <a:gd name="T0" fmla="*/ 0 w 145"/>
                  <a:gd name="T1" fmla="*/ 7 h 49"/>
                  <a:gd name="T2" fmla="*/ 145 w 145"/>
                  <a:gd name="T3" fmla="*/ 0 h 49"/>
                  <a:gd name="T4" fmla="*/ 131 w 145"/>
                  <a:gd name="T5" fmla="*/ 49 h 49"/>
                  <a:gd name="T6" fmla="*/ 0 w 145"/>
                  <a:gd name="T7" fmla="*/ 7 h 49"/>
                </a:gdLst>
                <a:ahLst/>
                <a:cxnLst>
                  <a:cxn ang="0">
                    <a:pos x="T0" y="T1"/>
                  </a:cxn>
                  <a:cxn ang="0">
                    <a:pos x="T2" y="T3"/>
                  </a:cxn>
                  <a:cxn ang="0">
                    <a:pos x="T4" y="T5"/>
                  </a:cxn>
                  <a:cxn ang="0">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grpSp>
        <p:grpSp>
          <p:nvGrpSpPr>
            <p:cNvPr id="9245" name="Group 29"/>
            <p:cNvGrpSpPr>
              <a:grpSpLocks/>
            </p:cNvGrpSpPr>
            <p:nvPr userDrawn="1"/>
          </p:nvGrpSpPr>
          <p:grpSpPr bwMode="auto">
            <a:xfrm rot="4106450" flipH="1">
              <a:off x="393" y="262"/>
              <a:ext cx="709" cy="892"/>
              <a:chOff x="1727" y="866"/>
              <a:chExt cx="129" cy="157"/>
            </a:xfrm>
          </p:grpSpPr>
          <p:sp>
            <p:nvSpPr>
              <p:cNvPr id="9246" name="Freeform 30"/>
              <p:cNvSpPr>
                <a:spLocks/>
              </p:cNvSpPr>
              <p:nvPr userDrawn="1"/>
            </p:nvSpPr>
            <p:spPr bwMode="ltGray">
              <a:xfrm>
                <a:off x="1727" y="866"/>
                <a:ext cx="41" cy="59"/>
              </a:xfrm>
              <a:custGeom>
                <a:avLst/>
                <a:gdLst>
                  <a:gd name="T0" fmla="*/ 83 w 83"/>
                  <a:gd name="T1" fmla="*/ 28 h 117"/>
                  <a:gd name="T2" fmla="*/ 27 w 83"/>
                  <a:gd name="T3" fmla="*/ 0 h 117"/>
                  <a:gd name="T4" fmla="*/ 0 w 83"/>
                  <a:gd name="T5" fmla="*/ 117 h 117"/>
                  <a:gd name="T6" fmla="*/ 83 w 83"/>
                  <a:gd name="T7" fmla="*/ 28 h 117"/>
                </a:gdLst>
                <a:ahLst/>
                <a:cxnLst>
                  <a:cxn ang="0">
                    <a:pos x="T0" y="T1"/>
                  </a:cxn>
                  <a:cxn ang="0">
                    <a:pos x="T2" y="T3"/>
                  </a:cxn>
                  <a:cxn ang="0">
                    <a:pos x="T4" y="T5"/>
                  </a:cxn>
                  <a:cxn ang="0">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9247" name="Freeform 31"/>
              <p:cNvSpPr>
                <a:spLocks/>
              </p:cNvSpPr>
              <p:nvPr userDrawn="1"/>
            </p:nvSpPr>
            <p:spPr bwMode="ltGray">
              <a:xfrm>
                <a:off x="1786" y="894"/>
                <a:ext cx="70" cy="49"/>
              </a:xfrm>
              <a:custGeom>
                <a:avLst/>
                <a:gdLst>
                  <a:gd name="T0" fmla="*/ 0 w 140"/>
                  <a:gd name="T1" fmla="*/ 98 h 98"/>
                  <a:gd name="T2" fmla="*/ 118 w 140"/>
                  <a:gd name="T3" fmla="*/ 0 h 98"/>
                  <a:gd name="T4" fmla="*/ 140 w 140"/>
                  <a:gd name="T5" fmla="*/ 49 h 98"/>
                  <a:gd name="T6" fmla="*/ 0 w 140"/>
                  <a:gd name="T7" fmla="*/ 98 h 98"/>
                </a:gdLst>
                <a:ahLst/>
                <a:cxnLst>
                  <a:cxn ang="0">
                    <a:pos x="T0" y="T1"/>
                  </a:cxn>
                  <a:cxn ang="0">
                    <a:pos x="T2" y="T3"/>
                  </a:cxn>
                  <a:cxn ang="0">
                    <a:pos x="T4" y="T5"/>
                  </a:cxn>
                  <a:cxn ang="0">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9248" name="Freeform 32"/>
              <p:cNvSpPr>
                <a:spLocks/>
              </p:cNvSpPr>
              <p:nvPr userDrawn="1"/>
            </p:nvSpPr>
            <p:spPr bwMode="ltGray">
              <a:xfrm>
                <a:off x="1772" y="998"/>
                <a:ext cx="73" cy="25"/>
              </a:xfrm>
              <a:custGeom>
                <a:avLst/>
                <a:gdLst>
                  <a:gd name="T0" fmla="*/ 0 w 145"/>
                  <a:gd name="T1" fmla="*/ 7 h 49"/>
                  <a:gd name="T2" fmla="*/ 145 w 145"/>
                  <a:gd name="T3" fmla="*/ 0 h 49"/>
                  <a:gd name="T4" fmla="*/ 131 w 145"/>
                  <a:gd name="T5" fmla="*/ 49 h 49"/>
                  <a:gd name="T6" fmla="*/ 0 w 145"/>
                  <a:gd name="T7" fmla="*/ 7 h 49"/>
                </a:gdLst>
                <a:ahLst/>
                <a:cxnLst>
                  <a:cxn ang="0">
                    <a:pos x="T0" y="T1"/>
                  </a:cxn>
                  <a:cxn ang="0">
                    <a:pos x="T2" y="T3"/>
                  </a:cxn>
                  <a:cxn ang="0">
                    <a:pos x="T4" y="T5"/>
                  </a:cxn>
                  <a:cxn ang="0">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grpSp>
        <p:grpSp>
          <p:nvGrpSpPr>
            <p:cNvPr id="9249" name="Group 33"/>
            <p:cNvGrpSpPr>
              <a:grpSpLocks/>
            </p:cNvGrpSpPr>
            <p:nvPr userDrawn="1"/>
          </p:nvGrpSpPr>
          <p:grpSpPr bwMode="auto">
            <a:xfrm rot="10015322" flipH="1">
              <a:off x="4625" y="2382"/>
              <a:ext cx="709" cy="892"/>
              <a:chOff x="1727" y="866"/>
              <a:chExt cx="129" cy="157"/>
            </a:xfrm>
          </p:grpSpPr>
          <p:sp>
            <p:nvSpPr>
              <p:cNvPr id="9250" name="Freeform 34"/>
              <p:cNvSpPr>
                <a:spLocks/>
              </p:cNvSpPr>
              <p:nvPr userDrawn="1"/>
            </p:nvSpPr>
            <p:spPr bwMode="ltGray">
              <a:xfrm>
                <a:off x="1727" y="866"/>
                <a:ext cx="41" cy="59"/>
              </a:xfrm>
              <a:custGeom>
                <a:avLst/>
                <a:gdLst>
                  <a:gd name="T0" fmla="*/ 83 w 83"/>
                  <a:gd name="T1" fmla="*/ 28 h 117"/>
                  <a:gd name="T2" fmla="*/ 27 w 83"/>
                  <a:gd name="T3" fmla="*/ 0 h 117"/>
                  <a:gd name="T4" fmla="*/ 0 w 83"/>
                  <a:gd name="T5" fmla="*/ 117 h 117"/>
                  <a:gd name="T6" fmla="*/ 83 w 83"/>
                  <a:gd name="T7" fmla="*/ 28 h 117"/>
                </a:gdLst>
                <a:ahLst/>
                <a:cxnLst>
                  <a:cxn ang="0">
                    <a:pos x="T0" y="T1"/>
                  </a:cxn>
                  <a:cxn ang="0">
                    <a:pos x="T2" y="T3"/>
                  </a:cxn>
                  <a:cxn ang="0">
                    <a:pos x="T4" y="T5"/>
                  </a:cxn>
                  <a:cxn ang="0">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9251" name="Freeform 35"/>
              <p:cNvSpPr>
                <a:spLocks/>
              </p:cNvSpPr>
              <p:nvPr userDrawn="1"/>
            </p:nvSpPr>
            <p:spPr bwMode="ltGray">
              <a:xfrm>
                <a:off x="1786" y="894"/>
                <a:ext cx="70" cy="49"/>
              </a:xfrm>
              <a:custGeom>
                <a:avLst/>
                <a:gdLst>
                  <a:gd name="T0" fmla="*/ 0 w 140"/>
                  <a:gd name="T1" fmla="*/ 98 h 98"/>
                  <a:gd name="T2" fmla="*/ 118 w 140"/>
                  <a:gd name="T3" fmla="*/ 0 h 98"/>
                  <a:gd name="T4" fmla="*/ 140 w 140"/>
                  <a:gd name="T5" fmla="*/ 49 h 98"/>
                  <a:gd name="T6" fmla="*/ 0 w 140"/>
                  <a:gd name="T7" fmla="*/ 98 h 98"/>
                </a:gdLst>
                <a:ahLst/>
                <a:cxnLst>
                  <a:cxn ang="0">
                    <a:pos x="T0" y="T1"/>
                  </a:cxn>
                  <a:cxn ang="0">
                    <a:pos x="T2" y="T3"/>
                  </a:cxn>
                  <a:cxn ang="0">
                    <a:pos x="T4" y="T5"/>
                  </a:cxn>
                  <a:cxn ang="0">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9252" name="Freeform 36"/>
              <p:cNvSpPr>
                <a:spLocks/>
              </p:cNvSpPr>
              <p:nvPr userDrawn="1"/>
            </p:nvSpPr>
            <p:spPr bwMode="ltGray">
              <a:xfrm>
                <a:off x="1772" y="998"/>
                <a:ext cx="73" cy="25"/>
              </a:xfrm>
              <a:custGeom>
                <a:avLst/>
                <a:gdLst>
                  <a:gd name="T0" fmla="*/ 0 w 145"/>
                  <a:gd name="T1" fmla="*/ 7 h 49"/>
                  <a:gd name="T2" fmla="*/ 145 w 145"/>
                  <a:gd name="T3" fmla="*/ 0 h 49"/>
                  <a:gd name="T4" fmla="*/ 131 w 145"/>
                  <a:gd name="T5" fmla="*/ 49 h 49"/>
                  <a:gd name="T6" fmla="*/ 0 w 145"/>
                  <a:gd name="T7" fmla="*/ 7 h 49"/>
                </a:gdLst>
                <a:ahLst/>
                <a:cxnLst>
                  <a:cxn ang="0">
                    <a:pos x="T0" y="T1"/>
                  </a:cxn>
                  <a:cxn ang="0">
                    <a:pos x="T2" y="T3"/>
                  </a:cxn>
                  <a:cxn ang="0">
                    <a:pos x="T4" y="T5"/>
                  </a:cxn>
                  <a:cxn ang="0">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grpSp>
        <p:sp>
          <p:nvSpPr>
            <p:cNvPr id="9253" name="Freeform 37"/>
            <p:cNvSpPr>
              <a:spLocks/>
            </p:cNvSpPr>
            <p:nvPr userDrawn="1"/>
          </p:nvSpPr>
          <p:spPr bwMode="ltGray">
            <a:xfrm>
              <a:off x="1217" y="2"/>
              <a:ext cx="862" cy="886"/>
            </a:xfrm>
            <a:custGeom>
              <a:avLst/>
              <a:gdLst>
                <a:gd name="T0" fmla="*/ 0 w 862"/>
                <a:gd name="T1" fmla="*/ 0 h 886"/>
                <a:gd name="T2" fmla="*/ 6 w 862"/>
                <a:gd name="T3" fmla="*/ 107 h 886"/>
                <a:gd name="T4" fmla="*/ 37 w 862"/>
                <a:gd name="T5" fmla="*/ 262 h 886"/>
                <a:gd name="T6" fmla="*/ 83 w 862"/>
                <a:gd name="T7" fmla="*/ 410 h 886"/>
                <a:gd name="T8" fmla="*/ 149 w 862"/>
                <a:gd name="T9" fmla="*/ 546 h 886"/>
                <a:gd name="T10" fmla="*/ 237 w 862"/>
                <a:gd name="T11" fmla="*/ 666 h 886"/>
                <a:gd name="T12" fmla="*/ 338 w 862"/>
                <a:gd name="T13" fmla="*/ 764 h 886"/>
                <a:gd name="T14" fmla="*/ 450 w 862"/>
                <a:gd name="T15" fmla="*/ 838 h 886"/>
                <a:gd name="T16" fmla="*/ 579 w 862"/>
                <a:gd name="T17" fmla="*/ 879 h 886"/>
                <a:gd name="T18" fmla="*/ 714 w 862"/>
                <a:gd name="T19" fmla="*/ 886 h 886"/>
                <a:gd name="T20" fmla="*/ 862 w 862"/>
                <a:gd name="T21" fmla="*/ 851 h 886"/>
                <a:gd name="T22" fmla="*/ 784 w 862"/>
                <a:gd name="T23" fmla="*/ 856 h 886"/>
                <a:gd name="T24" fmla="*/ 700 w 862"/>
                <a:gd name="T25" fmla="*/ 835 h 886"/>
                <a:gd name="T26" fmla="*/ 621 w 862"/>
                <a:gd name="T27" fmla="*/ 794 h 886"/>
                <a:gd name="T28" fmla="*/ 542 w 862"/>
                <a:gd name="T29" fmla="*/ 728 h 886"/>
                <a:gd name="T30" fmla="*/ 466 w 862"/>
                <a:gd name="T31" fmla="*/ 649 h 886"/>
                <a:gd name="T32" fmla="*/ 397 w 862"/>
                <a:gd name="T33" fmla="*/ 557 h 886"/>
                <a:gd name="T34" fmla="*/ 334 w 862"/>
                <a:gd name="T35" fmla="*/ 454 h 886"/>
                <a:gd name="T36" fmla="*/ 279 w 862"/>
                <a:gd name="T37" fmla="*/ 339 h 886"/>
                <a:gd name="T38" fmla="*/ 238 w 862"/>
                <a:gd name="T39" fmla="*/ 225 h 886"/>
                <a:gd name="T40" fmla="*/ 205 w 862"/>
                <a:gd name="T41" fmla="*/ 105 h 886"/>
                <a:gd name="T42" fmla="*/ 184 w 862"/>
                <a:gd name="T43" fmla="*/ 3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62" h="886">
                  <a:moveTo>
                    <a:pt x="0" y="0"/>
                  </a:moveTo>
                  <a:lnTo>
                    <a:pt x="6" y="107"/>
                  </a:lnTo>
                  <a:lnTo>
                    <a:pt x="37" y="262"/>
                  </a:lnTo>
                  <a:lnTo>
                    <a:pt x="83" y="410"/>
                  </a:lnTo>
                  <a:lnTo>
                    <a:pt x="149" y="546"/>
                  </a:lnTo>
                  <a:lnTo>
                    <a:pt x="237" y="666"/>
                  </a:lnTo>
                  <a:lnTo>
                    <a:pt x="338" y="764"/>
                  </a:lnTo>
                  <a:lnTo>
                    <a:pt x="450" y="838"/>
                  </a:lnTo>
                  <a:lnTo>
                    <a:pt x="579" y="879"/>
                  </a:lnTo>
                  <a:lnTo>
                    <a:pt x="714" y="886"/>
                  </a:lnTo>
                  <a:lnTo>
                    <a:pt x="862" y="851"/>
                  </a:lnTo>
                  <a:lnTo>
                    <a:pt x="784" y="856"/>
                  </a:lnTo>
                  <a:lnTo>
                    <a:pt x="700" y="835"/>
                  </a:lnTo>
                  <a:lnTo>
                    <a:pt x="621" y="794"/>
                  </a:lnTo>
                  <a:lnTo>
                    <a:pt x="542" y="728"/>
                  </a:lnTo>
                  <a:lnTo>
                    <a:pt x="466" y="649"/>
                  </a:lnTo>
                  <a:lnTo>
                    <a:pt x="397" y="557"/>
                  </a:lnTo>
                  <a:lnTo>
                    <a:pt x="334" y="454"/>
                  </a:lnTo>
                  <a:lnTo>
                    <a:pt x="279" y="339"/>
                  </a:lnTo>
                  <a:lnTo>
                    <a:pt x="238" y="225"/>
                  </a:lnTo>
                  <a:lnTo>
                    <a:pt x="205" y="105"/>
                  </a:lnTo>
                  <a:lnTo>
                    <a:pt x="184" y="3"/>
                  </a:ln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9254" name="Freeform 38"/>
            <p:cNvSpPr>
              <a:spLocks/>
            </p:cNvSpPr>
            <p:nvPr userDrawn="1"/>
          </p:nvSpPr>
          <p:spPr bwMode="ltGray">
            <a:xfrm rot="9832527" flipV="1">
              <a:off x="2158" y="102"/>
              <a:ext cx="681" cy="593"/>
            </a:xfrm>
            <a:custGeom>
              <a:avLst/>
              <a:gdLst>
                <a:gd name="T0" fmla="*/ 0 w 257"/>
                <a:gd name="T1" fmla="*/ 0 h 237"/>
                <a:gd name="T2" fmla="*/ 0 w 257"/>
                <a:gd name="T3" fmla="*/ 25 h 237"/>
                <a:gd name="T4" fmla="*/ 3 w 257"/>
                <a:gd name="T5" fmla="*/ 50 h 237"/>
                <a:gd name="T6" fmla="*/ 6 w 257"/>
                <a:gd name="T7" fmla="*/ 75 h 237"/>
                <a:gd name="T8" fmla="*/ 11 w 257"/>
                <a:gd name="T9" fmla="*/ 98 h 237"/>
                <a:gd name="T10" fmla="*/ 18 w 257"/>
                <a:gd name="T11" fmla="*/ 119 h 237"/>
                <a:gd name="T12" fmla="*/ 27 w 257"/>
                <a:gd name="T13" fmla="*/ 141 h 237"/>
                <a:gd name="T14" fmla="*/ 38 w 257"/>
                <a:gd name="T15" fmla="*/ 161 h 237"/>
                <a:gd name="T16" fmla="*/ 51 w 257"/>
                <a:gd name="T17" fmla="*/ 178 h 237"/>
                <a:gd name="T18" fmla="*/ 67 w 257"/>
                <a:gd name="T19" fmla="*/ 194 h 237"/>
                <a:gd name="T20" fmla="*/ 86 w 257"/>
                <a:gd name="T21" fmla="*/ 208 h 237"/>
                <a:gd name="T22" fmla="*/ 106 w 257"/>
                <a:gd name="T23" fmla="*/ 219 h 237"/>
                <a:gd name="T24" fmla="*/ 131 w 257"/>
                <a:gd name="T25" fmla="*/ 228 h 237"/>
                <a:gd name="T26" fmla="*/ 158 w 257"/>
                <a:gd name="T27" fmla="*/ 234 h 237"/>
                <a:gd name="T28" fmla="*/ 188 w 257"/>
                <a:gd name="T29" fmla="*/ 237 h 237"/>
                <a:gd name="T30" fmla="*/ 220 w 257"/>
                <a:gd name="T31" fmla="*/ 236 h 237"/>
                <a:gd name="T32" fmla="*/ 257 w 257"/>
                <a:gd name="T33" fmla="*/ 232 h 237"/>
                <a:gd name="T34" fmla="*/ 224 w 257"/>
                <a:gd name="T35" fmla="*/ 227 h 237"/>
                <a:gd name="T36" fmla="*/ 195 w 257"/>
                <a:gd name="T37" fmla="*/ 220 h 237"/>
                <a:gd name="T38" fmla="*/ 170 w 257"/>
                <a:gd name="T39" fmla="*/ 212 h 237"/>
                <a:gd name="T40" fmla="*/ 148 w 257"/>
                <a:gd name="T41" fmla="*/ 204 h 237"/>
                <a:gd name="T42" fmla="*/ 128 w 257"/>
                <a:gd name="T43" fmla="*/ 193 h 237"/>
                <a:gd name="T44" fmla="*/ 112 w 257"/>
                <a:gd name="T45" fmla="*/ 182 h 237"/>
                <a:gd name="T46" fmla="*/ 97 w 257"/>
                <a:gd name="T47" fmla="*/ 169 h 237"/>
                <a:gd name="T48" fmla="*/ 84 w 257"/>
                <a:gd name="T49" fmla="*/ 155 h 237"/>
                <a:gd name="T50" fmla="*/ 72 w 257"/>
                <a:gd name="T51" fmla="*/ 141 h 237"/>
                <a:gd name="T52" fmla="*/ 61 w 257"/>
                <a:gd name="T53" fmla="*/ 125 h 237"/>
                <a:gd name="T54" fmla="*/ 52 w 257"/>
                <a:gd name="T55" fmla="*/ 107 h 237"/>
                <a:gd name="T56" fmla="*/ 43 w 257"/>
                <a:gd name="T57" fmla="*/ 88 h 237"/>
                <a:gd name="T58" fmla="*/ 33 w 257"/>
                <a:gd name="T59" fmla="*/ 69 h 237"/>
                <a:gd name="T60" fmla="*/ 23 w 257"/>
                <a:gd name="T61" fmla="*/ 47 h 237"/>
                <a:gd name="T62" fmla="*/ 12 w 257"/>
                <a:gd name="T63" fmla="*/ 24 h 237"/>
                <a:gd name="T64" fmla="*/ 0 w 257"/>
                <a:gd name="T65"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9255" name="Freeform 39"/>
            <p:cNvSpPr>
              <a:spLocks/>
            </p:cNvSpPr>
            <p:nvPr userDrawn="1"/>
          </p:nvSpPr>
          <p:spPr bwMode="ltGray">
            <a:xfrm rot="9832527" flipV="1">
              <a:off x="1997" y="858"/>
              <a:ext cx="330" cy="278"/>
            </a:xfrm>
            <a:custGeom>
              <a:avLst/>
              <a:gdLst>
                <a:gd name="T0" fmla="*/ 77 w 124"/>
                <a:gd name="T1" fmla="*/ 0 h 110"/>
                <a:gd name="T2" fmla="*/ 124 w 124"/>
                <a:gd name="T3" fmla="*/ 108 h 110"/>
                <a:gd name="T4" fmla="*/ 120 w 124"/>
                <a:gd name="T5" fmla="*/ 107 h 110"/>
                <a:gd name="T6" fmla="*/ 107 w 124"/>
                <a:gd name="T7" fmla="*/ 105 h 110"/>
                <a:gd name="T8" fmla="*/ 89 w 124"/>
                <a:gd name="T9" fmla="*/ 101 h 110"/>
                <a:gd name="T10" fmla="*/ 68 w 124"/>
                <a:gd name="T11" fmla="*/ 99 h 110"/>
                <a:gd name="T12" fmla="*/ 45 w 124"/>
                <a:gd name="T13" fmla="*/ 97 h 110"/>
                <a:gd name="T14" fmla="*/ 25 w 124"/>
                <a:gd name="T15" fmla="*/ 98 h 110"/>
                <a:gd name="T16" fmla="*/ 9 w 124"/>
                <a:gd name="T17" fmla="*/ 102 h 110"/>
                <a:gd name="T18" fmla="*/ 0 w 124"/>
                <a:gd name="T19" fmla="*/ 110 h 110"/>
                <a:gd name="T20" fmla="*/ 4 w 124"/>
                <a:gd name="T21" fmla="*/ 98 h 110"/>
                <a:gd name="T22" fmla="*/ 8 w 124"/>
                <a:gd name="T23" fmla="*/ 89 h 110"/>
                <a:gd name="T24" fmla="*/ 16 w 124"/>
                <a:gd name="T25" fmla="*/ 82 h 110"/>
                <a:gd name="T26" fmla="*/ 25 w 124"/>
                <a:gd name="T27" fmla="*/ 76 h 110"/>
                <a:gd name="T28" fmla="*/ 36 w 124"/>
                <a:gd name="T29" fmla="*/ 72 h 110"/>
                <a:gd name="T30" fmla="*/ 47 w 124"/>
                <a:gd name="T31" fmla="*/ 71 h 110"/>
                <a:gd name="T32" fmla="*/ 59 w 124"/>
                <a:gd name="T33" fmla="*/ 71 h 110"/>
                <a:gd name="T34" fmla="*/ 72 w 124"/>
                <a:gd name="T35" fmla="*/ 74 h 110"/>
                <a:gd name="T36" fmla="*/ 73 w 124"/>
                <a:gd name="T37" fmla="*/ 71 h 110"/>
                <a:gd name="T38" fmla="*/ 70 w 124"/>
                <a:gd name="T39" fmla="*/ 56 h 110"/>
                <a:gd name="T40" fmla="*/ 67 w 124"/>
                <a:gd name="T41" fmla="*/ 38 h 110"/>
                <a:gd name="T42" fmla="*/ 65 w 124"/>
                <a:gd name="T43" fmla="*/ 30 h 110"/>
                <a:gd name="T44" fmla="*/ 63 w 124"/>
                <a:gd name="T45" fmla="*/ 30 h 110"/>
                <a:gd name="T46" fmla="*/ 61 w 124"/>
                <a:gd name="T47" fmla="*/ 29 h 110"/>
                <a:gd name="T48" fmla="*/ 59 w 124"/>
                <a:gd name="T49" fmla="*/ 26 h 110"/>
                <a:gd name="T50" fmla="*/ 57 w 124"/>
                <a:gd name="T51" fmla="*/ 23 h 110"/>
                <a:gd name="T52" fmla="*/ 57 w 124"/>
                <a:gd name="T53" fmla="*/ 19 h 110"/>
                <a:gd name="T54" fmla="*/ 59 w 124"/>
                <a:gd name="T55" fmla="*/ 14 h 110"/>
                <a:gd name="T56" fmla="*/ 66 w 124"/>
                <a:gd name="T57" fmla="*/ 8 h 110"/>
                <a:gd name="T58" fmla="*/ 77 w 124"/>
                <a:gd name="T59"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9256" name="Freeform 40"/>
            <p:cNvSpPr>
              <a:spLocks/>
            </p:cNvSpPr>
            <p:nvPr userDrawn="1"/>
          </p:nvSpPr>
          <p:spPr bwMode="ltGray">
            <a:xfrm rot="9832527" flipV="1">
              <a:off x="2224" y="808"/>
              <a:ext cx="123" cy="233"/>
            </a:xfrm>
            <a:custGeom>
              <a:avLst/>
              <a:gdLst>
                <a:gd name="T0" fmla="*/ 31 w 46"/>
                <a:gd name="T1" fmla="*/ 0 h 94"/>
                <a:gd name="T2" fmla="*/ 20 w 46"/>
                <a:gd name="T3" fmla="*/ 38 h 94"/>
                <a:gd name="T4" fmla="*/ 15 w 46"/>
                <a:gd name="T5" fmla="*/ 62 h 94"/>
                <a:gd name="T6" fmla="*/ 11 w 46"/>
                <a:gd name="T7" fmla="*/ 79 h 94"/>
                <a:gd name="T8" fmla="*/ 0 w 46"/>
                <a:gd name="T9" fmla="*/ 94 h 94"/>
                <a:gd name="T10" fmla="*/ 12 w 46"/>
                <a:gd name="T11" fmla="*/ 88 h 94"/>
                <a:gd name="T12" fmla="*/ 23 w 46"/>
                <a:gd name="T13" fmla="*/ 80 h 94"/>
                <a:gd name="T14" fmla="*/ 32 w 46"/>
                <a:gd name="T15" fmla="*/ 69 h 94"/>
                <a:gd name="T16" fmla="*/ 40 w 46"/>
                <a:gd name="T17" fmla="*/ 57 h 94"/>
                <a:gd name="T18" fmla="*/ 45 w 46"/>
                <a:gd name="T19" fmla="*/ 44 h 94"/>
                <a:gd name="T20" fmla="*/ 46 w 46"/>
                <a:gd name="T21" fmla="*/ 30 h 94"/>
                <a:gd name="T22" fmla="*/ 42 w 46"/>
                <a:gd name="T23" fmla="*/ 15 h 94"/>
                <a:gd name="T24" fmla="*/ 31 w 46"/>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9257" name="Freeform 41"/>
            <p:cNvSpPr>
              <a:spLocks/>
            </p:cNvSpPr>
            <p:nvPr userDrawn="1"/>
          </p:nvSpPr>
          <p:spPr bwMode="ltGray">
            <a:xfrm>
              <a:off x="1603" y="0"/>
              <a:ext cx="124" cy="121"/>
            </a:xfrm>
            <a:custGeom>
              <a:avLst/>
              <a:gdLst>
                <a:gd name="T0" fmla="*/ 124 w 124"/>
                <a:gd name="T1" fmla="*/ 0 h 121"/>
                <a:gd name="T2" fmla="*/ 113 w 124"/>
                <a:gd name="T3" fmla="*/ 9 h 121"/>
                <a:gd name="T4" fmla="*/ 99 w 124"/>
                <a:gd name="T5" fmla="*/ 25 h 121"/>
                <a:gd name="T6" fmla="*/ 81 w 124"/>
                <a:gd name="T7" fmla="*/ 41 h 121"/>
                <a:gd name="T8" fmla="*/ 63 w 124"/>
                <a:gd name="T9" fmla="*/ 54 h 121"/>
                <a:gd name="T10" fmla="*/ 41 w 124"/>
                <a:gd name="T11" fmla="*/ 66 h 121"/>
                <a:gd name="T12" fmla="*/ 22 w 124"/>
                <a:gd name="T13" fmla="*/ 74 h 121"/>
                <a:gd name="T14" fmla="*/ 0 w 124"/>
                <a:gd name="T15" fmla="*/ 75 h 121"/>
                <a:gd name="T16" fmla="*/ 10 w 124"/>
                <a:gd name="T17" fmla="*/ 96 h 121"/>
                <a:gd name="T18" fmla="*/ 23 w 124"/>
                <a:gd name="T19" fmla="*/ 113 h 121"/>
                <a:gd name="T20" fmla="*/ 41 w 124"/>
                <a:gd name="T21" fmla="*/ 121 h 121"/>
                <a:gd name="T22" fmla="*/ 60 w 124"/>
                <a:gd name="T23" fmla="*/ 121 h 121"/>
                <a:gd name="T24" fmla="*/ 83 w 124"/>
                <a:gd name="T25" fmla="*/ 111 h 121"/>
                <a:gd name="T26" fmla="*/ 101 w 124"/>
                <a:gd name="T27" fmla="*/ 88 h 121"/>
                <a:gd name="T28" fmla="*/ 116 w 124"/>
                <a:gd name="T29" fmla="*/ 53 h 121"/>
                <a:gd name="T30" fmla="*/ 124 w 124"/>
                <a:gd name="T31"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4" h="121">
                  <a:moveTo>
                    <a:pt x="124" y="0"/>
                  </a:moveTo>
                  <a:lnTo>
                    <a:pt x="113" y="9"/>
                  </a:lnTo>
                  <a:lnTo>
                    <a:pt x="99" y="25"/>
                  </a:lnTo>
                  <a:lnTo>
                    <a:pt x="81" y="41"/>
                  </a:lnTo>
                  <a:lnTo>
                    <a:pt x="63" y="54"/>
                  </a:lnTo>
                  <a:lnTo>
                    <a:pt x="41" y="66"/>
                  </a:lnTo>
                  <a:lnTo>
                    <a:pt x="22" y="74"/>
                  </a:lnTo>
                  <a:lnTo>
                    <a:pt x="0" y="75"/>
                  </a:lnTo>
                  <a:lnTo>
                    <a:pt x="10" y="96"/>
                  </a:lnTo>
                  <a:lnTo>
                    <a:pt x="23" y="113"/>
                  </a:lnTo>
                  <a:lnTo>
                    <a:pt x="41" y="121"/>
                  </a:lnTo>
                  <a:lnTo>
                    <a:pt x="60" y="121"/>
                  </a:lnTo>
                  <a:lnTo>
                    <a:pt x="83" y="111"/>
                  </a:lnTo>
                  <a:lnTo>
                    <a:pt x="101" y="88"/>
                  </a:lnTo>
                  <a:lnTo>
                    <a:pt x="116" y="53"/>
                  </a:lnTo>
                  <a:lnTo>
                    <a:pt x="124"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9258" name="Freeform 42"/>
            <p:cNvSpPr>
              <a:spLocks/>
            </p:cNvSpPr>
            <p:nvPr userDrawn="1"/>
          </p:nvSpPr>
          <p:spPr bwMode="ltGray">
            <a:xfrm rot="9832527" flipV="1">
              <a:off x="2173" y="1238"/>
              <a:ext cx="393" cy="2300"/>
            </a:xfrm>
            <a:custGeom>
              <a:avLst/>
              <a:gdLst>
                <a:gd name="T0" fmla="*/ 0 w 149"/>
                <a:gd name="T1" fmla="*/ 0 h 704"/>
                <a:gd name="T2" fmla="*/ 6 w 149"/>
                <a:gd name="T3" fmla="*/ 6 h 704"/>
                <a:gd name="T4" fmla="*/ 16 w 149"/>
                <a:gd name="T5" fmla="*/ 14 h 704"/>
                <a:gd name="T6" fmla="*/ 28 w 149"/>
                <a:gd name="T7" fmla="*/ 24 h 704"/>
                <a:gd name="T8" fmla="*/ 41 w 149"/>
                <a:gd name="T9" fmla="*/ 37 h 704"/>
                <a:gd name="T10" fmla="*/ 58 w 149"/>
                <a:gd name="T11" fmla="*/ 53 h 704"/>
                <a:gd name="T12" fmla="*/ 73 w 149"/>
                <a:gd name="T13" fmla="*/ 70 h 704"/>
                <a:gd name="T14" fmla="*/ 88 w 149"/>
                <a:gd name="T15" fmla="*/ 90 h 704"/>
                <a:gd name="T16" fmla="*/ 100 w 149"/>
                <a:gd name="T17" fmla="*/ 113 h 704"/>
                <a:gd name="T18" fmla="*/ 112 w 149"/>
                <a:gd name="T19" fmla="*/ 137 h 704"/>
                <a:gd name="T20" fmla="*/ 120 w 149"/>
                <a:gd name="T21" fmla="*/ 165 h 704"/>
                <a:gd name="T22" fmla="*/ 124 w 149"/>
                <a:gd name="T23" fmla="*/ 196 h 704"/>
                <a:gd name="T24" fmla="*/ 126 w 149"/>
                <a:gd name="T25" fmla="*/ 228 h 704"/>
                <a:gd name="T26" fmla="*/ 120 w 149"/>
                <a:gd name="T27" fmla="*/ 264 h 704"/>
                <a:gd name="T28" fmla="*/ 109 w 149"/>
                <a:gd name="T29" fmla="*/ 302 h 704"/>
                <a:gd name="T30" fmla="*/ 92 w 149"/>
                <a:gd name="T31" fmla="*/ 342 h 704"/>
                <a:gd name="T32" fmla="*/ 67 w 149"/>
                <a:gd name="T33" fmla="*/ 386 h 704"/>
                <a:gd name="T34" fmla="*/ 39 w 149"/>
                <a:gd name="T35" fmla="*/ 436 h 704"/>
                <a:gd name="T36" fmla="*/ 21 w 149"/>
                <a:gd name="T37" fmla="*/ 482 h 704"/>
                <a:gd name="T38" fmla="*/ 10 w 149"/>
                <a:gd name="T39" fmla="*/ 525 h 704"/>
                <a:gd name="T40" fmla="*/ 6 w 149"/>
                <a:gd name="T41" fmla="*/ 566 h 704"/>
                <a:gd name="T42" fmla="*/ 6 w 149"/>
                <a:gd name="T43" fmla="*/ 605 h 704"/>
                <a:gd name="T44" fmla="*/ 8 w 149"/>
                <a:gd name="T45" fmla="*/ 641 h 704"/>
                <a:gd name="T46" fmla="*/ 12 w 149"/>
                <a:gd name="T47" fmla="*/ 673 h 704"/>
                <a:gd name="T48" fmla="*/ 14 w 149"/>
                <a:gd name="T49" fmla="*/ 704 h 704"/>
                <a:gd name="T50" fmla="*/ 41 w 149"/>
                <a:gd name="T51" fmla="*/ 688 h 704"/>
                <a:gd name="T52" fmla="*/ 39 w 149"/>
                <a:gd name="T53" fmla="*/ 680 h 704"/>
                <a:gd name="T54" fmla="*/ 36 w 149"/>
                <a:gd name="T55" fmla="*/ 657 h 704"/>
                <a:gd name="T56" fmla="*/ 33 w 149"/>
                <a:gd name="T57" fmla="*/ 622 h 704"/>
                <a:gd name="T58" fmla="*/ 35 w 149"/>
                <a:gd name="T59" fmla="*/ 575 h 704"/>
                <a:gd name="T60" fmla="*/ 41 w 149"/>
                <a:gd name="T61" fmla="*/ 519 h 704"/>
                <a:gd name="T62" fmla="*/ 58 w 149"/>
                <a:gd name="T63" fmla="*/ 455 h 704"/>
                <a:gd name="T64" fmla="*/ 86 w 149"/>
                <a:gd name="T65" fmla="*/ 386 h 704"/>
                <a:gd name="T66" fmla="*/ 129 w 149"/>
                <a:gd name="T67" fmla="*/ 313 h 704"/>
                <a:gd name="T68" fmla="*/ 143 w 149"/>
                <a:gd name="T69" fmla="*/ 279 h 704"/>
                <a:gd name="T70" fmla="*/ 149 w 149"/>
                <a:gd name="T71" fmla="*/ 235 h 704"/>
                <a:gd name="T72" fmla="*/ 144 w 149"/>
                <a:gd name="T73" fmla="*/ 184 h 704"/>
                <a:gd name="T74" fmla="*/ 131 w 149"/>
                <a:gd name="T75" fmla="*/ 134 h 704"/>
                <a:gd name="T76" fmla="*/ 109 w 149"/>
                <a:gd name="T77" fmla="*/ 85 h 704"/>
                <a:gd name="T78" fmla="*/ 81 w 149"/>
                <a:gd name="T79" fmla="*/ 44 h 704"/>
                <a:gd name="T80" fmla="*/ 44 w 149"/>
                <a:gd name="T81" fmla="*/ 14 h 704"/>
                <a:gd name="T82" fmla="*/ 0 w 149"/>
                <a:gd name="T83" fmla="*/ 0 h 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9259" name="Freeform 43"/>
            <p:cNvSpPr>
              <a:spLocks/>
            </p:cNvSpPr>
            <p:nvPr userDrawn="1"/>
          </p:nvSpPr>
          <p:spPr bwMode="ltGray">
            <a:xfrm>
              <a:off x="0" y="1848"/>
              <a:ext cx="36" cy="132"/>
            </a:xfrm>
            <a:custGeom>
              <a:avLst/>
              <a:gdLst>
                <a:gd name="T0" fmla="*/ 0 w 36"/>
                <a:gd name="T1" fmla="*/ 0 h 132"/>
                <a:gd name="T2" fmla="*/ 36 w 36"/>
                <a:gd name="T3" fmla="*/ 12 h 132"/>
                <a:gd name="T4" fmla="*/ 0 w 36"/>
                <a:gd name="T5" fmla="*/ 132 h 132"/>
                <a:gd name="T6" fmla="*/ 0 w 36"/>
                <a:gd name="T7" fmla="*/ 0 h 132"/>
              </a:gdLst>
              <a:ahLst/>
              <a:cxnLst>
                <a:cxn ang="0">
                  <a:pos x="T0" y="T1"/>
                </a:cxn>
                <a:cxn ang="0">
                  <a:pos x="T2" y="T3"/>
                </a:cxn>
                <a:cxn ang="0">
                  <a:pos x="T4" y="T5"/>
                </a:cxn>
                <a:cxn ang="0">
                  <a:pos x="T6" y="T7"/>
                </a:cxn>
              </a:cxnLst>
              <a:rect l="0" t="0" r="r" b="b"/>
              <a:pathLst>
                <a:path w="36" h="132">
                  <a:moveTo>
                    <a:pt x="0" y="0"/>
                  </a:moveTo>
                  <a:lnTo>
                    <a:pt x="36" y="12"/>
                  </a:lnTo>
                  <a:lnTo>
                    <a:pt x="0" y="132"/>
                  </a:lnTo>
                  <a:lnTo>
                    <a:pt x="0" y="0"/>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grpSp>
      <p:sp>
        <p:nvSpPr>
          <p:cNvPr id="9260" name="Rectangle 44"/>
          <p:cNvSpPr>
            <a:spLocks noGrp="1" noChangeArrowheads="1"/>
          </p:cNvSpPr>
          <p:nvPr>
            <p:ph type="dt" sz="half" idx="2"/>
          </p:nvPr>
        </p:nvSpPr>
        <p:spPr>
          <a:xfrm>
            <a:off x="457200" y="6248400"/>
            <a:ext cx="2133600" cy="457200"/>
          </a:xfrm>
        </p:spPr>
        <p:txBody>
          <a:bodyPr/>
          <a:lstStyle>
            <a:lvl1pPr>
              <a:defRPr/>
            </a:lvl1pPr>
          </a:lstStyle>
          <a:p>
            <a:endParaRPr lang="en-US">
              <a:solidFill>
                <a:srgbClr val="006699"/>
              </a:solidFill>
            </a:endParaRPr>
          </a:p>
        </p:txBody>
      </p:sp>
      <p:sp>
        <p:nvSpPr>
          <p:cNvPr id="9261" name="Rectangle 45"/>
          <p:cNvSpPr>
            <a:spLocks noGrp="1" noChangeArrowheads="1"/>
          </p:cNvSpPr>
          <p:nvPr>
            <p:ph type="ftr" sz="quarter" idx="3"/>
          </p:nvPr>
        </p:nvSpPr>
        <p:spPr/>
        <p:txBody>
          <a:bodyPr/>
          <a:lstStyle>
            <a:lvl1pPr>
              <a:defRPr/>
            </a:lvl1pPr>
          </a:lstStyle>
          <a:p>
            <a:endParaRPr lang="en-US">
              <a:solidFill>
                <a:srgbClr val="006699"/>
              </a:solidFill>
            </a:endParaRPr>
          </a:p>
        </p:txBody>
      </p:sp>
      <p:sp>
        <p:nvSpPr>
          <p:cNvPr id="9262" name="Rectangle 46"/>
          <p:cNvSpPr>
            <a:spLocks noGrp="1" noChangeArrowheads="1"/>
          </p:cNvSpPr>
          <p:nvPr>
            <p:ph type="sldNum" sz="quarter" idx="4"/>
          </p:nvPr>
        </p:nvSpPr>
        <p:spPr/>
        <p:txBody>
          <a:bodyPr/>
          <a:lstStyle>
            <a:lvl1pPr>
              <a:defRPr/>
            </a:lvl1pPr>
          </a:lstStyle>
          <a:p>
            <a:fld id="{B0F157CF-5C88-43AE-9828-EFCEEC9A071B}" type="slidenum">
              <a:rPr lang="en-US">
                <a:solidFill>
                  <a:srgbClr val="006699"/>
                </a:solidFill>
              </a:rPr>
              <a:pPr/>
              <a:t>‹#›</a:t>
            </a:fld>
            <a:endParaRPr lang="en-US">
              <a:solidFill>
                <a:srgbClr val="006699"/>
              </a:solidFill>
            </a:endParaRPr>
          </a:p>
        </p:txBody>
      </p:sp>
      <p:sp>
        <p:nvSpPr>
          <p:cNvPr id="9263" name="Rectangle 47"/>
          <p:cNvSpPr>
            <a:spLocks noGrp="1" noChangeArrowheads="1"/>
          </p:cNvSpPr>
          <p:nvPr>
            <p:ph type="ctrTitle"/>
          </p:nvPr>
        </p:nvSpPr>
        <p:spPr>
          <a:xfrm>
            <a:off x="2455863" y="596900"/>
            <a:ext cx="6192837" cy="3581400"/>
          </a:xfrm>
          <a:extLst>
            <a:ext uri="{909E8E84-426E-40DD-AFC4-6F175D3DCCD1}">
              <a14:hiddenFill xmlns:a14="http://schemas.microsoft.com/office/drawing/2010/main">
                <a:solidFill>
                  <a:srgbClr val="FF3300"/>
                </a:solidFill>
              </a14:hiddenFill>
            </a:ext>
            <a:ext uri="{AF507438-7753-43E0-B8FC-AC1667EBCBE1}">
              <a14:hiddenEffects xmlns:a14="http://schemas.microsoft.com/office/drawing/2010/main">
                <a:effectLst>
                  <a:outerShdw dist="45791" dir="3378596" algn="ctr" rotWithShape="0">
                    <a:srgbClr val="993366"/>
                  </a:outerShdw>
                </a:effectLst>
              </a14:hiddenEffects>
            </a:ext>
          </a:extLst>
        </p:spPr>
        <p:txBody>
          <a:bodyPr/>
          <a:lstStyle>
            <a:lvl1pPr>
              <a:defRPr sz="5200" b="1"/>
            </a:lvl1pPr>
          </a:lstStyle>
          <a:p>
            <a:pPr lvl="0"/>
            <a:r>
              <a:rPr lang="en-US" noProof="0" smtClean="0"/>
              <a:t>Click to edit Master title style</a:t>
            </a:r>
          </a:p>
        </p:txBody>
      </p:sp>
      <p:sp>
        <p:nvSpPr>
          <p:cNvPr id="9264" name="Rectangle 48"/>
          <p:cNvSpPr>
            <a:spLocks noGrp="1" noChangeArrowheads="1"/>
          </p:cNvSpPr>
          <p:nvPr>
            <p:ph type="subTitle" idx="1"/>
          </p:nvPr>
        </p:nvSpPr>
        <p:spPr>
          <a:xfrm>
            <a:off x="2489200" y="4279900"/>
            <a:ext cx="6146800" cy="1485900"/>
          </a:xfrm>
        </p:spPr>
        <p:txBody>
          <a:bodyPr/>
          <a:lstStyle>
            <a:lvl1pPr marL="0" indent="0" algn="ctr">
              <a:buFontTx/>
              <a:buNone/>
              <a:defRPr b="1">
                <a:effectLst>
                  <a:outerShdw blurRad="38100" dist="38100" dir="2700000" algn="tl">
                    <a:srgbClr val="C0C0C0"/>
                  </a:outerShdw>
                </a:effectLst>
              </a:defRPr>
            </a:lvl1pPr>
          </a:lstStyle>
          <a:p>
            <a:pPr lvl="0"/>
            <a:r>
              <a:rPr lang="en-US" noProof="0" smtClean="0"/>
              <a:t>Click to edit Master subtitle style</a:t>
            </a:r>
          </a:p>
        </p:txBody>
      </p:sp>
    </p:spTree>
    <p:extLst>
      <p:ext uri="{BB962C8B-B14F-4D97-AF65-F5344CB8AC3E}">
        <p14:creationId xmlns:p14="http://schemas.microsoft.com/office/powerpoint/2010/main" val="105406473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6699"/>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6699"/>
              </a:solidFill>
            </a:endParaRPr>
          </a:p>
        </p:txBody>
      </p:sp>
      <p:sp>
        <p:nvSpPr>
          <p:cNvPr id="6" name="Slide Number Placeholder 5"/>
          <p:cNvSpPr>
            <a:spLocks noGrp="1"/>
          </p:cNvSpPr>
          <p:nvPr>
            <p:ph type="sldNum" sz="quarter" idx="12"/>
          </p:nvPr>
        </p:nvSpPr>
        <p:spPr/>
        <p:txBody>
          <a:bodyPr/>
          <a:lstStyle>
            <a:lvl1pPr>
              <a:defRPr/>
            </a:lvl1pPr>
          </a:lstStyle>
          <a:p>
            <a:fld id="{BB2535DB-9D97-4E60-A0ED-FBF194BF4337}" type="slidenum">
              <a:rPr lang="en-US">
                <a:solidFill>
                  <a:srgbClr val="006699"/>
                </a:solidFill>
              </a:rPr>
              <a:pPr/>
              <a:t>‹#›</a:t>
            </a:fld>
            <a:endParaRPr lang="en-US">
              <a:solidFill>
                <a:srgbClr val="006699"/>
              </a:solidFill>
            </a:endParaRPr>
          </a:p>
        </p:txBody>
      </p:sp>
    </p:spTree>
    <p:extLst>
      <p:ext uri="{BB962C8B-B14F-4D97-AF65-F5344CB8AC3E}">
        <p14:creationId xmlns:p14="http://schemas.microsoft.com/office/powerpoint/2010/main" val="34651009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6699"/>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6699"/>
              </a:solidFill>
            </a:endParaRPr>
          </a:p>
        </p:txBody>
      </p:sp>
      <p:sp>
        <p:nvSpPr>
          <p:cNvPr id="6" name="Slide Number Placeholder 5"/>
          <p:cNvSpPr>
            <a:spLocks noGrp="1"/>
          </p:cNvSpPr>
          <p:nvPr>
            <p:ph type="sldNum" sz="quarter" idx="12"/>
          </p:nvPr>
        </p:nvSpPr>
        <p:spPr/>
        <p:txBody>
          <a:bodyPr/>
          <a:lstStyle>
            <a:lvl1pPr>
              <a:defRPr/>
            </a:lvl1pPr>
          </a:lstStyle>
          <a:p>
            <a:fld id="{35E3737D-548B-4252-BA89-F83CBF94C5D2}" type="slidenum">
              <a:rPr lang="en-US">
                <a:solidFill>
                  <a:srgbClr val="006699"/>
                </a:solidFill>
              </a:rPr>
              <a:pPr/>
              <a:t>‹#›</a:t>
            </a:fld>
            <a:endParaRPr lang="en-US">
              <a:solidFill>
                <a:srgbClr val="006699"/>
              </a:solidFill>
            </a:endParaRPr>
          </a:p>
        </p:txBody>
      </p:sp>
    </p:spTree>
    <p:extLst>
      <p:ext uri="{BB962C8B-B14F-4D97-AF65-F5344CB8AC3E}">
        <p14:creationId xmlns:p14="http://schemas.microsoft.com/office/powerpoint/2010/main" val="19969229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6699"/>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6699"/>
              </a:solidFill>
            </a:endParaRPr>
          </a:p>
        </p:txBody>
      </p:sp>
      <p:sp>
        <p:nvSpPr>
          <p:cNvPr id="7" name="Slide Number Placeholder 6"/>
          <p:cNvSpPr>
            <a:spLocks noGrp="1"/>
          </p:cNvSpPr>
          <p:nvPr>
            <p:ph type="sldNum" sz="quarter" idx="12"/>
          </p:nvPr>
        </p:nvSpPr>
        <p:spPr/>
        <p:txBody>
          <a:bodyPr/>
          <a:lstStyle>
            <a:lvl1pPr>
              <a:defRPr/>
            </a:lvl1pPr>
          </a:lstStyle>
          <a:p>
            <a:fld id="{3B257312-2E75-4E4C-9C6B-A5DF20572CB5}" type="slidenum">
              <a:rPr lang="en-US">
                <a:solidFill>
                  <a:srgbClr val="006699"/>
                </a:solidFill>
              </a:rPr>
              <a:pPr/>
              <a:t>‹#›</a:t>
            </a:fld>
            <a:endParaRPr lang="en-US">
              <a:solidFill>
                <a:srgbClr val="006699"/>
              </a:solidFill>
            </a:endParaRPr>
          </a:p>
        </p:txBody>
      </p:sp>
    </p:spTree>
    <p:extLst>
      <p:ext uri="{BB962C8B-B14F-4D97-AF65-F5344CB8AC3E}">
        <p14:creationId xmlns:p14="http://schemas.microsoft.com/office/powerpoint/2010/main" val="133369432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6699"/>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6699"/>
              </a:solidFill>
            </a:endParaRPr>
          </a:p>
        </p:txBody>
      </p:sp>
      <p:sp>
        <p:nvSpPr>
          <p:cNvPr id="9" name="Slide Number Placeholder 8"/>
          <p:cNvSpPr>
            <a:spLocks noGrp="1"/>
          </p:cNvSpPr>
          <p:nvPr>
            <p:ph type="sldNum" sz="quarter" idx="12"/>
          </p:nvPr>
        </p:nvSpPr>
        <p:spPr/>
        <p:txBody>
          <a:bodyPr/>
          <a:lstStyle>
            <a:lvl1pPr>
              <a:defRPr/>
            </a:lvl1pPr>
          </a:lstStyle>
          <a:p>
            <a:fld id="{F4A48BE1-658E-4880-BA06-598B02CE07A5}" type="slidenum">
              <a:rPr lang="en-US">
                <a:solidFill>
                  <a:srgbClr val="006699"/>
                </a:solidFill>
              </a:rPr>
              <a:pPr/>
              <a:t>‹#›</a:t>
            </a:fld>
            <a:endParaRPr lang="en-US">
              <a:solidFill>
                <a:srgbClr val="006699"/>
              </a:solidFill>
            </a:endParaRPr>
          </a:p>
        </p:txBody>
      </p:sp>
    </p:spTree>
    <p:extLst>
      <p:ext uri="{BB962C8B-B14F-4D97-AF65-F5344CB8AC3E}">
        <p14:creationId xmlns:p14="http://schemas.microsoft.com/office/powerpoint/2010/main" val="76078818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6699"/>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6699"/>
              </a:solidFill>
            </a:endParaRPr>
          </a:p>
        </p:txBody>
      </p:sp>
      <p:sp>
        <p:nvSpPr>
          <p:cNvPr id="5" name="Slide Number Placeholder 4"/>
          <p:cNvSpPr>
            <a:spLocks noGrp="1"/>
          </p:cNvSpPr>
          <p:nvPr>
            <p:ph type="sldNum" sz="quarter" idx="12"/>
          </p:nvPr>
        </p:nvSpPr>
        <p:spPr/>
        <p:txBody>
          <a:bodyPr/>
          <a:lstStyle>
            <a:lvl1pPr>
              <a:defRPr/>
            </a:lvl1pPr>
          </a:lstStyle>
          <a:p>
            <a:fld id="{A63FCFFF-2DD2-41DA-BD71-BD68AA75DB34}" type="slidenum">
              <a:rPr lang="en-US">
                <a:solidFill>
                  <a:srgbClr val="006699"/>
                </a:solidFill>
              </a:rPr>
              <a:pPr/>
              <a:t>‹#›</a:t>
            </a:fld>
            <a:endParaRPr lang="en-US">
              <a:solidFill>
                <a:srgbClr val="006699"/>
              </a:solidFill>
            </a:endParaRPr>
          </a:p>
        </p:txBody>
      </p:sp>
    </p:spTree>
    <p:extLst>
      <p:ext uri="{BB962C8B-B14F-4D97-AF65-F5344CB8AC3E}">
        <p14:creationId xmlns:p14="http://schemas.microsoft.com/office/powerpoint/2010/main" val="102657997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6699"/>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6699"/>
              </a:solidFill>
            </a:endParaRPr>
          </a:p>
        </p:txBody>
      </p:sp>
      <p:sp>
        <p:nvSpPr>
          <p:cNvPr id="4" name="Slide Number Placeholder 3"/>
          <p:cNvSpPr>
            <a:spLocks noGrp="1"/>
          </p:cNvSpPr>
          <p:nvPr>
            <p:ph type="sldNum" sz="quarter" idx="12"/>
          </p:nvPr>
        </p:nvSpPr>
        <p:spPr/>
        <p:txBody>
          <a:bodyPr/>
          <a:lstStyle>
            <a:lvl1pPr>
              <a:defRPr/>
            </a:lvl1pPr>
          </a:lstStyle>
          <a:p>
            <a:fld id="{D14832E9-D7B0-4233-A67D-D67A346EBBEE}" type="slidenum">
              <a:rPr lang="en-US">
                <a:solidFill>
                  <a:srgbClr val="006699"/>
                </a:solidFill>
              </a:rPr>
              <a:pPr/>
              <a:t>‹#›</a:t>
            </a:fld>
            <a:endParaRPr lang="en-US">
              <a:solidFill>
                <a:srgbClr val="006699"/>
              </a:solidFill>
            </a:endParaRPr>
          </a:p>
        </p:txBody>
      </p:sp>
    </p:spTree>
    <p:extLst>
      <p:ext uri="{BB962C8B-B14F-4D97-AF65-F5344CB8AC3E}">
        <p14:creationId xmlns:p14="http://schemas.microsoft.com/office/powerpoint/2010/main" val="21730926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6699"/>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6699"/>
              </a:solidFill>
            </a:endParaRPr>
          </a:p>
        </p:txBody>
      </p:sp>
      <p:sp>
        <p:nvSpPr>
          <p:cNvPr id="7" name="Slide Number Placeholder 6"/>
          <p:cNvSpPr>
            <a:spLocks noGrp="1"/>
          </p:cNvSpPr>
          <p:nvPr>
            <p:ph type="sldNum" sz="quarter" idx="12"/>
          </p:nvPr>
        </p:nvSpPr>
        <p:spPr/>
        <p:txBody>
          <a:bodyPr/>
          <a:lstStyle>
            <a:lvl1pPr>
              <a:defRPr/>
            </a:lvl1pPr>
          </a:lstStyle>
          <a:p>
            <a:fld id="{BACDED63-C56F-4F37-A592-7D97E62AE0CE}" type="slidenum">
              <a:rPr lang="en-US">
                <a:solidFill>
                  <a:srgbClr val="006699"/>
                </a:solidFill>
              </a:rPr>
              <a:pPr/>
              <a:t>‹#›</a:t>
            </a:fld>
            <a:endParaRPr lang="en-US">
              <a:solidFill>
                <a:srgbClr val="006699"/>
              </a:solidFill>
            </a:endParaRPr>
          </a:p>
        </p:txBody>
      </p:sp>
    </p:spTree>
    <p:extLst>
      <p:ext uri="{BB962C8B-B14F-4D97-AF65-F5344CB8AC3E}">
        <p14:creationId xmlns:p14="http://schemas.microsoft.com/office/powerpoint/2010/main" val="361198482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6699"/>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6699"/>
              </a:solidFill>
            </a:endParaRPr>
          </a:p>
        </p:txBody>
      </p:sp>
      <p:sp>
        <p:nvSpPr>
          <p:cNvPr id="7" name="Slide Number Placeholder 6"/>
          <p:cNvSpPr>
            <a:spLocks noGrp="1"/>
          </p:cNvSpPr>
          <p:nvPr>
            <p:ph type="sldNum" sz="quarter" idx="12"/>
          </p:nvPr>
        </p:nvSpPr>
        <p:spPr/>
        <p:txBody>
          <a:bodyPr/>
          <a:lstStyle>
            <a:lvl1pPr>
              <a:defRPr/>
            </a:lvl1pPr>
          </a:lstStyle>
          <a:p>
            <a:fld id="{B804F56B-5DE7-492A-BF55-CFD6350A34BB}" type="slidenum">
              <a:rPr lang="en-US">
                <a:solidFill>
                  <a:srgbClr val="006699"/>
                </a:solidFill>
              </a:rPr>
              <a:pPr/>
              <a:t>‹#›</a:t>
            </a:fld>
            <a:endParaRPr lang="en-US">
              <a:solidFill>
                <a:srgbClr val="006699"/>
              </a:solidFill>
            </a:endParaRPr>
          </a:p>
        </p:txBody>
      </p:sp>
    </p:spTree>
    <p:extLst>
      <p:ext uri="{BB962C8B-B14F-4D97-AF65-F5344CB8AC3E}">
        <p14:creationId xmlns:p14="http://schemas.microsoft.com/office/powerpoint/2010/main" val="30443283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6699"/>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6699"/>
              </a:solidFill>
            </a:endParaRPr>
          </a:p>
        </p:txBody>
      </p:sp>
      <p:sp>
        <p:nvSpPr>
          <p:cNvPr id="6" name="Slide Number Placeholder 5"/>
          <p:cNvSpPr>
            <a:spLocks noGrp="1"/>
          </p:cNvSpPr>
          <p:nvPr>
            <p:ph type="sldNum" sz="quarter" idx="12"/>
          </p:nvPr>
        </p:nvSpPr>
        <p:spPr/>
        <p:txBody>
          <a:bodyPr/>
          <a:lstStyle>
            <a:lvl1pPr>
              <a:defRPr/>
            </a:lvl1pPr>
          </a:lstStyle>
          <a:p>
            <a:fld id="{86033592-B64A-43AB-B447-4C37B552F510}" type="slidenum">
              <a:rPr lang="en-US">
                <a:solidFill>
                  <a:srgbClr val="006699"/>
                </a:solidFill>
              </a:rPr>
              <a:pPr/>
              <a:t>‹#›</a:t>
            </a:fld>
            <a:endParaRPr lang="en-US">
              <a:solidFill>
                <a:srgbClr val="006699"/>
              </a:solidFill>
            </a:endParaRPr>
          </a:p>
        </p:txBody>
      </p:sp>
    </p:spTree>
    <p:extLst>
      <p:ext uri="{BB962C8B-B14F-4D97-AF65-F5344CB8AC3E}">
        <p14:creationId xmlns:p14="http://schemas.microsoft.com/office/powerpoint/2010/main" val="1154873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35DC39D-924E-4904-A2CC-32678596D78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61172000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103188"/>
            <a:ext cx="2060575" cy="59531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42913" y="103188"/>
            <a:ext cx="6030912" cy="5953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6699"/>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6699"/>
              </a:solidFill>
            </a:endParaRPr>
          </a:p>
        </p:txBody>
      </p:sp>
      <p:sp>
        <p:nvSpPr>
          <p:cNvPr id="6" name="Slide Number Placeholder 5"/>
          <p:cNvSpPr>
            <a:spLocks noGrp="1"/>
          </p:cNvSpPr>
          <p:nvPr>
            <p:ph type="sldNum" sz="quarter" idx="12"/>
          </p:nvPr>
        </p:nvSpPr>
        <p:spPr/>
        <p:txBody>
          <a:bodyPr/>
          <a:lstStyle>
            <a:lvl1pPr>
              <a:defRPr/>
            </a:lvl1pPr>
          </a:lstStyle>
          <a:p>
            <a:fld id="{3EA6A0E6-4373-4FCC-8ADB-D1BE82DF7D32}" type="slidenum">
              <a:rPr lang="en-US">
                <a:solidFill>
                  <a:srgbClr val="006699"/>
                </a:solidFill>
              </a:rPr>
              <a:pPr/>
              <a:t>‹#›</a:t>
            </a:fld>
            <a:endParaRPr lang="en-US">
              <a:solidFill>
                <a:srgbClr val="006699"/>
              </a:solidFill>
            </a:endParaRPr>
          </a:p>
        </p:txBody>
      </p:sp>
    </p:spTree>
    <p:extLst>
      <p:ext uri="{BB962C8B-B14F-4D97-AF65-F5344CB8AC3E}">
        <p14:creationId xmlns:p14="http://schemas.microsoft.com/office/powerpoint/2010/main" val="301602733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42913" y="103188"/>
            <a:ext cx="8243887" cy="5953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3638"/>
            <a:ext cx="2133600" cy="457200"/>
          </a:xfrm>
        </p:spPr>
        <p:txBody>
          <a:bodyPr/>
          <a:lstStyle>
            <a:lvl1pPr>
              <a:defRPr/>
            </a:lvl1pPr>
          </a:lstStyle>
          <a:p>
            <a:endParaRPr lang="en-US">
              <a:solidFill>
                <a:srgbClr val="006699"/>
              </a:solidFill>
            </a:endParaRPr>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a:solidFill>
                <a:srgbClr val="006699"/>
              </a:solidFill>
            </a:endParaRPr>
          </a:p>
        </p:txBody>
      </p:sp>
      <p:sp>
        <p:nvSpPr>
          <p:cNvPr id="5" name="Slide Number Placeholder 4"/>
          <p:cNvSpPr>
            <a:spLocks noGrp="1"/>
          </p:cNvSpPr>
          <p:nvPr>
            <p:ph type="sldNum" sz="quarter" idx="12"/>
          </p:nvPr>
        </p:nvSpPr>
        <p:spPr>
          <a:xfrm>
            <a:off x="6553200" y="6243638"/>
            <a:ext cx="2133600" cy="457200"/>
          </a:xfrm>
        </p:spPr>
        <p:txBody>
          <a:bodyPr/>
          <a:lstStyle>
            <a:lvl1pPr>
              <a:defRPr/>
            </a:lvl1pPr>
          </a:lstStyle>
          <a:p>
            <a:fld id="{8652E875-819C-48E7-ACF1-1CAC1B5932FC}" type="slidenum">
              <a:rPr lang="en-US">
                <a:solidFill>
                  <a:srgbClr val="006699"/>
                </a:solidFill>
              </a:rPr>
              <a:pPr/>
              <a:t>‹#›</a:t>
            </a:fld>
            <a:endParaRPr lang="en-US">
              <a:solidFill>
                <a:srgbClr val="006699"/>
              </a:solidFill>
            </a:endParaRPr>
          </a:p>
        </p:txBody>
      </p:sp>
    </p:spTree>
    <p:extLst>
      <p:ext uri="{BB962C8B-B14F-4D97-AF65-F5344CB8AC3E}">
        <p14:creationId xmlns:p14="http://schemas.microsoft.com/office/powerpoint/2010/main" val="125812852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1869B3C-7BF0-41F7-B5C4-455ACCFA382C}" type="datetimeFigureOut">
              <a:rPr lang="en-US" smtClean="0">
                <a:solidFill>
                  <a:prstClr val="black">
                    <a:tint val="75000"/>
                  </a:prstClr>
                </a:solidFill>
              </a:rPr>
              <a:pPr/>
              <a:t>9/24/2019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74AD556-3E2A-4BE0-9FE3-37C681ED01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719297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869B3C-7BF0-41F7-B5C4-455ACCFA382C}" type="datetimeFigureOut">
              <a:rPr lang="en-US" smtClean="0">
                <a:solidFill>
                  <a:prstClr val="black">
                    <a:tint val="75000"/>
                  </a:prstClr>
                </a:solidFill>
              </a:rPr>
              <a:pPr/>
              <a:t>9/24/2019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74AD556-3E2A-4BE0-9FE3-37C681ED01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122451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869B3C-7BF0-41F7-B5C4-455ACCFA382C}" type="datetimeFigureOut">
              <a:rPr lang="en-US" smtClean="0">
                <a:solidFill>
                  <a:prstClr val="black">
                    <a:tint val="75000"/>
                  </a:prstClr>
                </a:solidFill>
              </a:rPr>
              <a:pPr/>
              <a:t>9/24/2019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74AD556-3E2A-4BE0-9FE3-37C681ED01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553274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1869B3C-7BF0-41F7-B5C4-455ACCFA382C}" type="datetimeFigureOut">
              <a:rPr lang="en-US" smtClean="0">
                <a:solidFill>
                  <a:prstClr val="black">
                    <a:tint val="75000"/>
                  </a:prstClr>
                </a:solidFill>
              </a:rPr>
              <a:pPr/>
              <a:t>9/24/2019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74AD556-3E2A-4BE0-9FE3-37C681ED01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004781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1869B3C-7BF0-41F7-B5C4-455ACCFA382C}" type="datetimeFigureOut">
              <a:rPr lang="en-US" smtClean="0">
                <a:solidFill>
                  <a:prstClr val="black">
                    <a:tint val="75000"/>
                  </a:prstClr>
                </a:solidFill>
              </a:rPr>
              <a:pPr/>
              <a:t>9/24/2019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74AD556-3E2A-4BE0-9FE3-37C681ED01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073532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1869B3C-7BF0-41F7-B5C4-455ACCFA382C}" type="datetimeFigureOut">
              <a:rPr lang="en-US" smtClean="0">
                <a:solidFill>
                  <a:prstClr val="black">
                    <a:tint val="75000"/>
                  </a:prstClr>
                </a:solidFill>
              </a:rPr>
              <a:pPr/>
              <a:t>9/24/2019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74AD556-3E2A-4BE0-9FE3-37C681ED01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385752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869B3C-7BF0-41F7-B5C4-455ACCFA382C}" type="datetimeFigureOut">
              <a:rPr lang="en-US" smtClean="0">
                <a:solidFill>
                  <a:prstClr val="black">
                    <a:tint val="75000"/>
                  </a:prstClr>
                </a:solidFill>
              </a:rPr>
              <a:pPr/>
              <a:t>9/24/2019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74AD556-3E2A-4BE0-9FE3-37C681ED01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647551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869B3C-7BF0-41F7-B5C4-455ACCFA382C}" type="datetimeFigureOut">
              <a:rPr lang="en-US" smtClean="0">
                <a:solidFill>
                  <a:prstClr val="black">
                    <a:tint val="75000"/>
                  </a:prstClr>
                </a:solidFill>
              </a:rPr>
              <a:pPr/>
              <a:t>9/24/2019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74AD556-3E2A-4BE0-9FE3-37C681ED01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4651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2454062-0B9F-4C47-83DB-58F1E5E2E7A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9850123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869B3C-7BF0-41F7-B5C4-455ACCFA382C}" type="datetimeFigureOut">
              <a:rPr lang="en-US" smtClean="0">
                <a:solidFill>
                  <a:prstClr val="black">
                    <a:tint val="75000"/>
                  </a:prstClr>
                </a:solidFill>
              </a:rPr>
              <a:pPr/>
              <a:t>9/24/2019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74AD556-3E2A-4BE0-9FE3-37C681ED01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3196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869B3C-7BF0-41F7-B5C4-455ACCFA382C}" type="datetimeFigureOut">
              <a:rPr lang="en-US" smtClean="0">
                <a:solidFill>
                  <a:prstClr val="black">
                    <a:tint val="75000"/>
                  </a:prstClr>
                </a:solidFill>
              </a:rPr>
              <a:pPr/>
              <a:t>9/24/2019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74AD556-3E2A-4BE0-9FE3-37C681ED01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417948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869B3C-7BF0-41F7-B5C4-455ACCFA382C}" type="datetimeFigureOut">
              <a:rPr lang="en-US" smtClean="0">
                <a:solidFill>
                  <a:prstClr val="black">
                    <a:tint val="75000"/>
                  </a:prstClr>
                </a:solidFill>
              </a:rPr>
              <a:pPr/>
              <a:t>9/24/2019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74AD556-3E2A-4BE0-9FE3-37C681ED01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097499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805863" cy="6858000"/>
            <a:chOff x="0" y="0"/>
            <a:chExt cx="5547" cy="4320"/>
          </a:xfrm>
        </p:grpSpPr>
        <p:grpSp>
          <p:nvGrpSpPr>
            <p:cNvPr id="5" name="Group 3"/>
            <p:cNvGrpSpPr>
              <a:grpSpLocks/>
            </p:cNvGrpSpPr>
            <p:nvPr userDrawn="1"/>
          </p:nvGrpSpPr>
          <p:grpSpPr bwMode="auto">
            <a:xfrm rot="-215207">
              <a:off x="3690" y="234"/>
              <a:ext cx="1857" cy="3625"/>
              <a:chOff x="3010" y="778"/>
              <a:chExt cx="1857" cy="3625"/>
            </a:xfrm>
          </p:grpSpPr>
          <p:sp>
            <p:nvSpPr>
              <p:cNvPr id="39" name="Freeform 4"/>
              <p:cNvSpPr>
                <a:spLocks/>
              </p:cNvSpPr>
              <p:nvPr userDrawn="1"/>
            </p:nvSpPr>
            <p:spPr bwMode="ltGray">
              <a:xfrm rot="12185230" flipV="1">
                <a:off x="3534" y="778"/>
                <a:ext cx="1333" cy="1485"/>
              </a:xfrm>
              <a:custGeom>
                <a:avLst/>
                <a:gdLst>
                  <a:gd name="T0" fmla="*/ 405 w 596"/>
                  <a:gd name="T1" fmla="*/ 9149 h 666"/>
                  <a:gd name="T2" fmla="*/ 145 w 596"/>
                  <a:gd name="T3" fmla="*/ 8426 h 666"/>
                  <a:gd name="T4" fmla="*/ 0 w 596"/>
                  <a:gd name="T5" fmla="*/ 7140 h 666"/>
                  <a:gd name="T6" fmla="*/ 101 w 596"/>
                  <a:gd name="T7" fmla="*/ 5490 h 666"/>
                  <a:gd name="T8" fmla="*/ 626 w 596"/>
                  <a:gd name="T9" fmla="*/ 3735 h 666"/>
                  <a:gd name="T10" fmla="*/ 1720 w 596"/>
                  <a:gd name="T11" fmla="*/ 2074 h 666"/>
                  <a:gd name="T12" fmla="*/ 3556 w 596"/>
                  <a:gd name="T13" fmla="*/ 765 h 666"/>
                  <a:gd name="T14" fmla="*/ 6177 w 596"/>
                  <a:gd name="T15" fmla="*/ 45 h 666"/>
                  <a:gd name="T16" fmla="*/ 9510 w 596"/>
                  <a:gd name="T17" fmla="*/ 223 h 666"/>
                  <a:gd name="T18" fmla="*/ 12116 w 596"/>
                  <a:gd name="T19" fmla="*/ 1686 h 666"/>
                  <a:gd name="T20" fmla="*/ 13862 w 596"/>
                  <a:gd name="T21" fmla="*/ 4083 h 666"/>
                  <a:gd name="T22" fmla="*/ 14793 w 596"/>
                  <a:gd name="T23" fmla="*/ 7015 h 666"/>
                  <a:gd name="T24" fmla="*/ 14891 w 596"/>
                  <a:gd name="T25" fmla="*/ 10112 h 666"/>
                  <a:gd name="T26" fmla="*/ 14166 w 596"/>
                  <a:gd name="T27" fmla="*/ 12981 h 666"/>
                  <a:gd name="T28" fmla="*/ 12686 w 596"/>
                  <a:gd name="T29" fmla="*/ 15198 h 666"/>
                  <a:gd name="T30" fmla="*/ 10440 w 596"/>
                  <a:gd name="T31" fmla="*/ 16386 h 666"/>
                  <a:gd name="T32" fmla="*/ 9734 w 596"/>
                  <a:gd name="T33" fmla="*/ 16281 h 666"/>
                  <a:gd name="T34" fmla="*/ 11031 w 596"/>
                  <a:gd name="T35" fmla="*/ 15254 h 666"/>
                  <a:gd name="T36" fmla="*/ 12060 w 596"/>
                  <a:gd name="T37" fmla="*/ 13448 h 666"/>
                  <a:gd name="T38" fmla="*/ 12731 w 596"/>
                  <a:gd name="T39" fmla="*/ 11216 h 666"/>
                  <a:gd name="T40" fmla="*/ 13010 w 596"/>
                  <a:gd name="T41" fmla="*/ 8781 h 666"/>
                  <a:gd name="T42" fmla="*/ 12865 w 596"/>
                  <a:gd name="T43" fmla="*/ 6375 h 666"/>
                  <a:gd name="T44" fmla="*/ 12140 w 596"/>
                  <a:gd name="T45" fmla="*/ 4301 h 666"/>
                  <a:gd name="T46" fmla="*/ 10830 w 596"/>
                  <a:gd name="T47" fmla="*/ 2769 h 666"/>
                  <a:gd name="T48" fmla="*/ 8539 w 596"/>
                  <a:gd name="T49" fmla="*/ 1848 h 666"/>
                  <a:gd name="T50" fmla="*/ 6153 w 596"/>
                  <a:gd name="T51" fmla="*/ 1507 h 666"/>
                  <a:gd name="T52" fmla="*/ 4352 w 596"/>
                  <a:gd name="T53" fmla="*/ 1750 h 666"/>
                  <a:gd name="T54" fmla="*/ 3031 w 596"/>
                  <a:gd name="T55" fmla="*/ 2495 h 666"/>
                  <a:gd name="T56" fmla="*/ 2100 w 596"/>
                  <a:gd name="T57" fmla="*/ 3679 h 666"/>
                  <a:gd name="T58" fmla="*/ 1420 w 596"/>
                  <a:gd name="T59" fmla="*/ 5086 h 666"/>
                  <a:gd name="T60" fmla="*/ 995 w 596"/>
                  <a:gd name="T61" fmla="*/ 6716 h 666"/>
                  <a:gd name="T62" fmla="*/ 705 w 596"/>
                  <a:gd name="T63" fmla="*/ 8382 h 6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40" name="Freeform 5"/>
              <p:cNvSpPr>
                <a:spLocks/>
              </p:cNvSpPr>
              <p:nvPr userDrawn="1"/>
            </p:nvSpPr>
            <p:spPr bwMode="ltGray">
              <a:xfrm rot="12185230" flipV="1">
                <a:off x="4029" y="1802"/>
                <a:ext cx="571" cy="531"/>
              </a:xfrm>
              <a:custGeom>
                <a:avLst/>
                <a:gdLst>
                  <a:gd name="T0" fmla="*/ 0 w 257"/>
                  <a:gd name="T1" fmla="*/ 0 h 237"/>
                  <a:gd name="T2" fmla="*/ 0 w 257"/>
                  <a:gd name="T3" fmla="*/ 627 h 237"/>
                  <a:gd name="T4" fmla="*/ 80 w 257"/>
                  <a:gd name="T5" fmla="*/ 1259 h 237"/>
                  <a:gd name="T6" fmla="*/ 142 w 257"/>
                  <a:gd name="T7" fmla="*/ 1887 h 237"/>
                  <a:gd name="T8" fmla="*/ 262 w 257"/>
                  <a:gd name="T9" fmla="*/ 2476 h 237"/>
                  <a:gd name="T10" fmla="*/ 440 w 257"/>
                  <a:gd name="T11" fmla="*/ 3002 h 237"/>
                  <a:gd name="T12" fmla="*/ 655 w 257"/>
                  <a:gd name="T13" fmla="*/ 3553 h 237"/>
                  <a:gd name="T14" fmla="*/ 922 w 257"/>
                  <a:gd name="T15" fmla="*/ 4062 h 237"/>
                  <a:gd name="T16" fmla="*/ 1240 w 257"/>
                  <a:gd name="T17" fmla="*/ 4488 h 237"/>
                  <a:gd name="T18" fmla="*/ 1633 w 257"/>
                  <a:gd name="T19" fmla="*/ 4893 h 237"/>
                  <a:gd name="T20" fmla="*/ 2093 w 257"/>
                  <a:gd name="T21" fmla="*/ 5241 h 237"/>
                  <a:gd name="T22" fmla="*/ 2586 w 257"/>
                  <a:gd name="T23" fmla="*/ 5523 h 237"/>
                  <a:gd name="T24" fmla="*/ 3193 w 257"/>
                  <a:gd name="T25" fmla="*/ 5747 h 237"/>
                  <a:gd name="T26" fmla="*/ 3850 w 257"/>
                  <a:gd name="T27" fmla="*/ 5893 h 237"/>
                  <a:gd name="T28" fmla="*/ 4586 w 257"/>
                  <a:gd name="T29" fmla="*/ 5973 h 237"/>
                  <a:gd name="T30" fmla="*/ 5361 w 257"/>
                  <a:gd name="T31" fmla="*/ 5949 h 237"/>
                  <a:gd name="T32" fmla="*/ 6263 w 257"/>
                  <a:gd name="T33" fmla="*/ 5848 h 237"/>
                  <a:gd name="T34" fmla="*/ 5459 w 257"/>
                  <a:gd name="T35" fmla="*/ 5722 h 237"/>
                  <a:gd name="T36" fmla="*/ 4748 w 257"/>
                  <a:gd name="T37" fmla="*/ 5547 h 237"/>
                  <a:gd name="T38" fmla="*/ 4146 w 257"/>
                  <a:gd name="T39" fmla="*/ 5341 h 237"/>
                  <a:gd name="T40" fmla="*/ 3608 w 257"/>
                  <a:gd name="T41" fmla="*/ 5140 h 237"/>
                  <a:gd name="T42" fmla="*/ 3115 w 257"/>
                  <a:gd name="T43" fmla="*/ 4860 h 237"/>
                  <a:gd name="T44" fmla="*/ 2731 w 257"/>
                  <a:gd name="T45" fmla="*/ 4589 h 237"/>
                  <a:gd name="T46" fmla="*/ 2368 w 257"/>
                  <a:gd name="T47" fmla="*/ 4261 h 237"/>
                  <a:gd name="T48" fmla="*/ 2048 w 257"/>
                  <a:gd name="T49" fmla="*/ 3901 h 237"/>
                  <a:gd name="T50" fmla="*/ 1753 w 257"/>
                  <a:gd name="T51" fmla="*/ 3553 h 237"/>
                  <a:gd name="T52" fmla="*/ 1491 w 257"/>
                  <a:gd name="T53" fmla="*/ 3148 h 237"/>
                  <a:gd name="T54" fmla="*/ 1273 w 257"/>
                  <a:gd name="T55" fmla="*/ 2700 h 237"/>
                  <a:gd name="T56" fmla="*/ 1051 w 257"/>
                  <a:gd name="T57" fmla="*/ 2214 h 237"/>
                  <a:gd name="T58" fmla="*/ 800 w 257"/>
                  <a:gd name="T59" fmla="*/ 1741 h 237"/>
                  <a:gd name="T60" fmla="*/ 558 w 257"/>
                  <a:gd name="T61" fmla="*/ 1181 h 237"/>
                  <a:gd name="T62" fmla="*/ 295 w 257"/>
                  <a:gd name="T63" fmla="*/ 607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41" name="Freeform 6"/>
              <p:cNvSpPr>
                <a:spLocks/>
              </p:cNvSpPr>
              <p:nvPr userDrawn="1"/>
            </p:nvSpPr>
            <p:spPr bwMode="ltGray">
              <a:xfrm rot="12185230" flipV="1">
                <a:off x="3639" y="2167"/>
                <a:ext cx="277" cy="249"/>
              </a:xfrm>
              <a:custGeom>
                <a:avLst/>
                <a:gdLst>
                  <a:gd name="T0" fmla="*/ 1917 w 124"/>
                  <a:gd name="T1" fmla="*/ 0 h 110"/>
                  <a:gd name="T2" fmla="*/ 3089 w 124"/>
                  <a:gd name="T3" fmla="*/ 2830 h 110"/>
                  <a:gd name="T4" fmla="*/ 2989 w 124"/>
                  <a:gd name="T5" fmla="*/ 2807 h 110"/>
                  <a:gd name="T6" fmla="*/ 2665 w 124"/>
                  <a:gd name="T7" fmla="*/ 2762 h 110"/>
                  <a:gd name="T8" fmla="*/ 2220 w 124"/>
                  <a:gd name="T9" fmla="*/ 2655 h 110"/>
                  <a:gd name="T10" fmla="*/ 1698 w 124"/>
                  <a:gd name="T11" fmla="*/ 2599 h 110"/>
                  <a:gd name="T12" fmla="*/ 1128 w 124"/>
                  <a:gd name="T13" fmla="*/ 2551 h 110"/>
                  <a:gd name="T14" fmla="*/ 623 w 124"/>
                  <a:gd name="T15" fmla="*/ 2578 h 110"/>
                  <a:gd name="T16" fmla="*/ 226 w 124"/>
                  <a:gd name="T17" fmla="*/ 2680 h 110"/>
                  <a:gd name="T18" fmla="*/ 0 w 124"/>
                  <a:gd name="T19" fmla="*/ 2891 h 110"/>
                  <a:gd name="T20" fmla="*/ 101 w 124"/>
                  <a:gd name="T21" fmla="*/ 2578 h 110"/>
                  <a:gd name="T22" fmla="*/ 199 w 124"/>
                  <a:gd name="T23" fmla="*/ 2332 h 110"/>
                  <a:gd name="T24" fmla="*/ 400 w 124"/>
                  <a:gd name="T25" fmla="*/ 2157 h 110"/>
                  <a:gd name="T26" fmla="*/ 623 w 124"/>
                  <a:gd name="T27" fmla="*/ 1994 h 110"/>
                  <a:gd name="T28" fmla="*/ 894 w 124"/>
                  <a:gd name="T29" fmla="*/ 1890 h 110"/>
                  <a:gd name="T30" fmla="*/ 1173 w 124"/>
                  <a:gd name="T31" fmla="*/ 1865 h 110"/>
                  <a:gd name="T32" fmla="*/ 1472 w 124"/>
                  <a:gd name="T33" fmla="*/ 1865 h 110"/>
                  <a:gd name="T34" fmla="*/ 1796 w 124"/>
                  <a:gd name="T35" fmla="*/ 1947 h 110"/>
                  <a:gd name="T36" fmla="*/ 1816 w 124"/>
                  <a:gd name="T37" fmla="*/ 1865 h 110"/>
                  <a:gd name="T38" fmla="*/ 1736 w 124"/>
                  <a:gd name="T39" fmla="*/ 1471 h 110"/>
                  <a:gd name="T40" fmla="*/ 1671 w 124"/>
                  <a:gd name="T41" fmla="*/ 998 h 110"/>
                  <a:gd name="T42" fmla="*/ 1617 w 124"/>
                  <a:gd name="T43" fmla="*/ 790 h 110"/>
                  <a:gd name="T44" fmla="*/ 1573 w 124"/>
                  <a:gd name="T45" fmla="*/ 790 h 110"/>
                  <a:gd name="T46" fmla="*/ 1517 w 124"/>
                  <a:gd name="T47" fmla="*/ 763 h 110"/>
                  <a:gd name="T48" fmla="*/ 1472 w 124"/>
                  <a:gd name="T49" fmla="*/ 686 h 110"/>
                  <a:gd name="T50" fmla="*/ 1416 w 124"/>
                  <a:gd name="T51" fmla="*/ 604 h 110"/>
                  <a:gd name="T52" fmla="*/ 1416 w 124"/>
                  <a:gd name="T53" fmla="*/ 498 h 110"/>
                  <a:gd name="T54" fmla="*/ 1472 w 124"/>
                  <a:gd name="T55" fmla="*/ 369 h 110"/>
                  <a:gd name="T56" fmla="*/ 1637 w 124"/>
                  <a:gd name="T57" fmla="*/ 211 h 110"/>
                  <a:gd name="T58" fmla="*/ 1917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42" name="Freeform 7"/>
              <p:cNvSpPr>
                <a:spLocks/>
              </p:cNvSpPr>
              <p:nvPr userDrawn="1"/>
            </p:nvSpPr>
            <p:spPr bwMode="ltGray">
              <a:xfrm rot="12185230" flipV="1">
                <a:off x="3979" y="977"/>
                <a:ext cx="245" cy="347"/>
              </a:xfrm>
              <a:custGeom>
                <a:avLst/>
                <a:gdLst>
                  <a:gd name="T0" fmla="*/ 0 w 109"/>
                  <a:gd name="T1" fmla="*/ 0 h 156"/>
                  <a:gd name="T2" fmla="*/ 126 w 109"/>
                  <a:gd name="T3" fmla="*/ 20 h 156"/>
                  <a:gd name="T4" fmla="*/ 454 w 109"/>
                  <a:gd name="T5" fmla="*/ 118 h 156"/>
                  <a:gd name="T6" fmla="*/ 944 w 109"/>
                  <a:gd name="T7" fmla="*/ 296 h 156"/>
                  <a:gd name="T8" fmla="*/ 1474 w 109"/>
                  <a:gd name="T9" fmla="*/ 583 h 156"/>
                  <a:gd name="T10" fmla="*/ 1985 w 109"/>
                  <a:gd name="T11" fmla="*/ 1079 h 156"/>
                  <a:gd name="T12" fmla="*/ 2454 w 109"/>
                  <a:gd name="T13" fmla="*/ 1737 h 156"/>
                  <a:gd name="T14" fmla="*/ 2738 w 109"/>
                  <a:gd name="T15" fmla="*/ 2643 h 156"/>
                  <a:gd name="T16" fmla="*/ 2783 w 109"/>
                  <a:gd name="T17" fmla="*/ 3819 h 156"/>
                  <a:gd name="T18" fmla="*/ 2677 w 109"/>
                  <a:gd name="T19" fmla="*/ 3819 h 156"/>
                  <a:gd name="T20" fmla="*/ 2531 w 109"/>
                  <a:gd name="T21" fmla="*/ 3819 h 156"/>
                  <a:gd name="T22" fmla="*/ 2374 w 109"/>
                  <a:gd name="T23" fmla="*/ 3819 h 156"/>
                  <a:gd name="T24" fmla="*/ 2227 w 109"/>
                  <a:gd name="T25" fmla="*/ 3775 h 156"/>
                  <a:gd name="T26" fmla="*/ 2066 w 109"/>
                  <a:gd name="T27" fmla="*/ 3741 h 156"/>
                  <a:gd name="T28" fmla="*/ 1884 w 109"/>
                  <a:gd name="T29" fmla="*/ 3677 h 156"/>
                  <a:gd name="T30" fmla="*/ 1681 w 109"/>
                  <a:gd name="T31" fmla="*/ 3552 h 156"/>
                  <a:gd name="T32" fmla="*/ 1474 w 109"/>
                  <a:gd name="T33" fmla="*/ 3399 h 156"/>
                  <a:gd name="T34" fmla="*/ 1349 w 109"/>
                  <a:gd name="T35" fmla="*/ 3083 h 156"/>
                  <a:gd name="T36" fmla="*/ 1349 w 109"/>
                  <a:gd name="T37" fmla="*/ 2716 h 156"/>
                  <a:gd name="T38" fmla="*/ 1430 w 109"/>
                  <a:gd name="T39" fmla="*/ 2356 h 156"/>
                  <a:gd name="T40" fmla="*/ 1510 w 109"/>
                  <a:gd name="T41" fmla="*/ 1960 h 156"/>
                  <a:gd name="T42" fmla="*/ 1430 w 109"/>
                  <a:gd name="T43" fmla="*/ 1519 h 156"/>
                  <a:gd name="T44" fmla="*/ 1227 w 109"/>
                  <a:gd name="T45" fmla="*/ 1059 h 156"/>
                  <a:gd name="T46" fmla="*/ 793 w 109"/>
                  <a:gd name="T47" fmla="*/ 558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43" name="Freeform 8"/>
              <p:cNvSpPr>
                <a:spLocks/>
              </p:cNvSpPr>
              <p:nvPr userDrawn="1"/>
            </p:nvSpPr>
            <p:spPr bwMode="ltGray">
              <a:xfrm rot="12185230" flipV="1">
                <a:off x="3845" y="2207"/>
                <a:ext cx="103" cy="209"/>
              </a:xfrm>
              <a:custGeom>
                <a:avLst/>
                <a:gdLst>
                  <a:gd name="T0" fmla="*/ 777 w 46"/>
                  <a:gd name="T1" fmla="*/ 0 h 94"/>
                  <a:gd name="T2" fmla="*/ 506 w 46"/>
                  <a:gd name="T3" fmla="*/ 925 h 94"/>
                  <a:gd name="T4" fmla="*/ 381 w 46"/>
                  <a:gd name="T5" fmla="*/ 1519 h 94"/>
                  <a:gd name="T6" fmla="*/ 280 w 46"/>
                  <a:gd name="T7" fmla="*/ 1932 h 94"/>
                  <a:gd name="T8" fmla="*/ 0 w 46"/>
                  <a:gd name="T9" fmla="*/ 2299 h 94"/>
                  <a:gd name="T10" fmla="*/ 300 w 46"/>
                  <a:gd name="T11" fmla="*/ 2154 h 94"/>
                  <a:gd name="T12" fmla="*/ 582 w 46"/>
                  <a:gd name="T13" fmla="*/ 1957 h 94"/>
                  <a:gd name="T14" fmla="*/ 808 w 46"/>
                  <a:gd name="T15" fmla="*/ 1681 h 94"/>
                  <a:gd name="T16" fmla="*/ 1012 w 46"/>
                  <a:gd name="T17" fmla="*/ 1394 h 94"/>
                  <a:gd name="T18" fmla="*/ 1133 w 46"/>
                  <a:gd name="T19" fmla="*/ 1078 h 94"/>
                  <a:gd name="T20" fmla="*/ 1158 w 46"/>
                  <a:gd name="T21" fmla="*/ 736 h 94"/>
                  <a:gd name="T22" fmla="*/ 1052 w 46"/>
                  <a:gd name="T23" fmla="*/ 360 h 94"/>
                  <a:gd name="T24" fmla="*/ 777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44" name="Freeform 9"/>
              <p:cNvSpPr>
                <a:spLocks/>
              </p:cNvSpPr>
              <p:nvPr userDrawn="1"/>
            </p:nvSpPr>
            <p:spPr bwMode="ltGray">
              <a:xfrm rot="12185230" flipV="1">
                <a:off x="3895" y="1325"/>
                <a:ext cx="120" cy="90"/>
              </a:xfrm>
              <a:custGeom>
                <a:avLst/>
                <a:gdLst>
                  <a:gd name="T0" fmla="*/ 0 w 54"/>
                  <a:gd name="T1" fmla="*/ 0 h 40"/>
                  <a:gd name="T2" fmla="*/ 20 w 54"/>
                  <a:gd name="T3" fmla="*/ 25 h 40"/>
                  <a:gd name="T4" fmla="*/ 142 w 54"/>
                  <a:gd name="T5" fmla="*/ 81 h 40"/>
                  <a:gd name="T6" fmla="*/ 316 w 54"/>
                  <a:gd name="T7" fmla="*/ 207 h 40"/>
                  <a:gd name="T8" fmla="*/ 513 w 54"/>
                  <a:gd name="T9" fmla="*/ 308 h 40"/>
                  <a:gd name="T10" fmla="*/ 702 w 54"/>
                  <a:gd name="T11" fmla="*/ 389 h 40"/>
                  <a:gd name="T12" fmla="*/ 924 w 54"/>
                  <a:gd name="T13" fmla="*/ 437 h 40"/>
                  <a:gd name="T14" fmla="*/ 1120 w 54"/>
                  <a:gd name="T15" fmla="*/ 466 h 40"/>
                  <a:gd name="T16" fmla="*/ 1318 w 54"/>
                  <a:gd name="T17" fmla="*/ 410 h 40"/>
                  <a:gd name="T18" fmla="*/ 1293 w 54"/>
                  <a:gd name="T19" fmla="*/ 639 h 40"/>
                  <a:gd name="T20" fmla="*/ 1220 w 54"/>
                  <a:gd name="T21" fmla="*/ 846 h 40"/>
                  <a:gd name="T22" fmla="*/ 1076 w 54"/>
                  <a:gd name="T23" fmla="*/ 983 h 40"/>
                  <a:gd name="T24" fmla="*/ 898 w 54"/>
                  <a:gd name="T25" fmla="*/ 1028 h 40"/>
                  <a:gd name="T26" fmla="*/ 682 w 54"/>
                  <a:gd name="T27" fmla="*/ 1004 h 40"/>
                  <a:gd name="T28" fmla="*/ 460 w 54"/>
                  <a:gd name="T29" fmla="*/ 821 h 40"/>
                  <a:gd name="T30" fmla="*/ 242 w 54"/>
                  <a:gd name="T31" fmla="*/ 511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45" name="Freeform 10"/>
              <p:cNvSpPr>
                <a:spLocks/>
              </p:cNvSpPr>
              <p:nvPr userDrawn="1"/>
            </p:nvSpPr>
            <p:spPr bwMode="ltGray">
              <a:xfrm rot="12185230" flipV="1">
                <a:off x="3010" y="2344"/>
                <a:ext cx="330" cy="2059"/>
              </a:xfrm>
              <a:custGeom>
                <a:avLst/>
                <a:gdLst>
                  <a:gd name="T0" fmla="*/ 0 w 149"/>
                  <a:gd name="T1" fmla="*/ 0 h 704"/>
                  <a:gd name="T2" fmla="*/ 142 w 149"/>
                  <a:gd name="T3" fmla="*/ 453 h 704"/>
                  <a:gd name="T4" fmla="*/ 383 w 149"/>
                  <a:gd name="T5" fmla="*/ 1027 h 704"/>
                  <a:gd name="T6" fmla="*/ 671 w 149"/>
                  <a:gd name="T7" fmla="*/ 1755 h 704"/>
                  <a:gd name="T8" fmla="*/ 990 w 149"/>
                  <a:gd name="T9" fmla="*/ 2702 h 704"/>
                  <a:gd name="T10" fmla="*/ 1389 w 149"/>
                  <a:gd name="T11" fmla="*/ 3875 h 704"/>
                  <a:gd name="T12" fmla="*/ 1761 w 149"/>
                  <a:gd name="T13" fmla="*/ 5133 h 704"/>
                  <a:gd name="T14" fmla="*/ 2120 w 149"/>
                  <a:gd name="T15" fmla="*/ 6578 h 704"/>
                  <a:gd name="T16" fmla="*/ 2399 w 149"/>
                  <a:gd name="T17" fmla="*/ 8254 h 704"/>
                  <a:gd name="T18" fmla="*/ 2693 w 149"/>
                  <a:gd name="T19" fmla="*/ 10035 h 704"/>
                  <a:gd name="T20" fmla="*/ 2888 w 149"/>
                  <a:gd name="T21" fmla="*/ 12088 h 704"/>
                  <a:gd name="T22" fmla="*/ 2988 w 149"/>
                  <a:gd name="T23" fmla="*/ 14337 h 704"/>
                  <a:gd name="T24" fmla="*/ 3032 w 149"/>
                  <a:gd name="T25" fmla="*/ 16688 h 704"/>
                  <a:gd name="T26" fmla="*/ 2888 w 149"/>
                  <a:gd name="T27" fmla="*/ 19315 h 704"/>
                  <a:gd name="T28" fmla="*/ 2620 w 149"/>
                  <a:gd name="T29" fmla="*/ 22096 h 704"/>
                  <a:gd name="T30" fmla="*/ 2217 w 149"/>
                  <a:gd name="T31" fmla="*/ 25021 h 704"/>
                  <a:gd name="T32" fmla="*/ 1608 w 149"/>
                  <a:gd name="T33" fmla="*/ 28244 h 704"/>
                  <a:gd name="T34" fmla="*/ 932 w 149"/>
                  <a:gd name="T35" fmla="*/ 31897 h 704"/>
                  <a:gd name="T36" fmla="*/ 509 w 149"/>
                  <a:gd name="T37" fmla="*/ 35278 h 704"/>
                  <a:gd name="T38" fmla="*/ 241 w 149"/>
                  <a:gd name="T39" fmla="*/ 38399 h 704"/>
                  <a:gd name="T40" fmla="*/ 142 w 149"/>
                  <a:gd name="T41" fmla="*/ 41402 h 704"/>
                  <a:gd name="T42" fmla="*/ 142 w 149"/>
                  <a:gd name="T43" fmla="*/ 44257 h 704"/>
                  <a:gd name="T44" fmla="*/ 197 w 149"/>
                  <a:gd name="T45" fmla="*/ 46910 h 704"/>
                  <a:gd name="T46" fmla="*/ 295 w 149"/>
                  <a:gd name="T47" fmla="*/ 49238 h 704"/>
                  <a:gd name="T48" fmla="*/ 339 w 149"/>
                  <a:gd name="T49" fmla="*/ 51513 h 704"/>
                  <a:gd name="T50" fmla="*/ 990 w 149"/>
                  <a:gd name="T51" fmla="*/ 50340 h 704"/>
                  <a:gd name="T52" fmla="*/ 932 w 149"/>
                  <a:gd name="T53" fmla="*/ 49758 h 704"/>
                  <a:gd name="T54" fmla="*/ 868 w 149"/>
                  <a:gd name="T55" fmla="*/ 48082 h 704"/>
                  <a:gd name="T56" fmla="*/ 795 w 149"/>
                  <a:gd name="T57" fmla="*/ 45506 h 704"/>
                  <a:gd name="T58" fmla="*/ 848 w 149"/>
                  <a:gd name="T59" fmla="*/ 42078 h 704"/>
                  <a:gd name="T60" fmla="*/ 990 w 149"/>
                  <a:gd name="T61" fmla="*/ 37980 h 704"/>
                  <a:gd name="T62" fmla="*/ 1389 w 149"/>
                  <a:gd name="T63" fmla="*/ 33301 h 704"/>
                  <a:gd name="T64" fmla="*/ 2064 w 149"/>
                  <a:gd name="T65" fmla="*/ 28244 h 704"/>
                  <a:gd name="T66" fmla="*/ 3105 w 149"/>
                  <a:gd name="T67" fmla="*/ 22892 h 704"/>
                  <a:gd name="T68" fmla="*/ 3444 w 149"/>
                  <a:gd name="T69" fmla="*/ 20417 h 704"/>
                  <a:gd name="T70" fmla="*/ 3586 w 149"/>
                  <a:gd name="T71" fmla="*/ 17186 h 704"/>
                  <a:gd name="T72" fmla="*/ 3468 w 149"/>
                  <a:gd name="T73" fmla="*/ 13457 h 704"/>
                  <a:gd name="T74" fmla="*/ 3149 w 149"/>
                  <a:gd name="T75" fmla="*/ 9804 h 704"/>
                  <a:gd name="T76" fmla="*/ 2620 w 149"/>
                  <a:gd name="T77" fmla="*/ 6227 h 704"/>
                  <a:gd name="T78" fmla="*/ 1942 w 149"/>
                  <a:gd name="T79" fmla="*/ 3226 h 704"/>
                  <a:gd name="T80" fmla="*/ 1054 w 149"/>
                  <a:gd name="T81" fmla="*/ 1027 h 704"/>
                  <a:gd name="T82" fmla="*/ 0 w 149"/>
                  <a:gd name="T83" fmla="*/ 0 h 7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grpSp>
        <p:sp>
          <p:nvSpPr>
            <p:cNvPr id="6" name="Freeform 11"/>
            <p:cNvSpPr>
              <a:spLocks/>
            </p:cNvSpPr>
            <p:nvPr userDrawn="1"/>
          </p:nvSpPr>
          <p:spPr bwMode="ltGray">
            <a:xfrm rot="373331" flipH="1">
              <a:off x="22" y="1957"/>
              <a:ext cx="323" cy="649"/>
            </a:xfrm>
            <a:custGeom>
              <a:avLst/>
              <a:gdLst>
                <a:gd name="T0" fmla="*/ 3808 w 128"/>
                <a:gd name="T1" fmla="*/ 0 h 217"/>
                <a:gd name="T2" fmla="*/ 4260 w 128"/>
                <a:gd name="T3" fmla="*/ 724 h 217"/>
                <a:gd name="T4" fmla="*/ 4661 w 128"/>
                <a:gd name="T5" fmla="*/ 2165 h 217"/>
                <a:gd name="T6" fmla="*/ 4979 w 128"/>
                <a:gd name="T7" fmla="*/ 4017 h 217"/>
                <a:gd name="T8" fmla="*/ 5191 w 128"/>
                <a:gd name="T9" fmla="*/ 6236 h 217"/>
                <a:gd name="T10" fmla="*/ 5145 w 128"/>
                <a:gd name="T11" fmla="*/ 8883 h 217"/>
                <a:gd name="T12" fmla="*/ 4706 w 128"/>
                <a:gd name="T13" fmla="*/ 11610 h 217"/>
                <a:gd name="T14" fmla="*/ 3808 w 128"/>
                <a:gd name="T15" fmla="*/ 14472 h 217"/>
                <a:gd name="T16" fmla="*/ 2425 w 128"/>
                <a:gd name="T17" fmla="*/ 17361 h 217"/>
                <a:gd name="T18" fmla="*/ 1994 w 128"/>
                <a:gd name="T19" fmla="*/ 17038 h 217"/>
                <a:gd name="T20" fmla="*/ 1542 w 128"/>
                <a:gd name="T21" fmla="*/ 16799 h 217"/>
                <a:gd name="T22" fmla="*/ 1062 w 128"/>
                <a:gd name="T23" fmla="*/ 16395 h 217"/>
                <a:gd name="T24" fmla="*/ 643 w 128"/>
                <a:gd name="T25" fmla="*/ 16072 h 217"/>
                <a:gd name="T26" fmla="*/ 318 w 128"/>
                <a:gd name="T27" fmla="*/ 15681 h 217"/>
                <a:gd name="T28" fmla="*/ 83 w 128"/>
                <a:gd name="T29" fmla="*/ 15196 h 217"/>
                <a:gd name="T30" fmla="*/ 0 w 128"/>
                <a:gd name="T31" fmla="*/ 14634 h 217"/>
                <a:gd name="T32" fmla="*/ 50 w 128"/>
                <a:gd name="T33" fmla="*/ 14230 h 217"/>
                <a:gd name="T34" fmla="*/ 527 w 128"/>
                <a:gd name="T35" fmla="*/ 13668 h 217"/>
                <a:gd name="T36" fmla="*/ 1171 w 128"/>
                <a:gd name="T37" fmla="*/ 12899 h 217"/>
                <a:gd name="T38" fmla="*/ 1865 w 128"/>
                <a:gd name="T39" fmla="*/ 12014 h 217"/>
                <a:gd name="T40" fmla="*/ 2554 w 128"/>
                <a:gd name="T41" fmla="*/ 10725 h 217"/>
                <a:gd name="T42" fmla="*/ 3197 w 128"/>
                <a:gd name="T43" fmla="*/ 8963 h 217"/>
                <a:gd name="T44" fmla="*/ 3694 w 128"/>
                <a:gd name="T45" fmla="*/ 6637 h 217"/>
                <a:gd name="T46" fmla="*/ 3934 w 128"/>
                <a:gd name="T47" fmla="*/ 3694 h 217"/>
                <a:gd name="T48" fmla="*/ 3808 w 128"/>
                <a:gd name="T49" fmla="*/ 0 h 2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7" name="Freeform 12"/>
            <p:cNvSpPr>
              <a:spLocks/>
            </p:cNvSpPr>
            <p:nvPr userDrawn="1"/>
          </p:nvSpPr>
          <p:spPr bwMode="ltGray">
            <a:xfrm>
              <a:off x="168" y="1260"/>
              <a:ext cx="1259" cy="1532"/>
            </a:xfrm>
            <a:custGeom>
              <a:avLst/>
              <a:gdLst>
                <a:gd name="T0" fmla="*/ 891 w 1259"/>
                <a:gd name="T1" fmla="*/ 1532 h 1532"/>
                <a:gd name="T2" fmla="*/ 954 w 1259"/>
                <a:gd name="T3" fmla="*/ 1452 h 1532"/>
                <a:gd name="T4" fmla="*/ 1032 w 1259"/>
                <a:gd name="T5" fmla="*/ 1338 h 1532"/>
                <a:gd name="T6" fmla="*/ 1115 w 1259"/>
                <a:gd name="T7" fmla="*/ 1188 h 1532"/>
                <a:gd name="T8" fmla="*/ 1194 w 1259"/>
                <a:gd name="T9" fmla="*/ 1023 h 1532"/>
                <a:gd name="T10" fmla="*/ 1244 w 1259"/>
                <a:gd name="T11" fmla="*/ 841 h 1532"/>
                <a:gd name="T12" fmla="*/ 1259 w 1259"/>
                <a:gd name="T13" fmla="*/ 647 h 1532"/>
                <a:gd name="T14" fmla="*/ 1230 w 1259"/>
                <a:gd name="T15" fmla="*/ 463 h 1532"/>
                <a:gd name="T16" fmla="*/ 1140 w 1259"/>
                <a:gd name="T17" fmla="*/ 294 h 1532"/>
                <a:gd name="T18" fmla="*/ 1043 w 1259"/>
                <a:gd name="T19" fmla="*/ 190 h 1532"/>
                <a:gd name="T20" fmla="*/ 961 w 1259"/>
                <a:gd name="T21" fmla="*/ 109 h 1532"/>
                <a:gd name="T22" fmla="*/ 894 w 1259"/>
                <a:gd name="T23" fmla="*/ 65 h 1532"/>
                <a:gd name="T24" fmla="*/ 786 w 1259"/>
                <a:gd name="T25" fmla="*/ 18 h 1532"/>
                <a:gd name="T26" fmla="*/ 642 w 1259"/>
                <a:gd name="T27" fmla="*/ 0 h 1532"/>
                <a:gd name="T28" fmla="*/ 440 w 1259"/>
                <a:gd name="T29" fmla="*/ 23 h 1532"/>
                <a:gd name="T30" fmla="*/ 366 w 1259"/>
                <a:gd name="T31" fmla="*/ 44 h 1532"/>
                <a:gd name="T32" fmla="*/ 292 w 1259"/>
                <a:gd name="T33" fmla="*/ 58 h 1532"/>
                <a:gd name="T34" fmla="*/ 229 w 1259"/>
                <a:gd name="T35" fmla="*/ 79 h 1532"/>
                <a:gd name="T36" fmla="*/ 178 w 1259"/>
                <a:gd name="T37" fmla="*/ 103 h 1532"/>
                <a:gd name="T38" fmla="*/ 127 w 1259"/>
                <a:gd name="T39" fmla="*/ 127 h 1532"/>
                <a:gd name="T40" fmla="*/ 82 w 1259"/>
                <a:gd name="T41" fmla="*/ 158 h 1532"/>
                <a:gd name="T42" fmla="*/ 41 w 1259"/>
                <a:gd name="T43" fmla="*/ 197 h 1532"/>
                <a:gd name="T44" fmla="*/ 0 w 1259"/>
                <a:gd name="T45" fmla="*/ 243 h 1532"/>
                <a:gd name="T46" fmla="*/ 76 w 1259"/>
                <a:gd name="T47" fmla="*/ 215 h 1532"/>
                <a:gd name="T48" fmla="*/ 144 w 1259"/>
                <a:gd name="T49" fmla="*/ 194 h 1532"/>
                <a:gd name="T50" fmla="*/ 212 w 1259"/>
                <a:gd name="T51" fmla="*/ 179 h 1532"/>
                <a:gd name="T52" fmla="*/ 280 w 1259"/>
                <a:gd name="T53" fmla="*/ 164 h 1532"/>
                <a:gd name="T54" fmla="*/ 336 w 1259"/>
                <a:gd name="T55" fmla="*/ 149 h 1532"/>
                <a:gd name="T56" fmla="*/ 397 w 1259"/>
                <a:gd name="T57" fmla="*/ 149 h 1532"/>
                <a:gd name="T58" fmla="*/ 458 w 1259"/>
                <a:gd name="T59" fmla="*/ 141 h 1532"/>
                <a:gd name="T60" fmla="*/ 511 w 1259"/>
                <a:gd name="T61" fmla="*/ 146 h 1532"/>
                <a:gd name="T62" fmla="*/ 565 w 1259"/>
                <a:gd name="T63" fmla="*/ 152 h 1532"/>
                <a:gd name="T64" fmla="*/ 618 w 1259"/>
                <a:gd name="T65" fmla="*/ 166 h 1532"/>
                <a:gd name="T66" fmla="*/ 669 w 1259"/>
                <a:gd name="T67" fmla="*/ 186 h 1532"/>
                <a:gd name="T68" fmla="*/ 715 w 1259"/>
                <a:gd name="T69" fmla="*/ 205 h 1532"/>
                <a:gd name="T70" fmla="*/ 760 w 1259"/>
                <a:gd name="T71" fmla="*/ 239 h 1532"/>
                <a:gd name="T72" fmla="*/ 811 w 1259"/>
                <a:gd name="T73" fmla="*/ 267 h 1532"/>
                <a:gd name="T74" fmla="*/ 855 w 1259"/>
                <a:gd name="T75" fmla="*/ 307 h 1532"/>
                <a:gd name="T76" fmla="*/ 899 w 1259"/>
                <a:gd name="T77" fmla="*/ 348 h 1532"/>
                <a:gd name="T78" fmla="*/ 971 w 1259"/>
                <a:gd name="T79" fmla="*/ 464 h 1532"/>
                <a:gd name="T80" fmla="*/ 1016 w 1259"/>
                <a:gd name="T81" fmla="*/ 606 h 1532"/>
                <a:gd name="T82" fmla="*/ 1027 w 1259"/>
                <a:gd name="T83" fmla="*/ 774 h 1532"/>
                <a:gd name="T84" fmla="*/ 1022 w 1259"/>
                <a:gd name="T85" fmla="*/ 939 h 1532"/>
                <a:gd name="T86" fmla="*/ 1002 w 1259"/>
                <a:gd name="T87" fmla="*/ 1117 h 1532"/>
                <a:gd name="T88" fmla="*/ 966 w 1259"/>
                <a:gd name="T89" fmla="*/ 1279 h 1532"/>
                <a:gd name="T90" fmla="*/ 933 w 1259"/>
                <a:gd name="T91" fmla="*/ 1421 h 1532"/>
                <a:gd name="T92" fmla="*/ 891 w 1259"/>
                <a:gd name="T93" fmla="*/ 1532 h 15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259" h="1532">
                  <a:moveTo>
                    <a:pt x="891" y="1532"/>
                  </a:moveTo>
                  <a:lnTo>
                    <a:pt x="954" y="1452"/>
                  </a:lnTo>
                  <a:lnTo>
                    <a:pt x="1032" y="1338"/>
                  </a:lnTo>
                  <a:lnTo>
                    <a:pt x="1115" y="1188"/>
                  </a:lnTo>
                  <a:lnTo>
                    <a:pt x="1194" y="1023"/>
                  </a:lnTo>
                  <a:lnTo>
                    <a:pt x="1244" y="841"/>
                  </a:lnTo>
                  <a:lnTo>
                    <a:pt x="1259" y="647"/>
                  </a:lnTo>
                  <a:lnTo>
                    <a:pt x="1230" y="463"/>
                  </a:lnTo>
                  <a:lnTo>
                    <a:pt x="1140" y="294"/>
                  </a:lnTo>
                  <a:lnTo>
                    <a:pt x="1043" y="190"/>
                  </a:lnTo>
                  <a:lnTo>
                    <a:pt x="961" y="109"/>
                  </a:lnTo>
                  <a:lnTo>
                    <a:pt x="894" y="65"/>
                  </a:lnTo>
                  <a:lnTo>
                    <a:pt x="786" y="18"/>
                  </a:lnTo>
                  <a:lnTo>
                    <a:pt x="642" y="0"/>
                  </a:lnTo>
                  <a:lnTo>
                    <a:pt x="440" y="23"/>
                  </a:lnTo>
                  <a:lnTo>
                    <a:pt x="366" y="44"/>
                  </a:lnTo>
                  <a:lnTo>
                    <a:pt x="292" y="58"/>
                  </a:lnTo>
                  <a:lnTo>
                    <a:pt x="229" y="79"/>
                  </a:lnTo>
                  <a:lnTo>
                    <a:pt x="178" y="103"/>
                  </a:lnTo>
                  <a:lnTo>
                    <a:pt x="127" y="127"/>
                  </a:lnTo>
                  <a:lnTo>
                    <a:pt x="82" y="158"/>
                  </a:lnTo>
                  <a:lnTo>
                    <a:pt x="41" y="197"/>
                  </a:lnTo>
                  <a:lnTo>
                    <a:pt x="0" y="243"/>
                  </a:lnTo>
                  <a:lnTo>
                    <a:pt x="76" y="215"/>
                  </a:lnTo>
                  <a:lnTo>
                    <a:pt x="144" y="194"/>
                  </a:lnTo>
                  <a:lnTo>
                    <a:pt x="212" y="179"/>
                  </a:lnTo>
                  <a:lnTo>
                    <a:pt x="280" y="164"/>
                  </a:lnTo>
                  <a:lnTo>
                    <a:pt x="336" y="149"/>
                  </a:lnTo>
                  <a:lnTo>
                    <a:pt x="397" y="149"/>
                  </a:lnTo>
                  <a:lnTo>
                    <a:pt x="458" y="141"/>
                  </a:lnTo>
                  <a:lnTo>
                    <a:pt x="511" y="146"/>
                  </a:lnTo>
                  <a:lnTo>
                    <a:pt x="565" y="152"/>
                  </a:lnTo>
                  <a:lnTo>
                    <a:pt x="618" y="166"/>
                  </a:lnTo>
                  <a:lnTo>
                    <a:pt x="669" y="186"/>
                  </a:lnTo>
                  <a:lnTo>
                    <a:pt x="715" y="205"/>
                  </a:lnTo>
                  <a:lnTo>
                    <a:pt x="760" y="239"/>
                  </a:lnTo>
                  <a:lnTo>
                    <a:pt x="811" y="267"/>
                  </a:lnTo>
                  <a:lnTo>
                    <a:pt x="855" y="307"/>
                  </a:lnTo>
                  <a:lnTo>
                    <a:pt x="899" y="348"/>
                  </a:lnTo>
                  <a:lnTo>
                    <a:pt x="971" y="464"/>
                  </a:lnTo>
                  <a:lnTo>
                    <a:pt x="1016" y="606"/>
                  </a:lnTo>
                  <a:lnTo>
                    <a:pt x="1027" y="774"/>
                  </a:lnTo>
                  <a:lnTo>
                    <a:pt x="1022" y="939"/>
                  </a:lnTo>
                  <a:lnTo>
                    <a:pt x="1002" y="1117"/>
                  </a:lnTo>
                  <a:lnTo>
                    <a:pt x="966" y="1279"/>
                  </a:lnTo>
                  <a:lnTo>
                    <a:pt x="933" y="1421"/>
                  </a:lnTo>
                  <a:lnTo>
                    <a:pt x="891" y="1532"/>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8" name="Freeform 13"/>
            <p:cNvSpPr>
              <a:spLocks/>
            </p:cNvSpPr>
            <p:nvPr userDrawn="1"/>
          </p:nvSpPr>
          <p:spPr bwMode="ltGray">
            <a:xfrm>
              <a:off x="0" y="2610"/>
              <a:ext cx="801" cy="459"/>
            </a:xfrm>
            <a:custGeom>
              <a:avLst/>
              <a:gdLst>
                <a:gd name="T0" fmla="*/ 0 w 801"/>
                <a:gd name="T1" fmla="*/ 0 h 459"/>
                <a:gd name="T2" fmla="*/ 37 w 801"/>
                <a:gd name="T3" fmla="*/ 69 h 459"/>
                <a:gd name="T4" fmla="*/ 68 w 801"/>
                <a:gd name="T5" fmla="*/ 132 h 459"/>
                <a:gd name="T6" fmla="*/ 110 w 801"/>
                <a:gd name="T7" fmla="*/ 188 h 459"/>
                <a:gd name="T8" fmla="*/ 149 w 801"/>
                <a:gd name="T9" fmla="*/ 229 h 459"/>
                <a:gd name="T10" fmla="*/ 192 w 801"/>
                <a:gd name="T11" fmla="*/ 278 h 459"/>
                <a:gd name="T12" fmla="*/ 250 w 801"/>
                <a:gd name="T13" fmla="*/ 314 h 459"/>
                <a:gd name="T14" fmla="*/ 308 w 801"/>
                <a:gd name="T15" fmla="*/ 336 h 459"/>
                <a:gd name="T16" fmla="*/ 365 w 801"/>
                <a:gd name="T17" fmla="*/ 365 h 459"/>
                <a:gd name="T18" fmla="*/ 430 w 801"/>
                <a:gd name="T19" fmla="*/ 381 h 459"/>
                <a:gd name="T20" fmla="*/ 501 w 801"/>
                <a:gd name="T21" fmla="*/ 390 h 459"/>
                <a:gd name="T22" fmla="*/ 573 w 801"/>
                <a:gd name="T23" fmla="*/ 392 h 459"/>
                <a:gd name="T24" fmla="*/ 646 w 801"/>
                <a:gd name="T25" fmla="*/ 381 h 459"/>
                <a:gd name="T26" fmla="*/ 726 w 801"/>
                <a:gd name="T27" fmla="*/ 362 h 459"/>
                <a:gd name="T28" fmla="*/ 801 w 801"/>
                <a:gd name="T29" fmla="*/ 335 h 459"/>
                <a:gd name="T30" fmla="*/ 731 w 801"/>
                <a:gd name="T31" fmla="*/ 377 h 459"/>
                <a:gd name="T32" fmla="*/ 662 w 801"/>
                <a:gd name="T33" fmla="*/ 404 h 459"/>
                <a:gd name="T34" fmla="*/ 594 w 801"/>
                <a:gd name="T35" fmla="*/ 432 h 459"/>
                <a:gd name="T36" fmla="*/ 532 w 801"/>
                <a:gd name="T37" fmla="*/ 445 h 459"/>
                <a:gd name="T38" fmla="*/ 471 w 801"/>
                <a:gd name="T39" fmla="*/ 459 h 459"/>
                <a:gd name="T40" fmla="*/ 411 w 801"/>
                <a:gd name="T41" fmla="*/ 458 h 459"/>
                <a:gd name="T42" fmla="*/ 350 w 801"/>
                <a:gd name="T43" fmla="*/ 458 h 459"/>
                <a:gd name="T44" fmla="*/ 291 w 801"/>
                <a:gd name="T45" fmla="*/ 450 h 459"/>
                <a:gd name="T46" fmla="*/ 244 w 801"/>
                <a:gd name="T47" fmla="*/ 436 h 459"/>
                <a:gd name="T48" fmla="*/ 192 w 801"/>
                <a:gd name="T49" fmla="*/ 415 h 459"/>
                <a:gd name="T50" fmla="*/ 145 w 801"/>
                <a:gd name="T51" fmla="*/ 394 h 459"/>
                <a:gd name="T52" fmla="*/ 100 w 801"/>
                <a:gd name="T53" fmla="*/ 373 h 459"/>
                <a:gd name="T54" fmla="*/ 60 w 801"/>
                <a:gd name="T55" fmla="*/ 347 h 459"/>
                <a:gd name="T56" fmla="*/ 0 w 801"/>
                <a:gd name="T57" fmla="*/ 294 h 459"/>
                <a:gd name="T58" fmla="*/ 0 w 801"/>
                <a:gd name="T59" fmla="*/ 0 h 45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01" h="459">
                  <a:moveTo>
                    <a:pt x="0" y="0"/>
                  </a:moveTo>
                  <a:lnTo>
                    <a:pt x="37" y="69"/>
                  </a:lnTo>
                  <a:lnTo>
                    <a:pt x="68" y="132"/>
                  </a:lnTo>
                  <a:lnTo>
                    <a:pt x="110" y="188"/>
                  </a:lnTo>
                  <a:lnTo>
                    <a:pt x="149" y="229"/>
                  </a:lnTo>
                  <a:lnTo>
                    <a:pt x="192" y="278"/>
                  </a:lnTo>
                  <a:lnTo>
                    <a:pt x="250" y="314"/>
                  </a:lnTo>
                  <a:lnTo>
                    <a:pt x="308" y="336"/>
                  </a:lnTo>
                  <a:lnTo>
                    <a:pt x="365" y="365"/>
                  </a:lnTo>
                  <a:lnTo>
                    <a:pt x="430" y="381"/>
                  </a:lnTo>
                  <a:lnTo>
                    <a:pt x="501" y="390"/>
                  </a:lnTo>
                  <a:lnTo>
                    <a:pt x="573" y="392"/>
                  </a:lnTo>
                  <a:lnTo>
                    <a:pt x="646" y="381"/>
                  </a:lnTo>
                  <a:lnTo>
                    <a:pt x="726" y="362"/>
                  </a:lnTo>
                  <a:lnTo>
                    <a:pt x="801" y="335"/>
                  </a:lnTo>
                  <a:lnTo>
                    <a:pt x="731" y="377"/>
                  </a:lnTo>
                  <a:lnTo>
                    <a:pt x="662" y="404"/>
                  </a:lnTo>
                  <a:lnTo>
                    <a:pt x="594" y="432"/>
                  </a:lnTo>
                  <a:lnTo>
                    <a:pt x="532" y="445"/>
                  </a:lnTo>
                  <a:lnTo>
                    <a:pt x="471" y="459"/>
                  </a:lnTo>
                  <a:lnTo>
                    <a:pt x="411" y="458"/>
                  </a:lnTo>
                  <a:lnTo>
                    <a:pt x="350" y="458"/>
                  </a:lnTo>
                  <a:lnTo>
                    <a:pt x="291" y="450"/>
                  </a:lnTo>
                  <a:lnTo>
                    <a:pt x="244" y="436"/>
                  </a:lnTo>
                  <a:lnTo>
                    <a:pt x="192" y="415"/>
                  </a:lnTo>
                  <a:lnTo>
                    <a:pt x="145" y="394"/>
                  </a:lnTo>
                  <a:lnTo>
                    <a:pt x="100" y="373"/>
                  </a:lnTo>
                  <a:lnTo>
                    <a:pt x="60" y="347"/>
                  </a:lnTo>
                  <a:lnTo>
                    <a:pt x="0" y="294"/>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9" name="Freeform 14"/>
            <p:cNvSpPr>
              <a:spLocks/>
            </p:cNvSpPr>
            <p:nvPr userDrawn="1"/>
          </p:nvSpPr>
          <p:spPr bwMode="ltGray">
            <a:xfrm rot="373331" flipH="1">
              <a:off x="898" y="2855"/>
              <a:ext cx="354" cy="464"/>
            </a:xfrm>
            <a:custGeom>
              <a:avLst/>
              <a:gdLst>
                <a:gd name="T0" fmla="*/ 6290 w 117"/>
                <a:gd name="T1" fmla="*/ 0 h 132"/>
                <a:gd name="T2" fmla="*/ 0 w 117"/>
                <a:gd name="T3" fmla="*/ 3817 h 132"/>
                <a:gd name="T4" fmla="*/ 248 w 117"/>
                <a:gd name="T5" fmla="*/ 3955 h 132"/>
                <a:gd name="T6" fmla="*/ 1162 w 117"/>
                <a:gd name="T7" fmla="*/ 4436 h 132"/>
                <a:gd name="T8" fmla="*/ 2436 w 117"/>
                <a:gd name="T9" fmla="*/ 5512 h 132"/>
                <a:gd name="T10" fmla="*/ 3855 w 117"/>
                <a:gd name="T11" fmla="*/ 7167 h 132"/>
                <a:gd name="T12" fmla="*/ 5540 w 117"/>
                <a:gd name="T13" fmla="*/ 9466 h 132"/>
                <a:gd name="T14" fmla="*/ 7041 w 117"/>
                <a:gd name="T15" fmla="*/ 12208 h 132"/>
                <a:gd name="T16" fmla="*/ 8560 w 117"/>
                <a:gd name="T17" fmla="*/ 15716 h 132"/>
                <a:gd name="T18" fmla="*/ 9721 w 117"/>
                <a:gd name="T19" fmla="*/ 20152 h 132"/>
                <a:gd name="T20" fmla="*/ 9803 w 117"/>
                <a:gd name="T21" fmla="*/ 18324 h 132"/>
                <a:gd name="T22" fmla="*/ 9640 w 117"/>
                <a:gd name="T23" fmla="*/ 16335 h 132"/>
                <a:gd name="T24" fmla="*/ 9053 w 117"/>
                <a:gd name="T25" fmla="*/ 13727 h 132"/>
                <a:gd name="T26" fmla="*/ 8311 w 117"/>
                <a:gd name="T27" fmla="*/ 11294 h 132"/>
                <a:gd name="T28" fmla="*/ 7452 w 117"/>
                <a:gd name="T29" fmla="*/ 8858 h 132"/>
                <a:gd name="T30" fmla="*/ 6535 w 117"/>
                <a:gd name="T31" fmla="*/ 6858 h 132"/>
                <a:gd name="T32" fmla="*/ 5622 w 117"/>
                <a:gd name="T33" fmla="*/ 5512 h 132"/>
                <a:gd name="T34" fmla="*/ 4844 w 117"/>
                <a:gd name="T35" fmla="*/ 4868 h 132"/>
                <a:gd name="T36" fmla="*/ 5785 w 117"/>
                <a:gd name="T37" fmla="*/ 4436 h 132"/>
                <a:gd name="T38" fmla="*/ 6620 w 117"/>
                <a:gd name="T39" fmla="*/ 4250 h 132"/>
                <a:gd name="T40" fmla="*/ 7452 w 117"/>
                <a:gd name="T41" fmla="*/ 3955 h 132"/>
                <a:gd name="T42" fmla="*/ 8230 w 117"/>
                <a:gd name="T43" fmla="*/ 3817 h 132"/>
                <a:gd name="T44" fmla="*/ 8808 w 117"/>
                <a:gd name="T45" fmla="*/ 3645 h 132"/>
                <a:gd name="T46" fmla="*/ 9137 w 117"/>
                <a:gd name="T47" fmla="*/ 3350 h 132"/>
                <a:gd name="T48" fmla="*/ 9476 w 117"/>
                <a:gd name="T49" fmla="*/ 3213 h 132"/>
                <a:gd name="T50" fmla="*/ 9558 w 117"/>
                <a:gd name="T51" fmla="*/ 3213 h 132"/>
                <a:gd name="T52" fmla="*/ 6290 w 117"/>
                <a:gd name="T53" fmla="*/ 0 h 1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10" name="Freeform 15"/>
            <p:cNvSpPr>
              <a:spLocks/>
            </p:cNvSpPr>
            <p:nvPr userDrawn="1"/>
          </p:nvSpPr>
          <p:spPr bwMode="ltGray">
            <a:xfrm rot="373331" flipH="1">
              <a:off x="799" y="2979"/>
              <a:ext cx="87" cy="274"/>
            </a:xfrm>
            <a:custGeom>
              <a:avLst/>
              <a:gdLst>
                <a:gd name="T0" fmla="*/ 2349 w 29"/>
                <a:gd name="T1" fmla="*/ 0 h 77"/>
                <a:gd name="T2" fmla="*/ 1863 w 29"/>
                <a:gd name="T3" fmla="*/ 0 h 77"/>
                <a:gd name="T4" fmla="*/ 1296 w 29"/>
                <a:gd name="T5" fmla="*/ 633 h 77"/>
                <a:gd name="T6" fmla="*/ 729 w 29"/>
                <a:gd name="T7" fmla="*/ 1445 h 77"/>
                <a:gd name="T8" fmla="*/ 324 w 29"/>
                <a:gd name="T9" fmla="*/ 3064 h 77"/>
                <a:gd name="T10" fmla="*/ 81 w 29"/>
                <a:gd name="T11" fmla="*/ 4825 h 77"/>
                <a:gd name="T12" fmla="*/ 0 w 29"/>
                <a:gd name="T13" fmla="*/ 7078 h 77"/>
                <a:gd name="T14" fmla="*/ 243 w 29"/>
                <a:gd name="T15" fmla="*/ 9650 h 77"/>
                <a:gd name="T16" fmla="*/ 891 w 29"/>
                <a:gd name="T17" fmla="*/ 12344 h 77"/>
                <a:gd name="T18" fmla="*/ 1215 w 29"/>
                <a:gd name="T19" fmla="*/ 8522 h 77"/>
                <a:gd name="T20" fmla="*/ 1539 w 29"/>
                <a:gd name="T21" fmla="*/ 5950 h 77"/>
                <a:gd name="T22" fmla="*/ 1863 w 29"/>
                <a:gd name="T23" fmla="*/ 3519 h 77"/>
                <a:gd name="T24" fmla="*/ 2349 w 29"/>
                <a:gd name="T25" fmla="*/ 0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11" name="Freeform 16"/>
            <p:cNvSpPr>
              <a:spLocks/>
            </p:cNvSpPr>
            <p:nvPr userDrawn="1"/>
          </p:nvSpPr>
          <p:spPr bwMode="ltGray">
            <a:xfrm>
              <a:off x="1190" y="3273"/>
              <a:ext cx="1108" cy="1047"/>
            </a:xfrm>
            <a:custGeom>
              <a:avLst/>
              <a:gdLst>
                <a:gd name="T0" fmla="*/ 784 w 1108"/>
                <a:gd name="T1" fmla="*/ 1047 h 1047"/>
                <a:gd name="T2" fmla="*/ 692 w 1108"/>
                <a:gd name="T3" fmla="*/ 1011 h 1047"/>
                <a:gd name="T4" fmla="*/ 607 w 1108"/>
                <a:gd name="T5" fmla="*/ 945 h 1047"/>
                <a:gd name="T6" fmla="*/ 517 w 1108"/>
                <a:gd name="T7" fmla="*/ 861 h 1047"/>
                <a:gd name="T8" fmla="*/ 432 w 1108"/>
                <a:gd name="T9" fmla="*/ 776 h 1047"/>
                <a:gd name="T10" fmla="*/ 350 w 1108"/>
                <a:gd name="T11" fmla="*/ 677 h 1047"/>
                <a:gd name="T12" fmla="*/ 266 w 1108"/>
                <a:gd name="T13" fmla="*/ 563 h 1047"/>
                <a:gd name="T14" fmla="*/ 188 w 1108"/>
                <a:gd name="T15" fmla="*/ 447 h 1047"/>
                <a:gd name="T16" fmla="*/ 122 w 1108"/>
                <a:gd name="T17" fmla="*/ 325 h 1047"/>
                <a:gd name="T18" fmla="*/ 65 w 1108"/>
                <a:gd name="T19" fmla="*/ 211 h 1047"/>
                <a:gd name="T20" fmla="*/ 21 w 1108"/>
                <a:gd name="T21" fmla="*/ 101 h 1047"/>
                <a:gd name="T22" fmla="*/ 0 w 1108"/>
                <a:gd name="T23" fmla="*/ 0 h 1047"/>
                <a:gd name="T24" fmla="*/ 109 w 1108"/>
                <a:gd name="T25" fmla="*/ 217 h 1047"/>
                <a:gd name="T26" fmla="*/ 209 w 1108"/>
                <a:gd name="T27" fmla="*/ 378 h 1047"/>
                <a:gd name="T28" fmla="*/ 294 w 1108"/>
                <a:gd name="T29" fmla="*/ 500 h 1047"/>
                <a:gd name="T30" fmla="*/ 373 w 1108"/>
                <a:gd name="T31" fmla="*/ 590 h 1047"/>
                <a:gd name="T32" fmla="*/ 441 w 1108"/>
                <a:gd name="T33" fmla="*/ 661 h 1047"/>
                <a:gd name="T34" fmla="*/ 506 w 1108"/>
                <a:gd name="T35" fmla="*/ 713 h 1047"/>
                <a:gd name="T36" fmla="*/ 564 w 1108"/>
                <a:gd name="T37" fmla="*/ 754 h 1047"/>
                <a:gd name="T38" fmla="*/ 620 w 1108"/>
                <a:gd name="T39" fmla="*/ 801 h 1047"/>
                <a:gd name="T40" fmla="*/ 754 w 1108"/>
                <a:gd name="T41" fmla="*/ 899 h 1047"/>
                <a:gd name="T42" fmla="*/ 925 w 1108"/>
                <a:gd name="T43" fmla="*/ 977 h 1047"/>
                <a:gd name="T44" fmla="*/ 1108 w 1108"/>
                <a:gd name="T45" fmla="*/ 1047 h 1047"/>
                <a:gd name="T46" fmla="*/ 784 w 1108"/>
                <a:gd name="T47" fmla="*/ 1047 h 10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08" h="1047">
                  <a:moveTo>
                    <a:pt x="784" y="1047"/>
                  </a:moveTo>
                  <a:lnTo>
                    <a:pt x="692" y="1011"/>
                  </a:lnTo>
                  <a:lnTo>
                    <a:pt x="607" y="945"/>
                  </a:lnTo>
                  <a:lnTo>
                    <a:pt x="517" y="861"/>
                  </a:lnTo>
                  <a:lnTo>
                    <a:pt x="432" y="776"/>
                  </a:lnTo>
                  <a:lnTo>
                    <a:pt x="350" y="677"/>
                  </a:lnTo>
                  <a:lnTo>
                    <a:pt x="266" y="563"/>
                  </a:lnTo>
                  <a:lnTo>
                    <a:pt x="188" y="447"/>
                  </a:lnTo>
                  <a:lnTo>
                    <a:pt x="122" y="325"/>
                  </a:lnTo>
                  <a:lnTo>
                    <a:pt x="65" y="211"/>
                  </a:lnTo>
                  <a:lnTo>
                    <a:pt x="21" y="101"/>
                  </a:lnTo>
                  <a:lnTo>
                    <a:pt x="0" y="0"/>
                  </a:lnTo>
                  <a:lnTo>
                    <a:pt x="109" y="217"/>
                  </a:lnTo>
                  <a:lnTo>
                    <a:pt x="209" y="378"/>
                  </a:lnTo>
                  <a:lnTo>
                    <a:pt x="294" y="500"/>
                  </a:lnTo>
                  <a:lnTo>
                    <a:pt x="373" y="590"/>
                  </a:lnTo>
                  <a:lnTo>
                    <a:pt x="441" y="661"/>
                  </a:lnTo>
                  <a:lnTo>
                    <a:pt x="506" y="713"/>
                  </a:lnTo>
                  <a:lnTo>
                    <a:pt x="564" y="754"/>
                  </a:lnTo>
                  <a:lnTo>
                    <a:pt x="620" y="801"/>
                  </a:lnTo>
                  <a:lnTo>
                    <a:pt x="754" y="899"/>
                  </a:lnTo>
                  <a:lnTo>
                    <a:pt x="925" y="977"/>
                  </a:lnTo>
                  <a:lnTo>
                    <a:pt x="1108" y="1047"/>
                  </a:lnTo>
                  <a:lnTo>
                    <a:pt x="784" y="1047"/>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grpSp>
          <p:nvGrpSpPr>
            <p:cNvPr id="12" name="Group 17"/>
            <p:cNvGrpSpPr>
              <a:grpSpLocks/>
            </p:cNvGrpSpPr>
            <p:nvPr userDrawn="1"/>
          </p:nvGrpSpPr>
          <p:grpSpPr bwMode="auto">
            <a:xfrm rot="3220060">
              <a:off x="2631" y="754"/>
              <a:ext cx="569" cy="637"/>
              <a:chOff x="1727" y="866"/>
              <a:chExt cx="129" cy="157"/>
            </a:xfrm>
          </p:grpSpPr>
          <p:sp>
            <p:nvSpPr>
              <p:cNvPr id="36" name="Freeform 18"/>
              <p:cNvSpPr>
                <a:spLocks/>
              </p:cNvSpPr>
              <p:nvPr userDrawn="1"/>
            </p:nvSpPr>
            <p:spPr bwMode="ltGray">
              <a:xfrm>
                <a:off x="1727" y="866"/>
                <a:ext cx="41" cy="59"/>
              </a:xfrm>
              <a:custGeom>
                <a:avLst/>
                <a:gdLst>
                  <a:gd name="T0" fmla="*/ 5 w 83"/>
                  <a:gd name="T1" fmla="*/ 2 h 117"/>
                  <a:gd name="T2" fmla="*/ 1 w 83"/>
                  <a:gd name="T3" fmla="*/ 0 h 117"/>
                  <a:gd name="T4" fmla="*/ 0 w 83"/>
                  <a:gd name="T5" fmla="*/ 8 h 117"/>
                  <a:gd name="T6" fmla="*/ 5 w 83"/>
                  <a:gd name="T7" fmla="*/ 2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37" name="Freeform 19"/>
              <p:cNvSpPr>
                <a:spLocks/>
              </p:cNvSpPr>
              <p:nvPr userDrawn="1"/>
            </p:nvSpPr>
            <p:spPr bwMode="ltGray">
              <a:xfrm>
                <a:off x="1786" y="894"/>
                <a:ext cx="70" cy="49"/>
              </a:xfrm>
              <a:custGeom>
                <a:avLst/>
                <a:gdLst>
                  <a:gd name="T0" fmla="*/ 0 w 140"/>
                  <a:gd name="T1" fmla="*/ 7 h 98"/>
                  <a:gd name="T2" fmla="*/ 8 w 140"/>
                  <a:gd name="T3" fmla="*/ 0 h 98"/>
                  <a:gd name="T4" fmla="*/ 9 w 140"/>
                  <a:gd name="T5" fmla="*/ 4 h 98"/>
                  <a:gd name="T6" fmla="*/ 0 w 140"/>
                  <a:gd name="T7" fmla="*/ 7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38" name="Freeform 20"/>
              <p:cNvSpPr>
                <a:spLocks/>
              </p:cNvSpPr>
              <p:nvPr userDrawn="1"/>
            </p:nvSpPr>
            <p:spPr bwMode="ltGray">
              <a:xfrm>
                <a:off x="1772" y="998"/>
                <a:ext cx="73" cy="25"/>
              </a:xfrm>
              <a:custGeom>
                <a:avLst/>
                <a:gdLst>
                  <a:gd name="T0" fmla="*/ 0 w 145"/>
                  <a:gd name="T1" fmla="*/ 1 h 49"/>
                  <a:gd name="T2" fmla="*/ 10 w 145"/>
                  <a:gd name="T3" fmla="*/ 0 h 49"/>
                  <a:gd name="T4" fmla="*/ 9 w 145"/>
                  <a:gd name="T5" fmla="*/ 4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grpSp>
        <p:grpSp>
          <p:nvGrpSpPr>
            <p:cNvPr id="13" name="Group 21"/>
            <p:cNvGrpSpPr>
              <a:grpSpLocks/>
            </p:cNvGrpSpPr>
            <p:nvPr userDrawn="1"/>
          </p:nvGrpSpPr>
          <p:grpSpPr bwMode="auto">
            <a:xfrm rot="-6691250">
              <a:off x="3637" y="132"/>
              <a:ext cx="356" cy="607"/>
              <a:chOff x="1727" y="866"/>
              <a:chExt cx="129" cy="157"/>
            </a:xfrm>
          </p:grpSpPr>
          <p:sp>
            <p:nvSpPr>
              <p:cNvPr id="33" name="Freeform 22"/>
              <p:cNvSpPr>
                <a:spLocks/>
              </p:cNvSpPr>
              <p:nvPr userDrawn="1"/>
            </p:nvSpPr>
            <p:spPr bwMode="ltGray">
              <a:xfrm>
                <a:off x="1727" y="866"/>
                <a:ext cx="41" cy="59"/>
              </a:xfrm>
              <a:custGeom>
                <a:avLst/>
                <a:gdLst>
                  <a:gd name="T0" fmla="*/ 5 w 83"/>
                  <a:gd name="T1" fmla="*/ 2 h 117"/>
                  <a:gd name="T2" fmla="*/ 1 w 83"/>
                  <a:gd name="T3" fmla="*/ 0 h 117"/>
                  <a:gd name="T4" fmla="*/ 0 w 83"/>
                  <a:gd name="T5" fmla="*/ 8 h 117"/>
                  <a:gd name="T6" fmla="*/ 5 w 83"/>
                  <a:gd name="T7" fmla="*/ 2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34" name="Freeform 23"/>
              <p:cNvSpPr>
                <a:spLocks/>
              </p:cNvSpPr>
              <p:nvPr userDrawn="1"/>
            </p:nvSpPr>
            <p:spPr bwMode="ltGray">
              <a:xfrm>
                <a:off x="1786" y="894"/>
                <a:ext cx="70" cy="49"/>
              </a:xfrm>
              <a:custGeom>
                <a:avLst/>
                <a:gdLst>
                  <a:gd name="T0" fmla="*/ 0 w 140"/>
                  <a:gd name="T1" fmla="*/ 7 h 98"/>
                  <a:gd name="T2" fmla="*/ 8 w 140"/>
                  <a:gd name="T3" fmla="*/ 0 h 98"/>
                  <a:gd name="T4" fmla="*/ 9 w 140"/>
                  <a:gd name="T5" fmla="*/ 4 h 98"/>
                  <a:gd name="T6" fmla="*/ 0 w 140"/>
                  <a:gd name="T7" fmla="*/ 7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35" name="Freeform 24"/>
              <p:cNvSpPr>
                <a:spLocks/>
              </p:cNvSpPr>
              <p:nvPr userDrawn="1"/>
            </p:nvSpPr>
            <p:spPr bwMode="ltGray">
              <a:xfrm>
                <a:off x="1772" y="998"/>
                <a:ext cx="73" cy="25"/>
              </a:xfrm>
              <a:custGeom>
                <a:avLst/>
                <a:gdLst>
                  <a:gd name="T0" fmla="*/ 0 w 145"/>
                  <a:gd name="T1" fmla="*/ 1 h 49"/>
                  <a:gd name="T2" fmla="*/ 10 w 145"/>
                  <a:gd name="T3" fmla="*/ 0 h 49"/>
                  <a:gd name="T4" fmla="*/ 9 w 145"/>
                  <a:gd name="T5" fmla="*/ 4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grpSp>
        <p:grpSp>
          <p:nvGrpSpPr>
            <p:cNvPr id="14" name="Group 25"/>
            <p:cNvGrpSpPr>
              <a:grpSpLocks/>
            </p:cNvGrpSpPr>
            <p:nvPr userDrawn="1"/>
          </p:nvGrpSpPr>
          <p:grpSpPr bwMode="auto">
            <a:xfrm rot="8524840">
              <a:off x="668" y="3321"/>
              <a:ext cx="501" cy="502"/>
              <a:chOff x="1727" y="866"/>
              <a:chExt cx="129" cy="157"/>
            </a:xfrm>
          </p:grpSpPr>
          <p:sp>
            <p:nvSpPr>
              <p:cNvPr id="30" name="Freeform 26"/>
              <p:cNvSpPr>
                <a:spLocks/>
              </p:cNvSpPr>
              <p:nvPr userDrawn="1"/>
            </p:nvSpPr>
            <p:spPr bwMode="ltGray">
              <a:xfrm>
                <a:off x="1727" y="866"/>
                <a:ext cx="41" cy="59"/>
              </a:xfrm>
              <a:custGeom>
                <a:avLst/>
                <a:gdLst>
                  <a:gd name="T0" fmla="*/ 5 w 83"/>
                  <a:gd name="T1" fmla="*/ 2 h 117"/>
                  <a:gd name="T2" fmla="*/ 1 w 83"/>
                  <a:gd name="T3" fmla="*/ 0 h 117"/>
                  <a:gd name="T4" fmla="*/ 0 w 83"/>
                  <a:gd name="T5" fmla="*/ 8 h 117"/>
                  <a:gd name="T6" fmla="*/ 5 w 83"/>
                  <a:gd name="T7" fmla="*/ 2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31" name="Freeform 27"/>
              <p:cNvSpPr>
                <a:spLocks/>
              </p:cNvSpPr>
              <p:nvPr userDrawn="1"/>
            </p:nvSpPr>
            <p:spPr bwMode="ltGray">
              <a:xfrm>
                <a:off x="1786" y="894"/>
                <a:ext cx="70" cy="49"/>
              </a:xfrm>
              <a:custGeom>
                <a:avLst/>
                <a:gdLst>
                  <a:gd name="T0" fmla="*/ 0 w 140"/>
                  <a:gd name="T1" fmla="*/ 7 h 98"/>
                  <a:gd name="T2" fmla="*/ 8 w 140"/>
                  <a:gd name="T3" fmla="*/ 0 h 98"/>
                  <a:gd name="T4" fmla="*/ 9 w 140"/>
                  <a:gd name="T5" fmla="*/ 4 h 98"/>
                  <a:gd name="T6" fmla="*/ 0 w 140"/>
                  <a:gd name="T7" fmla="*/ 7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32" name="Freeform 28"/>
              <p:cNvSpPr>
                <a:spLocks/>
              </p:cNvSpPr>
              <p:nvPr userDrawn="1"/>
            </p:nvSpPr>
            <p:spPr bwMode="ltGray">
              <a:xfrm>
                <a:off x="1772" y="998"/>
                <a:ext cx="73" cy="25"/>
              </a:xfrm>
              <a:custGeom>
                <a:avLst/>
                <a:gdLst>
                  <a:gd name="T0" fmla="*/ 0 w 145"/>
                  <a:gd name="T1" fmla="*/ 1 h 49"/>
                  <a:gd name="T2" fmla="*/ 10 w 145"/>
                  <a:gd name="T3" fmla="*/ 0 h 49"/>
                  <a:gd name="T4" fmla="*/ 9 w 145"/>
                  <a:gd name="T5" fmla="*/ 4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grpSp>
        <p:grpSp>
          <p:nvGrpSpPr>
            <p:cNvPr id="15" name="Group 29"/>
            <p:cNvGrpSpPr>
              <a:grpSpLocks/>
            </p:cNvGrpSpPr>
            <p:nvPr userDrawn="1"/>
          </p:nvGrpSpPr>
          <p:grpSpPr bwMode="auto">
            <a:xfrm rot="4106450" flipH="1">
              <a:off x="393" y="262"/>
              <a:ext cx="709" cy="892"/>
              <a:chOff x="1727" y="866"/>
              <a:chExt cx="129" cy="157"/>
            </a:xfrm>
          </p:grpSpPr>
          <p:sp>
            <p:nvSpPr>
              <p:cNvPr id="27" name="Freeform 30"/>
              <p:cNvSpPr>
                <a:spLocks/>
              </p:cNvSpPr>
              <p:nvPr userDrawn="1"/>
            </p:nvSpPr>
            <p:spPr bwMode="ltGray">
              <a:xfrm>
                <a:off x="1727" y="866"/>
                <a:ext cx="41" cy="59"/>
              </a:xfrm>
              <a:custGeom>
                <a:avLst/>
                <a:gdLst>
                  <a:gd name="T0" fmla="*/ 5 w 83"/>
                  <a:gd name="T1" fmla="*/ 2 h 117"/>
                  <a:gd name="T2" fmla="*/ 1 w 83"/>
                  <a:gd name="T3" fmla="*/ 0 h 117"/>
                  <a:gd name="T4" fmla="*/ 0 w 83"/>
                  <a:gd name="T5" fmla="*/ 8 h 117"/>
                  <a:gd name="T6" fmla="*/ 5 w 83"/>
                  <a:gd name="T7" fmla="*/ 2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28" name="Freeform 31"/>
              <p:cNvSpPr>
                <a:spLocks/>
              </p:cNvSpPr>
              <p:nvPr userDrawn="1"/>
            </p:nvSpPr>
            <p:spPr bwMode="ltGray">
              <a:xfrm>
                <a:off x="1786" y="894"/>
                <a:ext cx="70" cy="49"/>
              </a:xfrm>
              <a:custGeom>
                <a:avLst/>
                <a:gdLst>
                  <a:gd name="T0" fmla="*/ 0 w 140"/>
                  <a:gd name="T1" fmla="*/ 7 h 98"/>
                  <a:gd name="T2" fmla="*/ 8 w 140"/>
                  <a:gd name="T3" fmla="*/ 0 h 98"/>
                  <a:gd name="T4" fmla="*/ 9 w 140"/>
                  <a:gd name="T5" fmla="*/ 4 h 98"/>
                  <a:gd name="T6" fmla="*/ 0 w 140"/>
                  <a:gd name="T7" fmla="*/ 7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29" name="Freeform 32"/>
              <p:cNvSpPr>
                <a:spLocks/>
              </p:cNvSpPr>
              <p:nvPr userDrawn="1"/>
            </p:nvSpPr>
            <p:spPr bwMode="ltGray">
              <a:xfrm>
                <a:off x="1772" y="998"/>
                <a:ext cx="73" cy="25"/>
              </a:xfrm>
              <a:custGeom>
                <a:avLst/>
                <a:gdLst>
                  <a:gd name="T0" fmla="*/ 0 w 145"/>
                  <a:gd name="T1" fmla="*/ 1 h 49"/>
                  <a:gd name="T2" fmla="*/ 10 w 145"/>
                  <a:gd name="T3" fmla="*/ 0 h 49"/>
                  <a:gd name="T4" fmla="*/ 9 w 145"/>
                  <a:gd name="T5" fmla="*/ 4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grpSp>
        <p:grpSp>
          <p:nvGrpSpPr>
            <p:cNvPr id="16" name="Group 33"/>
            <p:cNvGrpSpPr>
              <a:grpSpLocks/>
            </p:cNvGrpSpPr>
            <p:nvPr userDrawn="1"/>
          </p:nvGrpSpPr>
          <p:grpSpPr bwMode="auto">
            <a:xfrm rot="10015322" flipH="1">
              <a:off x="4625" y="2382"/>
              <a:ext cx="709" cy="892"/>
              <a:chOff x="1727" y="866"/>
              <a:chExt cx="129" cy="157"/>
            </a:xfrm>
          </p:grpSpPr>
          <p:sp>
            <p:nvSpPr>
              <p:cNvPr id="24" name="Freeform 34"/>
              <p:cNvSpPr>
                <a:spLocks/>
              </p:cNvSpPr>
              <p:nvPr userDrawn="1"/>
            </p:nvSpPr>
            <p:spPr bwMode="ltGray">
              <a:xfrm>
                <a:off x="1727" y="866"/>
                <a:ext cx="41" cy="59"/>
              </a:xfrm>
              <a:custGeom>
                <a:avLst/>
                <a:gdLst>
                  <a:gd name="T0" fmla="*/ 5 w 83"/>
                  <a:gd name="T1" fmla="*/ 2 h 117"/>
                  <a:gd name="T2" fmla="*/ 1 w 83"/>
                  <a:gd name="T3" fmla="*/ 0 h 117"/>
                  <a:gd name="T4" fmla="*/ 0 w 83"/>
                  <a:gd name="T5" fmla="*/ 8 h 117"/>
                  <a:gd name="T6" fmla="*/ 5 w 83"/>
                  <a:gd name="T7" fmla="*/ 2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25" name="Freeform 35"/>
              <p:cNvSpPr>
                <a:spLocks/>
              </p:cNvSpPr>
              <p:nvPr userDrawn="1"/>
            </p:nvSpPr>
            <p:spPr bwMode="ltGray">
              <a:xfrm>
                <a:off x="1786" y="894"/>
                <a:ext cx="70" cy="49"/>
              </a:xfrm>
              <a:custGeom>
                <a:avLst/>
                <a:gdLst>
                  <a:gd name="T0" fmla="*/ 0 w 140"/>
                  <a:gd name="T1" fmla="*/ 7 h 98"/>
                  <a:gd name="T2" fmla="*/ 8 w 140"/>
                  <a:gd name="T3" fmla="*/ 0 h 98"/>
                  <a:gd name="T4" fmla="*/ 9 w 140"/>
                  <a:gd name="T5" fmla="*/ 4 h 98"/>
                  <a:gd name="T6" fmla="*/ 0 w 140"/>
                  <a:gd name="T7" fmla="*/ 7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26" name="Freeform 36"/>
              <p:cNvSpPr>
                <a:spLocks/>
              </p:cNvSpPr>
              <p:nvPr userDrawn="1"/>
            </p:nvSpPr>
            <p:spPr bwMode="ltGray">
              <a:xfrm>
                <a:off x="1772" y="998"/>
                <a:ext cx="73" cy="25"/>
              </a:xfrm>
              <a:custGeom>
                <a:avLst/>
                <a:gdLst>
                  <a:gd name="T0" fmla="*/ 0 w 145"/>
                  <a:gd name="T1" fmla="*/ 1 h 49"/>
                  <a:gd name="T2" fmla="*/ 10 w 145"/>
                  <a:gd name="T3" fmla="*/ 0 h 49"/>
                  <a:gd name="T4" fmla="*/ 9 w 145"/>
                  <a:gd name="T5" fmla="*/ 4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grpSp>
        <p:sp>
          <p:nvSpPr>
            <p:cNvPr id="17" name="Freeform 37"/>
            <p:cNvSpPr>
              <a:spLocks/>
            </p:cNvSpPr>
            <p:nvPr userDrawn="1"/>
          </p:nvSpPr>
          <p:spPr bwMode="ltGray">
            <a:xfrm>
              <a:off x="1217" y="2"/>
              <a:ext cx="862" cy="886"/>
            </a:xfrm>
            <a:custGeom>
              <a:avLst/>
              <a:gdLst>
                <a:gd name="T0" fmla="*/ 0 w 862"/>
                <a:gd name="T1" fmla="*/ 0 h 886"/>
                <a:gd name="T2" fmla="*/ 6 w 862"/>
                <a:gd name="T3" fmla="*/ 107 h 886"/>
                <a:gd name="T4" fmla="*/ 37 w 862"/>
                <a:gd name="T5" fmla="*/ 262 h 886"/>
                <a:gd name="T6" fmla="*/ 83 w 862"/>
                <a:gd name="T7" fmla="*/ 410 h 886"/>
                <a:gd name="T8" fmla="*/ 149 w 862"/>
                <a:gd name="T9" fmla="*/ 546 h 886"/>
                <a:gd name="T10" fmla="*/ 237 w 862"/>
                <a:gd name="T11" fmla="*/ 666 h 886"/>
                <a:gd name="T12" fmla="*/ 338 w 862"/>
                <a:gd name="T13" fmla="*/ 764 h 886"/>
                <a:gd name="T14" fmla="*/ 450 w 862"/>
                <a:gd name="T15" fmla="*/ 838 h 886"/>
                <a:gd name="T16" fmla="*/ 579 w 862"/>
                <a:gd name="T17" fmla="*/ 879 h 886"/>
                <a:gd name="T18" fmla="*/ 714 w 862"/>
                <a:gd name="T19" fmla="*/ 886 h 886"/>
                <a:gd name="T20" fmla="*/ 862 w 862"/>
                <a:gd name="T21" fmla="*/ 851 h 886"/>
                <a:gd name="T22" fmla="*/ 784 w 862"/>
                <a:gd name="T23" fmla="*/ 856 h 886"/>
                <a:gd name="T24" fmla="*/ 700 w 862"/>
                <a:gd name="T25" fmla="*/ 835 h 886"/>
                <a:gd name="T26" fmla="*/ 621 w 862"/>
                <a:gd name="T27" fmla="*/ 794 h 886"/>
                <a:gd name="T28" fmla="*/ 542 w 862"/>
                <a:gd name="T29" fmla="*/ 728 h 886"/>
                <a:gd name="T30" fmla="*/ 466 w 862"/>
                <a:gd name="T31" fmla="*/ 649 h 886"/>
                <a:gd name="T32" fmla="*/ 397 w 862"/>
                <a:gd name="T33" fmla="*/ 557 h 886"/>
                <a:gd name="T34" fmla="*/ 334 w 862"/>
                <a:gd name="T35" fmla="*/ 454 h 886"/>
                <a:gd name="T36" fmla="*/ 279 w 862"/>
                <a:gd name="T37" fmla="*/ 339 h 886"/>
                <a:gd name="T38" fmla="*/ 238 w 862"/>
                <a:gd name="T39" fmla="*/ 225 h 886"/>
                <a:gd name="T40" fmla="*/ 205 w 862"/>
                <a:gd name="T41" fmla="*/ 105 h 886"/>
                <a:gd name="T42" fmla="*/ 184 w 862"/>
                <a:gd name="T43" fmla="*/ 3 h 88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62" h="886">
                  <a:moveTo>
                    <a:pt x="0" y="0"/>
                  </a:moveTo>
                  <a:lnTo>
                    <a:pt x="6" y="107"/>
                  </a:lnTo>
                  <a:lnTo>
                    <a:pt x="37" y="262"/>
                  </a:lnTo>
                  <a:lnTo>
                    <a:pt x="83" y="410"/>
                  </a:lnTo>
                  <a:lnTo>
                    <a:pt x="149" y="546"/>
                  </a:lnTo>
                  <a:lnTo>
                    <a:pt x="237" y="666"/>
                  </a:lnTo>
                  <a:lnTo>
                    <a:pt x="338" y="764"/>
                  </a:lnTo>
                  <a:lnTo>
                    <a:pt x="450" y="838"/>
                  </a:lnTo>
                  <a:lnTo>
                    <a:pt x="579" y="879"/>
                  </a:lnTo>
                  <a:lnTo>
                    <a:pt x="714" y="886"/>
                  </a:lnTo>
                  <a:lnTo>
                    <a:pt x="862" y="851"/>
                  </a:lnTo>
                  <a:lnTo>
                    <a:pt x="784" y="856"/>
                  </a:lnTo>
                  <a:lnTo>
                    <a:pt x="700" y="835"/>
                  </a:lnTo>
                  <a:lnTo>
                    <a:pt x="621" y="794"/>
                  </a:lnTo>
                  <a:lnTo>
                    <a:pt x="542" y="728"/>
                  </a:lnTo>
                  <a:lnTo>
                    <a:pt x="466" y="649"/>
                  </a:lnTo>
                  <a:lnTo>
                    <a:pt x="397" y="557"/>
                  </a:lnTo>
                  <a:lnTo>
                    <a:pt x="334" y="454"/>
                  </a:lnTo>
                  <a:lnTo>
                    <a:pt x="279" y="339"/>
                  </a:lnTo>
                  <a:lnTo>
                    <a:pt x="238" y="225"/>
                  </a:lnTo>
                  <a:lnTo>
                    <a:pt x="205" y="105"/>
                  </a:lnTo>
                  <a:lnTo>
                    <a:pt x="184" y="3"/>
                  </a:ln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18" name="Freeform 38"/>
            <p:cNvSpPr>
              <a:spLocks/>
            </p:cNvSpPr>
            <p:nvPr userDrawn="1"/>
          </p:nvSpPr>
          <p:spPr bwMode="ltGray">
            <a:xfrm rot="9832527" flipV="1">
              <a:off x="2158" y="102"/>
              <a:ext cx="681" cy="593"/>
            </a:xfrm>
            <a:custGeom>
              <a:avLst/>
              <a:gdLst>
                <a:gd name="T0" fmla="*/ 0 w 257"/>
                <a:gd name="T1" fmla="*/ 0 h 237"/>
                <a:gd name="T2" fmla="*/ 0 w 257"/>
                <a:gd name="T3" fmla="*/ 988 h 237"/>
                <a:gd name="T4" fmla="*/ 148 w 257"/>
                <a:gd name="T5" fmla="*/ 1959 h 237"/>
                <a:gd name="T6" fmla="*/ 294 w 257"/>
                <a:gd name="T7" fmla="*/ 2942 h 237"/>
                <a:gd name="T8" fmla="*/ 541 w 257"/>
                <a:gd name="T9" fmla="*/ 3838 h 237"/>
                <a:gd name="T10" fmla="*/ 893 w 257"/>
                <a:gd name="T11" fmla="*/ 4671 h 237"/>
                <a:gd name="T12" fmla="*/ 1341 w 257"/>
                <a:gd name="T13" fmla="*/ 5527 h 237"/>
                <a:gd name="T14" fmla="*/ 1881 w 257"/>
                <a:gd name="T15" fmla="*/ 6310 h 237"/>
                <a:gd name="T16" fmla="*/ 2515 w 257"/>
                <a:gd name="T17" fmla="*/ 6968 h 237"/>
                <a:gd name="T18" fmla="*/ 3315 w 257"/>
                <a:gd name="T19" fmla="*/ 7601 h 237"/>
                <a:gd name="T20" fmla="*/ 4240 w 257"/>
                <a:gd name="T21" fmla="*/ 8144 h 237"/>
                <a:gd name="T22" fmla="*/ 5231 w 257"/>
                <a:gd name="T23" fmla="*/ 8582 h 237"/>
                <a:gd name="T24" fmla="*/ 6452 w 257"/>
                <a:gd name="T25" fmla="*/ 8928 h 237"/>
                <a:gd name="T26" fmla="*/ 7793 w 257"/>
                <a:gd name="T27" fmla="*/ 9165 h 237"/>
                <a:gd name="T28" fmla="*/ 9269 w 257"/>
                <a:gd name="T29" fmla="*/ 9290 h 237"/>
                <a:gd name="T30" fmla="*/ 10848 w 257"/>
                <a:gd name="T31" fmla="*/ 9240 h 237"/>
                <a:gd name="T32" fmla="*/ 12674 w 257"/>
                <a:gd name="T33" fmla="*/ 9085 h 237"/>
                <a:gd name="T34" fmla="*/ 11052 w 257"/>
                <a:gd name="T35" fmla="*/ 8895 h 237"/>
                <a:gd name="T36" fmla="*/ 9619 w 257"/>
                <a:gd name="T37" fmla="*/ 8615 h 237"/>
                <a:gd name="T38" fmla="*/ 8371 w 257"/>
                <a:gd name="T39" fmla="*/ 8302 h 237"/>
                <a:gd name="T40" fmla="*/ 7295 w 257"/>
                <a:gd name="T41" fmla="*/ 7989 h 237"/>
                <a:gd name="T42" fmla="*/ 6307 w 257"/>
                <a:gd name="T43" fmla="*/ 7569 h 237"/>
                <a:gd name="T44" fmla="*/ 5525 w 257"/>
                <a:gd name="T45" fmla="*/ 7124 h 237"/>
                <a:gd name="T46" fmla="*/ 4783 w 257"/>
                <a:gd name="T47" fmla="*/ 6623 h 237"/>
                <a:gd name="T48" fmla="*/ 4150 w 257"/>
                <a:gd name="T49" fmla="*/ 6080 h 237"/>
                <a:gd name="T50" fmla="*/ 3553 w 257"/>
                <a:gd name="T51" fmla="*/ 5527 h 237"/>
                <a:gd name="T52" fmla="*/ 3013 w 257"/>
                <a:gd name="T53" fmla="*/ 4902 h 237"/>
                <a:gd name="T54" fmla="*/ 2570 w 257"/>
                <a:gd name="T55" fmla="*/ 4201 h 237"/>
                <a:gd name="T56" fmla="*/ 2120 w 257"/>
                <a:gd name="T57" fmla="*/ 3443 h 237"/>
                <a:gd name="T58" fmla="*/ 1622 w 257"/>
                <a:gd name="T59" fmla="*/ 2710 h 237"/>
                <a:gd name="T60" fmla="*/ 1137 w 257"/>
                <a:gd name="T61" fmla="*/ 1847 h 237"/>
                <a:gd name="T62" fmla="*/ 596 w 257"/>
                <a:gd name="T63" fmla="*/ 938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19" name="Freeform 39"/>
            <p:cNvSpPr>
              <a:spLocks/>
            </p:cNvSpPr>
            <p:nvPr userDrawn="1"/>
          </p:nvSpPr>
          <p:spPr bwMode="ltGray">
            <a:xfrm rot="9832527" flipV="1">
              <a:off x="1997" y="858"/>
              <a:ext cx="330" cy="278"/>
            </a:xfrm>
            <a:custGeom>
              <a:avLst/>
              <a:gdLst>
                <a:gd name="T0" fmla="*/ 3867 w 124"/>
                <a:gd name="T1" fmla="*/ 0 h 110"/>
                <a:gd name="T2" fmla="*/ 6219 w 124"/>
                <a:gd name="T3" fmla="*/ 4408 h 110"/>
                <a:gd name="T4" fmla="*/ 6012 w 124"/>
                <a:gd name="T5" fmla="*/ 4357 h 110"/>
                <a:gd name="T6" fmla="*/ 5368 w 124"/>
                <a:gd name="T7" fmla="*/ 4279 h 110"/>
                <a:gd name="T8" fmla="*/ 4468 w 124"/>
                <a:gd name="T9" fmla="*/ 4114 h 110"/>
                <a:gd name="T10" fmla="*/ 3414 w 124"/>
                <a:gd name="T11" fmla="*/ 4036 h 110"/>
                <a:gd name="T12" fmla="*/ 2259 w 124"/>
                <a:gd name="T13" fmla="*/ 3953 h 110"/>
                <a:gd name="T14" fmla="*/ 1261 w 124"/>
                <a:gd name="T15" fmla="*/ 4006 h 110"/>
                <a:gd name="T16" fmla="*/ 452 w 124"/>
                <a:gd name="T17" fmla="*/ 4165 h 110"/>
                <a:gd name="T18" fmla="*/ 0 w 124"/>
                <a:gd name="T19" fmla="*/ 4491 h 110"/>
                <a:gd name="T20" fmla="*/ 205 w 124"/>
                <a:gd name="T21" fmla="*/ 4006 h 110"/>
                <a:gd name="T22" fmla="*/ 397 w 124"/>
                <a:gd name="T23" fmla="*/ 3634 h 110"/>
                <a:gd name="T24" fmla="*/ 806 w 124"/>
                <a:gd name="T25" fmla="*/ 3341 h 110"/>
                <a:gd name="T26" fmla="*/ 1261 w 124"/>
                <a:gd name="T27" fmla="*/ 3098 h 110"/>
                <a:gd name="T28" fmla="*/ 1807 w 124"/>
                <a:gd name="T29" fmla="*/ 2939 h 110"/>
                <a:gd name="T30" fmla="*/ 2358 w 124"/>
                <a:gd name="T31" fmla="*/ 2886 h 110"/>
                <a:gd name="T32" fmla="*/ 2959 w 124"/>
                <a:gd name="T33" fmla="*/ 2886 h 110"/>
                <a:gd name="T34" fmla="*/ 3619 w 124"/>
                <a:gd name="T35" fmla="*/ 3020 h 110"/>
                <a:gd name="T36" fmla="*/ 3654 w 124"/>
                <a:gd name="T37" fmla="*/ 2886 h 110"/>
                <a:gd name="T38" fmla="*/ 3505 w 124"/>
                <a:gd name="T39" fmla="*/ 2292 h 110"/>
                <a:gd name="T40" fmla="*/ 3356 w 124"/>
                <a:gd name="T41" fmla="*/ 1552 h 110"/>
                <a:gd name="T42" fmla="*/ 3257 w 124"/>
                <a:gd name="T43" fmla="*/ 1226 h 110"/>
                <a:gd name="T44" fmla="*/ 3167 w 124"/>
                <a:gd name="T45" fmla="*/ 1226 h 110"/>
                <a:gd name="T46" fmla="*/ 3053 w 124"/>
                <a:gd name="T47" fmla="*/ 1175 h 110"/>
                <a:gd name="T48" fmla="*/ 2959 w 124"/>
                <a:gd name="T49" fmla="*/ 1067 h 110"/>
                <a:gd name="T50" fmla="*/ 2869 w 124"/>
                <a:gd name="T51" fmla="*/ 940 h 110"/>
                <a:gd name="T52" fmla="*/ 2869 w 124"/>
                <a:gd name="T53" fmla="*/ 773 h 110"/>
                <a:gd name="T54" fmla="*/ 2959 w 124"/>
                <a:gd name="T55" fmla="*/ 561 h 110"/>
                <a:gd name="T56" fmla="*/ 3313 w 124"/>
                <a:gd name="T57" fmla="*/ 326 h 110"/>
                <a:gd name="T58" fmla="*/ 3867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20" name="Freeform 40"/>
            <p:cNvSpPr>
              <a:spLocks/>
            </p:cNvSpPr>
            <p:nvPr userDrawn="1"/>
          </p:nvSpPr>
          <p:spPr bwMode="ltGray">
            <a:xfrm rot="9832527" flipV="1">
              <a:off x="2224" y="808"/>
              <a:ext cx="123" cy="233"/>
            </a:xfrm>
            <a:custGeom>
              <a:avLst/>
              <a:gdLst>
                <a:gd name="T0" fmla="*/ 1588 w 46"/>
                <a:gd name="T1" fmla="*/ 0 h 94"/>
                <a:gd name="T2" fmla="*/ 1016 w 46"/>
                <a:gd name="T3" fmla="*/ 1433 h 94"/>
                <a:gd name="T4" fmla="*/ 765 w 46"/>
                <a:gd name="T5" fmla="*/ 2347 h 94"/>
                <a:gd name="T6" fmla="*/ 559 w 46"/>
                <a:gd name="T7" fmla="*/ 2987 h 94"/>
                <a:gd name="T8" fmla="*/ 0 w 46"/>
                <a:gd name="T9" fmla="*/ 3552 h 94"/>
                <a:gd name="T10" fmla="*/ 615 w 46"/>
                <a:gd name="T11" fmla="*/ 3319 h 94"/>
                <a:gd name="T12" fmla="*/ 1187 w 46"/>
                <a:gd name="T13" fmla="*/ 3017 h 94"/>
                <a:gd name="T14" fmla="*/ 1644 w 46"/>
                <a:gd name="T15" fmla="*/ 2605 h 94"/>
                <a:gd name="T16" fmla="*/ 2046 w 46"/>
                <a:gd name="T17" fmla="*/ 2152 h 94"/>
                <a:gd name="T18" fmla="*/ 2294 w 46"/>
                <a:gd name="T19" fmla="*/ 1658 h 94"/>
                <a:gd name="T20" fmla="*/ 2353 w 46"/>
                <a:gd name="T21" fmla="*/ 1125 h 94"/>
                <a:gd name="T22" fmla="*/ 2139 w 46"/>
                <a:gd name="T23" fmla="*/ 565 h 94"/>
                <a:gd name="T24" fmla="*/ 1588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21" name="Freeform 41"/>
            <p:cNvSpPr>
              <a:spLocks/>
            </p:cNvSpPr>
            <p:nvPr userDrawn="1"/>
          </p:nvSpPr>
          <p:spPr bwMode="ltGray">
            <a:xfrm>
              <a:off x="1603" y="0"/>
              <a:ext cx="124" cy="121"/>
            </a:xfrm>
            <a:custGeom>
              <a:avLst/>
              <a:gdLst>
                <a:gd name="T0" fmla="*/ 124 w 124"/>
                <a:gd name="T1" fmla="*/ 0 h 121"/>
                <a:gd name="T2" fmla="*/ 113 w 124"/>
                <a:gd name="T3" fmla="*/ 9 h 121"/>
                <a:gd name="T4" fmla="*/ 99 w 124"/>
                <a:gd name="T5" fmla="*/ 25 h 121"/>
                <a:gd name="T6" fmla="*/ 81 w 124"/>
                <a:gd name="T7" fmla="*/ 41 h 121"/>
                <a:gd name="T8" fmla="*/ 63 w 124"/>
                <a:gd name="T9" fmla="*/ 54 h 121"/>
                <a:gd name="T10" fmla="*/ 41 w 124"/>
                <a:gd name="T11" fmla="*/ 66 h 121"/>
                <a:gd name="T12" fmla="*/ 22 w 124"/>
                <a:gd name="T13" fmla="*/ 74 h 121"/>
                <a:gd name="T14" fmla="*/ 0 w 124"/>
                <a:gd name="T15" fmla="*/ 75 h 121"/>
                <a:gd name="T16" fmla="*/ 10 w 124"/>
                <a:gd name="T17" fmla="*/ 96 h 121"/>
                <a:gd name="T18" fmla="*/ 23 w 124"/>
                <a:gd name="T19" fmla="*/ 113 h 121"/>
                <a:gd name="T20" fmla="*/ 41 w 124"/>
                <a:gd name="T21" fmla="*/ 121 h 121"/>
                <a:gd name="T22" fmla="*/ 60 w 124"/>
                <a:gd name="T23" fmla="*/ 121 h 121"/>
                <a:gd name="T24" fmla="*/ 83 w 124"/>
                <a:gd name="T25" fmla="*/ 111 h 121"/>
                <a:gd name="T26" fmla="*/ 101 w 124"/>
                <a:gd name="T27" fmla="*/ 88 h 121"/>
                <a:gd name="T28" fmla="*/ 116 w 124"/>
                <a:gd name="T29" fmla="*/ 53 h 121"/>
                <a:gd name="T30" fmla="*/ 124 w 124"/>
                <a:gd name="T31" fmla="*/ 0 h 1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4" h="121">
                  <a:moveTo>
                    <a:pt x="124" y="0"/>
                  </a:moveTo>
                  <a:lnTo>
                    <a:pt x="113" y="9"/>
                  </a:lnTo>
                  <a:lnTo>
                    <a:pt x="99" y="25"/>
                  </a:lnTo>
                  <a:lnTo>
                    <a:pt x="81" y="41"/>
                  </a:lnTo>
                  <a:lnTo>
                    <a:pt x="63" y="54"/>
                  </a:lnTo>
                  <a:lnTo>
                    <a:pt x="41" y="66"/>
                  </a:lnTo>
                  <a:lnTo>
                    <a:pt x="22" y="74"/>
                  </a:lnTo>
                  <a:lnTo>
                    <a:pt x="0" y="75"/>
                  </a:lnTo>
                  <a:lnTo>
                    <a:pt x="10" y="96"/>
                  </a:lnTo>
                  <a:lnTo>
                    <a:pt x="23" y="113"/>
                  </a:lnTo>
                  <a:lnTo>
                    <a:pt x="41" y="121"/>
                  </a:lnTo>
                  <a:lnTo>
                    <a:pt x="60" y="121"/>
                  </a:lnTo>
                  <a:lnTo>
                    <a:pt x="83" y="111"/>
                  </a:lnTo>
                  <a:lnTo>
                    <a:pt x="101" y="88"/>
                  </a:lnTo>
                  <a:lnTo>
                    <a:pt x="116" y="53"/>
                  </a:lnTo>
                  <a:lnTo>
                    <a:pt x="124"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22" name="Freeform 42"/>
            <p:cNvSpPr>
              <a:spLocks/>
            </p:cNvSpPr>
            <p:nvPr userDrawn="1"/>
          </p:nvSpPr>
          <p:spPr bwMode="ltGray">
            <a:xfrm rot="9832527" flipV="1">
              <a:off x="2173" y="1238"/>
              <a:ext cx="393" cy="2300"/>
            </a:xfrm>
            <a:custGeom>
              <a:avLst/>
              <a:gdLst>
                <a:gd name="T0" fmla="*/ 0 w 149"/>
                <a:gd name="T1" fmla="*/ 0 h 704"/>
                <a:gd name="T2" fmla="*/ 293 w 149"/>
                <a:gd name="T3" fmla="*/ 693 h 704"/>
                <a:gd name="T4" fmla="*/ 773 w 149"/>
                <a:gd name="T5" fmla="*/ 1601 h 704"/>
                <a:gd name="T6" fmla="*/ 1356 w 149"/>
                <a:gd name="T7" fmla="*/ 2721 h 704"/>
                <a:gd name="T8" fmla="*/ 1983 w 149"/>
                <a:gd name="T9" fmla="*/ 4214 h 704"/>
                <a:gd name="T10" fmla="*/ 2812 w 149"/>
                <a:gd name="T11" fmla="*/ 6031 h 704"/>
                <a:gd name="T12" fmla="*/ 3542 w 149"/>
                <a:gd name="T13" fmla="*/ 7985 h 704"/>
                <a:gd name="T14" fmla="*/ 4257 w 149"/>
                <a:gd name="T15" fmla="*/ 10259 h 704"/>
                <a:gd name="T16" fmla="*/ 4843 w 149"/>
                <a:gd name="T17" fmla="*/ 12872 h 704"/>
                <a:gd name="T18" fmla="*/ 5412 w 149"/>
                <a:gd name="T19" fmla="*/ 15626 h 704"/>
                <a:gd name="T20" fmla="*/ 5816 w 149"/>
                <a:gd name="T21" fmla="*/ 18795 h 704"/>
                <a:gd name="T22" fmla="*/ 5998 w 149"/>
                <a:gd name="T23" fmla="*/ 22317 h 704"/>
                <a:gd name="T24" fmla="*/ 6095 w 149"/>
                <a:gd name="T25" fmla="*/ 25980 h 704"/>
                <a:gd name="T26" fmla="*/ 5816 w 149"/>
                <a:gd name="T27" fmla="*/ 30089 h 704"/>
                <a:gd name="T28" fmla="*/ 5267 w 149"/>
                <a:gd name="T29" fmla="*/ 34422 h 704"/>
                <a:gd name="T30" fmla="*/ 4460 w 149"/>
                <a:gd name="T31" fmla="*/ 38946 h 704"/>
                <a:gd name="T32" fmla="*/ 3250 w 149"/>
                <a:gd name="T33" fmla="*/ 43974 h 704"/>
                <a:gd name="T34" fmla="*/ 1891 w 149"/>
                <a:gd name="T35" fmla="*/ 49653 h 704"/>
                <a:gd name="T36" fmla="*/ 1008 w 149"/>
                <a:gd name="T37" fmla="*/ 54926 h 704"/>
                <a:gd name="T38" fmla="*/ 480 w 149"/>
                <a:gd name="T39" fmla="*/ 59803 h 704"/>
                <a:gd name="T40" fmla="*/ 293 w 149"/>
                <a:gd name="T41" fmla="*/ 64478 h 704"/>
                <a:gd name="T42" fmla="*/ 293 w 149"/>
                <a:gd name="T43" fmla="*/ 68941 h 704"/>
                <a:gd name="T44" fmla="*/ 382 w 149"/>
                <a:gd name="T45" fmla="*/ 73018 h 704"/>
                <a:gd name="T46" fmla="*/ 586 w 149"/>
                <a:gd name="T47" fmla="*/ 76678 h 704"/>
                <a:gd name="T48" fmla="*/ 680 w 149"/>
                <a:gd name="T49" fmla="*/ 80203 h 704"/>
                <a:gd name="T50" fmla="*/ 1983 w 149"/>
                <a:gd name="T51" fmla="*/ 78386 h 704"/>
                <a:gd name="T52" fmla="*/ 1891 w 149"/>
                <a:gd name="T53" fmla="*/ 77478 h 704"/>
                <a:gd name="T54" fmla="*/ 1746 w 149"/>
                <a:gd name="T55" fmla="*/ 74832 h 704"/>
                <a:gd name="T56" fmla="*/ 1593 w 149"/>
                <a:gd name="T57" fmla="*/ 70862 h 704"/>
                <a:gd name="T58" fmla="*/ 1691 w 149"/>
                <a:gd name="T59" fmla="*/ 65524 h 704"/>
                <a:gd name="T60" fmla="*/ 1983 w 149"/>
                <a:gd name="T61" fmla="*/ 59143 h 704"/>
                <a:gd name="T62" fmla="*/ 2812 w 149"/>
                <a:gd name="T63" fmla="*/ 51851 h 704"/>
                <a:gd name="T64" fmla="*/ 4167 w 149"/>
                <a:gd name="T65" fmla="*/ 43974 h 704"/>
                <a:gd name="T66" fmla="*/ 6241 w 149"/>
                <a:gd name="T67" fmla="*/ 35670 h 704"/>
                <a:gd name="T68" fmla="*/ 6916 w 149"/>
                <a:gd name="T69" fmla="*/ 31808 h 704"/>
                <a:gd name="T70" fmla="*/ 7214 w 149"/>
                <a:gd name="T71" fmla="*/ 26780 h 704"/>
                <a:gd name="T72" fmla="*/ 6971 w 149"/>
                <a:gd name="T73" fmla="*/ 20952 h 704"/>
                <a:gd name="T74" fmla="*/ 6351 w 149"/>
                <a:gd name="T75" fmla="*/ 15273 h 704"/>
                <a:gd name="T76" fmla="*/ 5267 w 149"/>
                <a:gd name="T77" fmla="*/ 9690 h 704"/>
                <a:gd name="T78" fmla="*/ 3925 w 149"/>
                <a:gd name="T79" fmla="*/ 5018 h 704"/>
                <a:gd name="T80" fmla="*/ 2129 w 149"/>
                <a:gd name="T81" fmla="*/ 1601 h 704"/>
                <a:gd name="T82" fmla="*/ 0 w 149"/>
                <a:gd name="T83" fmla="*/ 0 h 7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23" name="Freeform 43"/>
            <p:cNvSpPr>
              <a:spLocks/>
            </p:cNvSpPr>
            <p:nvPr userDrawn="1"/>
          </p:nvSpPr>
          <p:spPr bwMode="ltGray">
            <a:xfrm>
              <a:off x="0" y="1848"/>
              <a:ext cx="36" cy="132"/>
            </a:xfrm>
            <a:custGeom>
              <a:avLst/>
              <a:gdLst>
                <a:gd name="T0" fmla="*/ 0 w 36"/>
                <a:gd name="T1" fmla="*/ 0 h 132"/>
                <a:gd name="T2" fmla="*/ 36 w 36"/>
                <a:gd name="T3" fmla="*/ 12 h 132"/>
                <a:gd name="T4" fmla="*/ 0 w 36"/>
                <a:gd name="T5" fmla="*/ 132 h 132"/>
                <a:gd name="T6" fmla="*/ 0 w 36"/>
                <a:gd name="T7" fmla="*/ 0 h 1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132">
                  <a:moveTo>
                    <a:pt x="0" y="0"/>
                  </a:moveTo>
                  <a:lnTo>
                    <a:pt x="36" y="12"/>
                  </a:lnTo>
                  <a:lnTo>
                    <a:pt x="0" y="132"/>
                  </a:lnTo>
                  <a:lnTo>
                    <a:pt x="0" y="0"/>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grpSp>
      <p:sp>
        <p:nvSpPr>
          <p:cNvPr id="9263" name="Rectangle 47"/>
          <p:cNvSpPr>
            <a:spLocks noGrp="1" noChangeArrowheads="1"/>
          </p:cNvSpPr>
          <p:nvPr>
            <p:ph type="ctrTitle"/>
          </p:nvPr>
        </p:nvSpPr>
        <p:spPr>
          <a:xfrm>
            <a:off x="2455863" y="596900"/>
            <a:ext cx="6192837" cy="3581400"/>
          </a:xfrm>
          <a:extLst>
            <a:ext uri="{909E8E84-426E-40DD-AFC4-6F175D3DCCD1}">
              <a14:hiddenFill xmlns:a14="http://schemas.microsoft.com/office/drawing/2010/main">
                <a:solidFill>
                  <a:srgbClr val="FF3300"/>
                </a:solidFill>
              </a14:hiddenFill>
            </a:ext>
            <a:ext uri="{AF507438-7753-43E0-B8FC-AC1667EBCBE1}">
              <a14:hiddenEffects xmlns:a14="http://schemas.microsoft.com/office/drawing/2010/main">
                <a:effectLst>
                  <a:outerShdw dist="45791" dir="3378596" algn="ctr" rotWithShape="0">
                    <a:srgbClr val="993366"/>
                  </a:outerShdw>
                </a:effectLst>
              </a14:hiddenEffects>
            </a:ext>
          </a:extLst>
        </p:spPr>
        <p:txBody>
          <a:bodyPr/>
          <a:lstStyle>
            <a:lvl1pPr>
              <a:defRPr sz="5200" b="1"/>
            </a:lvl1pPr>
          </a:lstStyle>
          <a:p>
            <a:pPr lvl="0"/>
            <a:r>
              <a:rPr lang="en-US" altLang="en-US" noProof="0" smtClean="0"/>
              <a:t>Click to edit Master title style</a:t>
            </a:r>
          </a:p>
        </p:txBody>
      </p:sp>
      <p:sp>
        <p:nvSpPr>
          <p:cNvPr id="9264" name="Rectangle 48"/>
          <p:cNvSpPr>
            <a:spLocks noGrp="1" noChangeArrowheads="1"/>
          </p:cNvSpPr>
          <p:nvPr>
            <p:ph type="subTitle" idx="1"/>
          </p:nvPr>
        </p:nvSpPr>
        <p:spPr>
          <a:xfrm>
            <a:off x="2489200" y="4279900"/>
            <a:ext cx="6146800" cy="1485900"/>
          </a:xfrm>
        </p:spPr>
        <p:txBody>
          <a:bodyPr/>
          <a:lstStyle>
            <a:lvl1pPr marL="0" indent="0" algn="ctr">
              <a:buFontTx/>
              <a:buNone/>
              <a:defRPr b="1">
                <a:effectLst>
                  <a:outerShdw blurRad="38100" dist="38100" dir="2700000" algn="tl">
                    <a:srgbClr val="C0C0C0"/>
                  </a:outerShdw>
                </a:effectLst>
              </a:defRPr>
            </a:lvl1pPr>
          </a:lstStyle>
          <a:p>
            <a:pPr lvl="0"/>
            <a:r>
              <a:rPr lang="en-US" altLang="en-US" noProof="0" smtClean="0"/>
              <a:t>Click to edit Master subtitle style</a:t>
            </a:r>
          </a:p>
        </p:txBody>
      </p:sp>
      <p:sp>
        <p:nvSpPr>
          <p:cNvPr id="46" name="Rectangle 44"/>
          <p:cNvSpPr>
            <a:spLocks noGrp="1" noChangeArrowheads="1"/>
          </p:cNvSpPr>
          <p:nvPr>
            <p:ph type="dt" sz="half" idx="10"/>
          </p:nvPr>
        </p:nvSpPr>
        <p:spPr>
          <a:xfrm>
            <a:off x="457200" y="6248400"/>
            <a:ext cx="2133600" cy="457200"/>
          </a:xfrm>
        </p:spPr>
        <p:txBody>
          <a:bodyPr/>
          <a:lstStyle>
            <a:lvl1pPr>
              <a:defRPr/>
            </a:lvl1pPr>
          </a:lstStyle>
          <a:p>
            <a:pPr>
              <a:defRPr/>
            </a:pPr>
            <a:endParaRPr lang="en-US" altLang="en-US">
              <a:solidFill>
                <a:srgbClr val="006699"/>
              </a:solidFill>
            </a:endParaRPr>
          </a:p>
        </p:txBody>
      </p:sp>
      <p:sp>
        <p:nvSpPr>
          <p:cNvPr id="47" name="Rectangle 45"/>
          <p:cNvSpPr>
            <a:spLocks noGrp="1" noChangeArrowheads="1"/>
          </p:cNvSpPr>
          <p:nvPr>
            <p:ph type="ftr" sz="quarter" idx="11"/>
          </p:nvPr>
        </p:nvSpPr>
        <p:spPr/>
        <p:txBody>
          <a:bodyPr/>
          <a:lstStyle>
            <a:lvl1pPr>
              <a:defRPr/>
            </a:lvl1pPr>
          </a:lstStyle>
          <a:p>
            <a:pPr>
              <a:defRPr/>
            </a:pPr>
            <a:endParaRPr lang="en-US" altLang="en-US">
              <a:solidFill>
                <a:srgbClr val="006699"/>
              </a:solidFill>
            </a:endParaRPr>
          </a:p>
        </p:txBody>
      </p:sp>
      <p:sp>
        <p:nvSpPr>
          <p:cNvPr id="48" name="Rectangle 46"/>
          <p:cNvSpPr>
            <a:spLocks noGrp="1" noChangeArrowheads="1"/>
          </p:cNvSpPr>
          <p:nvPr>
            <p:ph type="sldNum" sz="quarter" idx="12"/>
          </p:nvPr>
        </p:nvSpPr>
        <p:spPr/>
        <p:txBody>
          <a:bodyPr/>
          <a:lstStyle>
            <a:lvl1pPr>
              <a:defRPr/>
            </a:lvl1pPr>
          </a:lstStyle>
          <a:p>
            <a:pPr>
              <a:defRPr/>
            </a:pPr>
            <a:fld id="{AE0952E2-6F9F-4604-AD1F-80E92B59040E}" type="slidenum">
              <a:rPr lang="en-US" altLang="en-US">
                <a:solidFill>
                  <a:srgbClr val="006699"/>
                </a:solidFill>
              </a:rPr>
              <a:pPr>
                <a:defRPr/>
              </a:pPr>
              <a:t>‹#›</a:t>
            </a:fld>
            <a:endParaRPr lang="en-US" altLang="en-US">
              <a:solidFill>
                <a:srgbClr val="006699"/>
              </a:solidFill>
            </a:endParaRPr>
          </a:p>
        </p:txBody>
      </p:sp>
    </p:spTree>
    <p:extLst>
      <p:ext uri="{BB962C8B-B14F-4D97-AF65-F5344CB8AC3E}">
        <p14:creationId xmlns:p14="http://schemas.microsoft.com/office/powerpoint/2010/main" val="300631642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7"/>
          <p:cNvSpPr>
            <a:spLocks noGrp="1" noChangeArrowheads="1"/>
          </p:cNvSpPr>
          <p:nvPr>
            <p:ph type="dt" sz="half" idx="10"/>
          </p:nvPr>
        </p:nvSpPr>
        <p:spPr>
          <a:ln/>
        </p:spPr>
        <p:txBody>
          <a:bodyPr/>
          <a:lstStyle>
            <a:lvl1pPr>
              <a:defRPr/>
            </a:lvl1pPr>
          </a:lstStyle>
          <a:p>
            <a:pPr>
              <a:defRPr/>
            </a:pPr>
            <a:endParaRPr lang="en-US" altLang="en-US">
              <a:solidFill>
                <a:srgbClr val="006699"/>
              </a:solidFill>
            </a:endParaRPr>
          </a:p>
        </p:txBody>
      </p:sp>
      <p:sp>
        <p:nvSpPr>
          <p:cNvPr id="5" name="Rectangle 48"/>
          <p:cNvSpPr>
            <a:spLocks noGrp="1" noChangeArrowheads="1"/>
          </p:cNvSpPr>
          <p:nvPr>
            <p:ph type="ftr" sz="quarter" idx="11"/>
          </p:nvPr>
        </p:nvSpPr>
        <p:spPr>
          <a:ln/>
        </p:spPr>
        <p:txBody>
          <a:bodyPr/>
          <a:lstStyle>
            <a:lvl1pPr>
              <a:defRPr/>
            </a:lvl1pPr>
          </a:lstStyle>
          <a:p>
            <a:pPr>
              <a:defRPr/>
            </a:pPr>
            <a:endParaRPr lang="en-US" altLang="en-US">
              <a:solidFill>
                <a:srgbClr val="006699"/>
              </a:solidFill>
            </a:endParaRPr>
          </a:p>
        </p:txBody>
      </p:sp>
      <p:sp>
        <p:nvSpPr>
          <p:cNvPr id="6" name="Rectangle 49"/>
          <p:cNvSpPr>
            <a:spLocks noGrp="1" noChangeArrowheads="1"/>
          </p:cNvSpPr>
          <p:nvPr>
            <p:ph type="sldNum" sz="quarter" idx="12"/>
          </p:nvPr>
        </p:nvSpPr>
        <p:spPr>
          <a:ln/>
        </p:spPr>
        <p:txBody>
          <a:bodyPr/>
          <a:lstStyle>
            <a:lvl1pPr>
              <a:defRPr/>
            </a:lvl1pPr>
          </a:lstStyle>
          <a:p>
            <a:pPr>
              <a:defRPr/>
            </a:pPr>
            <a:fld id="{548B96AD-1260-4B15-BC6D-5BCAB964ABFB}" type="slidenum">
              <a:rPr lang="en-US" altLang="en-US">
                <a:solidFill>
                  <a:srgbClr val="006699"/>
                </a:solidFill>
              </a:rPr>
              <a:pPr>
                <a:defRPr/>
              </a:pPr>
              <a:t>‹#›</a:t>
            </a:fld>
            <a:endParaRPr lang="en-US" altLang="en-US">
              <a:solidFill>
                <a:srgbClr val="006699"/>
              </a:solidFill>
            </a:endParaRPr>
          </a:p>
        </p:txBody>
      </p:sp>
    </p:spTree>
    <p:extLst>
      <p:ext uri="{BB962C8B-B14F-4D97-AF65-F5344CB8AC3E}">
        <p14:creationId xmlns:p14="http://schemas.microsoft.com/office/powerpoint/2010/main" val="215307991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7"/>
          <p:cNvSpPr>
            <a:spLocks noGrp="1" noChangeArrowheads="1"/>
          </p:cNvSpPr>
          <p:nvPr>
            <p:ph type="dt" sz="half" idx="10"/>
          </p:nvPr>
        </p:nvSpPr>
        <p:spPr>
          <a:ln/>
        </p:spPr>
        <p:txBody>
          <a:bodyPr/>
          <a:lstStyle>
            <a:lvl1pPr>
              <a:defRPr/>
            </a:lvl1pPr>
          </a:lstStyle>
          <a:p>
            <a:pPr>
              <a:defRPr/>
            </a:pPr>
            <a:endParaRPr lang="en-US" altLang="en-US">
              <a:solidFill>
                <a:srgbClr val="006699"/>
              </a:solidFill>
            </a:endParaRPr>
          </a:p>
        </p:txBody>
      </p:sp>
      <p:sp>
        <p:nvSpPr>
          <p:cNvPr id="5" name="Rectangle 48"/>
          <p:cNvSpPr>
            <a:spLocks noGrp="1" noChangeArrowheads="1"/>
          </p:cNvSpPr>
          <p:nvPr>
            <p:ph type="ftr" sz="quarter" idx="11"/>
          </p:nvPr>
        </p:nvSpPr>
        <p:spPr>
          <a:ln/>
        </p:spPr>
        <p:txBody>
          <a:bodyPr/>
          <a:lstStyle>
            <a:lvl1pPr>
              <a:defRPr/>
            </a:lvl1pPr>
          </a:lstStyle>
          <a:p>
            <a:pPr>
              <a:defRPr/>
            </a:pPr>
            <a:endParaRPr lang="en-US" altLang="en-US">
              <a:solidFill>
                <a:srgbClr val="006699"/>
              </a:solidFill>
            </a:endParaRPr>
          </a:p>
        </p:txBody>
      </p:sp>
      <p:sp>
        <p:nvSpPr>
          <p:cNvPr id="6" name="Rectangle 49"/>
          <p:cNvSpPr>
            <a:spLocks noGrp="1" noChangeArrowheads="1"/>
          </p:cNvSpPr>
          <p:nvPr>
            <p:ph type="sldNum" sz="quarter" idx="12"/>
          </p:nvPr>
        </p:nvSpPr>
        <p:spPr>
          <a:ln/>
        </p:spPr>
        <p:txBody>
          <a:bodyPr/>
          <a:lstStyle>
            <a:lvl1pPr>
              <a:defRPr/>
            </a:lvl1pPr>
          </a:lstStyle>
          <a:p>
            <a:pPr>
              <a:defRPr/>
            </a:pPr>
            <a:fld id="{D5C419B1-A1C3-4F1A-825D-5D290D6D5BAE}" type="slidenum">
              <a:rPr lang="en-US" altLang="en-US">
                <a:solidFill>
                  <a:srgbClr val="006699"/>
                </a:solidFill>
              </a:rPr>
              <a:pPr>
                <a:defRPr/>
              </a:pPr>
              <a:t>‹#›</a:t>
            </a:fld>
            <a:endParaRPr lang="en-US" altLang="en-US">
              <a:solidFill>
                <a:srgbClr val="006699"/>
              </a:solidFill>
            </a:endParaRPr>
          </a:p>
        </p:txBody>
      </p:sp>
    </p:spTree>
    <p:extLst>
      <p:ext uri="{BB962C8B-B14F-4D97-AF65-F5344CB8AC3E}">
        <p14:creationId xmlns:p14="http://schemas.microsoft.com/office/powerpoint/2010/main" val="83770323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7"/>
          <p:cNvSpPr>
            <a:spLocks noGrp="1" noChangeArrowheads="1"/>
          </p:cNvSpPr>
          <p:nvPr>
            <p:ph type="dt" sz="half" idx="10"/>
          </p:nvPr>
        </p:nvSpPr>
        <p:spPr>
          <a:ln/>
        </p:spPr>
        <p:txBody>
          <a:bodyPr/>
          <a:lstStyle>
            <a:lvl1pPr>
              <a:defRPr/>
            </a:lvl1pPr>
          </a:lstStyle>
          <a:p>
            <a:pPr>
              <a:defRPr/>
            </a:pPr>
            <a:endParaRPr lang="en-US" altLang="en-US">
              <a:solidFill>
                <a:srgbClr val="006699"/>
              </a:solidFill>
            </a:endParaRPr>
          </a:p>
        </p:txBody>
      </p:sp>
      <p:sp>
        <p:nvSpPr>
          <p:cNvPr id="6" name="Rectangle 48"/>
          <p:cNvSpPr>
            <a:spLocks noGrp="1" noChangeArrowheads="1"/>
          </p:cNvSpPr>
          <p:nvPr>
            <p:ph type="ftr" sz="quarter" idx="11"/>
          </p:nvPr>
        </p:nvSpPr>
        <p:spPr>
          <a:ln/>
        </p:spPr>
        <p:txBody>
          <a:bodyPr/>
          <a:lstStyle>
            <a:lvl1pPr>
              <a:defRPr/>
            </a:lvl1pPr>
          </a:lstStyle>
          <a:p>
            <a:pPr>
              <a:defRPr/>
            </a:pPr>
            <a:endParaRPr lang="en-US" altLang="en-US">
              <a:solidFill>
                <a:srgbClr val="006699"/>
              </a:solidFill>
            </a:endParaRPr>
          </a:p>
        </p:txBody>
      </p:sp>
      <p:sp>
        <p:nvSpPr>
          <p:cNvPr id="7" name="Rectangle 49"/>
          <p:cNvSpPr>
            <a:spLocks noGrp="1" noChangeArrowheads="1"/>
          </p:cNvSpPr>
          <p:nvPr>
            <p:ph type="sldNum" sz="quarter" idx="12"/>
          </p:nvPr>
        </p:nvSpPr>
        <p:spPr>
          <a:ln/>
        </p:spPr>
        <p:txBody>
          <a:bodyPr/>
          <a:lstStyle>
            <a:lvl1pPr>
              <a:defRPr/>
            </a:lvl1pPr>
          </a:lstStyle>
          <a:p>
            <a:pPr>
              <a:defRPr/>
            </a:pPr>
            <a:fld id="{E43DF7AB-375B-4C7A-91A5-9CD948362E13}" type="slidenum">
              <a:rPr lang="en-US" altLang="en-US">
                <a:solidFill>
                  <a:srgbClr val="006699"/>
                </a:solidFill>
              </a:rPr>
              <a:pPr>
                <a:defRPr/>
              </a:pPr>
              <a:t>‹#›</a:t>
            </a:fld>
            <a:endParaRPr lang="en-US" altLang="en-US">
              <a:solidFill>
                <a:srgbClr val="006699"/>
              </a:solidFill>
            </a:endParaRPr>
          </a:p>
        </p:txBody>
      </p:sp>
    </p:spTree>
    <p:extLst>
      <p:ext uri="{BB962C8B-B14F-4D97-AF65-F5344CB8AC3E}">
        <p14:creationId xmlns:p14="http://schemas.microsoft.com/office/powerpoint/2010/main" val="106759291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7"/>
          <p:cNvSpPr>
            <a:spLocks noGrp="1" noChangeArrowheads="1"/>
          </p:cNvSpPr>
          <p:nvPr>
            <p:ph type="dt" sz="half" idx="10"/>
          </p:nvPr>
        </p:nvSpPr>
        <p:spPr>
          <a:ln/>
        </p:spPr>
        <p:txBody>
          <a:bodyPr/>
          <a:lstStyle>
            <a:lvl1pPr>
              <a:defRPr/>
            </a:lvl1pPr>
          </a:lstStyle>
          <a:p>
            <a:pPr>
              <a:defRPr/>
            </a:pPr>
            <a:endParaRPr lang="en-US" altLang="en-US">
              <a:solidFill>
                <a:srgbClr val="006699"/>
              </a:solidFill>
            </a:endParaRPr>
          </a:p>
        </p:txBody>
      </p:sp>
      <p:sp>
        <p:nvSpPr>
          <p:cNvPr id="8" name="Rectangle 48"/>
          <p:cNvSpPr>
            <a:spLocks noGrp="1" noChangeArrowheads="1"/>
          </p:cNvSpPr>
          <p:nvPr>
            <p:ph type="ftr" sz="quarter" idx="11"/>
          </p:nvPr>
        </p:nvSpPr>
        <p:spPr>
          <a:ln/>
        </p:spPr>
        <p:txBody>
          <a:bodyPr/>
          <a:lstStyle>
            <a:lvl1pPr>
              <a:defRPr/>
            </a:lvl1pPr>
          </a:lstStyle>
          <a:p>
            <a:pPr>
              <a:defRPr/>
            </a:pPr>
            <a:endParaRPr lang="en-US" altLang="en-US">
              <a:solidFill>
                <a:srgbClr val="006699"/>
              </a:solidFill>
            </a:endParaRPr>
          </a:p>
        </p:txBody>
      </p:sp>
      <p:sp>
        <p:nvSpPr>
          <p:cNvPr id="9" name="Rectangle 49"/>
          <p:cNvSpPr>
            <a:spLocks noGrp="1" noChangeArrowheads="1"/>
          </p:cNvSpPr>
          <p:nvPr>
            <p:ph type="sldNum" sz="quarter" idx="12"/>
          </p:nvPr>
        </p:nvSpPr>
        <p:spPr>
          <a:ln/>
        </p:spPr>
        <p:txBody>
          <a:bodyPr/>
          <a:lstStyle>
            <a:lvl1pPr>
              <a:defRPr/>
            </a:lvl1pPr>
          </a:lstStyle>
          <a:p>
            <a:pPr>
              <a:defRPr/>
            </a:pPr>
            <a:fld id="{C74C6F37-399A-4F12-A9F9-1F7078E4AB71}" type="slidenum">
              <a:rPr lang="en-US" altLang="en-US">
                <a:solidFill>
                  <a:srgbClr val="006699"/>
                </a:solidFill>
              </a:rPr>
              <a:pPr>
                <a:defRPr/>
              </a:pPr>
              <a:t>‹#›</a:t>
            </a:fld>
            <a:endParaRPr lang="en-US" altLang="en-US">
              <a:solidFill>
                <a:srgbClr val="006699"/>
              </a:solidFill>
            </a:endParaRPr>
          </a:p>
        </p:txBody>
      </p:sp>
    </p:spTree>
    <p:extLst>
      <p:ext uri="{BB962C8B-B14F-4D97-AF65-F5344CB8AC3E}">
        <p14:creationId xmlns:p14="http://schemas.microsoft.com/office/powerpoint/2010/main" val="240741767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7"/>
          <p:cNvSpPr>
            <a:spLocks noGrp="1" noChangeArrowheads="1"/>
          </p:cNvSpPr>
          <p:nvPr>
            <p:ph type="dt" sz="half" idx="10"/>
          </p:nvPr>
        </p:nvSpPr>
        <p:spPr>
          <a:ln/>
        </p:spPr>
        <p:txBody>
          <a:bodyPr/>
          <a:lstStyle>
            <a:lvl1pPr>
              <a:defRPr/>
            </a:lvl1pPr>
          </a:lstStyle>
          <a:p>
            <a:pPr>
              <a:defRPr/>
            </a:pPr>
            <a:endParaRPr lang="en-US" altLang="en-US">
              <a:solidFill>
                <a:srgbClr val="006699"/>
              </a:solidFill>
            </a:endParaRPr>
          </a:p>
        </p:txBody>
      </p:sp>
      <p:sp>
        <p:nvSpPr>
          <p:cNvPr id="4" name="Rectangle 48"/>
          <p:cNvSpPr>
            <a:spLocks noGrp="1" noChangeArrowheads="1"/>
          </p:cNvSpPr>
          <p:nvPr>
            <p:ph type="ftr" sz="quarter" idx="11"/>
          </p:nvPr>
        </p:nvSpPr>
        <p:spPr>
          <a:ln/>
        </p:spPr>
        <p:txBody>
          <a:bodyPr/>
          <a:lstStyle>
            <a:lvl1pPr>
              <a:defRPr/>
            </a:lvl1pPr>
          </a:lstStyle>
          <a:p>
            <a:pPr>
              <a:defRPr/>
            </a:pPr>
            <a:endParaRPr lang="en-US" altLang="en-US">
              <a:solidFill>
                <a:srgbClr val="006699"/>
              </a:solidFill>
            </a:endParaRPr>
          </a:p>
        </p:txBody>
      </p:sp>
      <p:sp>
        <p:nvSpPr>
          <p:cNvPr id="5" name="Rectangle 49"/>
          <p:cNvSpPr>
            <a:spLocks noGrp="1" noChangeArrowheads="1"/>
          </p:cNvSpPr>
          <p:nvPr>
            <p:ph type="sldNum" sz="quarter" idx="12"/>
          </p:nvPr>
        </p:nvSpPr>
        <p:spPr>
          <a:ln/>
        </p:spPr>
        <p:txBody>
          <a:bodyPr/>
          <a:lstStyle>
            <a:lvl1pPr>
              <a:defRPr/>
            </a:lvl1pPr>
          </a:lstStyle>
          <a:p>
            <a:pPr>
              <a:defRPr/>
            </a:pPr>
            <a:fld id="{7BC250FD-E869-4DF7-8E0C-9D33B1A99C1C}" type="slidenum">
              <a:rPr lang="en-US" altLang="en-US">
                <a:solidFill>
                  <a:srgbClr val="006699"/>
                </a:solidFill>
              </a:rPr>
              <a:pPr>
                <a:defRPr/>
              </a:pPr>
              <a:t>‹#›</a:t>
            </a:fld>
            <a:endParaRPr lang="en-US" altLang="en-US">
              <a:solidFill>
                <a:srgbClr val="006699"/>
              </a:solidFill>
            </a:endParaRPr>
          </a:p>
        </p:txBody>
      </p:sp>
    </p:spTree>
    <p:extLst>
      <p:ext uri="{BB962C8B-B14F-4D97-AF65-F5344CB8AC3E}">
        <p14:creationId xmlns:p14="http://schemas.microsoft.com/office/powerpoint/2010/main" val="103759245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7"/>
          <p:cNvSpPr>
            <a:spLocks noGrp="1" noChangeArrowheads="1"/>
          </p:cNvSpPr>
          <p:nvPr>
            <p:ph type="dt" sz="half" idx="10"/>
          </p:nvPr>
        </p:nvSpPr>
        <p:spPr>
          <a:ln/>
        </p:spPr>
        <p:txBody>
          <a:bodyPr/>
          <a:lstStyle>
            <a:lvl1pPr>
              <a:defRPr/>
            </a:lvl1pPr>
          </a:lstStyle>
          <a:p>
            <a:pPr>
              <a:defRPr/>
            </a:pPr>
            <a:endParaRPr lang="en-US" altLang="en-US">
              <a:solidFill>
                <a:srgbClr val="006699"/>
              </a:solidFill>
            </a:endParaRPr>
          </a:p>
        </p:txBody>
      </p:sp>
      <p:sp>
        <p:nvSpPr>
          <p:cNvPr id="3" name="Rectangle 48"/>
          <p:cNvSpPr>
            <a:spLocks noGrp="1" noChangeArrowheads="1"/>
          </p:cNvSpPr>
          <p:nvPr>
            <p:ph type="ftr" sz="quarter" idx="11"/>
          </p:nvPr>
        </p:nvSpPr>
        <p:spPr>
          <a:ln/>
        </p:spPr>
        <p:txBody>
          <a:bodyPr/>
          <a:lstStyle>
            <a:lvl1pPr>
              <a:defRPr/>
            </a:lvl1pPr>
          </a:lstStyle>
          <a:p>
            <a:pPr>
              <a:defRPr/>
            </a:pPr>
            <a:endParaRPr lang="en-US" altLang="en-US">
              <a:solidFill>
                <a:srgbClr val="006699"/>
              </a:solidFill>
            </a:endParaRPr>
          </a:p>
        </p:txBody>
      </p:sp>
      <p:sp>
        <p:nvSpPr>
          <p:cNvPr id="4" name="Rectangle 49"/>
          <p:cNvSpPr>
            <a:spLocks noGrp="1" noChangeArrowheads="1"/>
          </p:cNvSpPr>
          <p:nvPr>
            <p:ph type="sldNum" sz="quarter" idx="12"/>
          </p:nvPr>
        </p:nvSpPr>
        <p:spPr>
          <a:ln/>
        </p:spPr>
        <p:txBody>
          <a:bodyPr/>
          <a:lstStyle>
            <a:lvl1pPr>
              <a:defRPr/>
            </a:lvl1pPr>
          </a:lstStyle>
          <a:p>
            <a:pPr>
              <a:defRPr/>
            </a:pPr>
            <a:fld id="{CDF7B9DA-5DAF-4761-BFB5-867B28E861BA}" type="slidenum">
              <a:rPr lang="en-US" altLang="en-US">
                <a:solidFill>
                  <a:srgbClr val="006699"/>
                </a:solidFill>
              </a:rPr>
              <a:pPr>
                <a:defRPr/>
              </a:pPr>
              <a:t>‹#›</a:t>
            </a:fld>
            <a:endParaRPr lang="en-US" altLang="en-US">
              <a:solidFill>
                <a:srgbClr val="006699"/>
              </a:solidFill>
            </a:endParaRPr>
          </a:p>
        </p:txBody>
      </p:sp>
    </p:spTree>
    <p:extLst>
      <p:ext uri="{BB962C8B-B14F-4D97-AF65-F5344CB8AC3E}">
        <p14:creationId xmlns:p14="http://schemas.microsoft.com/office/powerpoint/2010/main" val="537845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FAF8264-5104-4827-A680-EFDB42F3D25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9518460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7"/>
          <p:cNvSpPr>
            <a:spLocks noGrp="1" noChangeArrowheads="1"/>
          </p:cNvSpPr>
          <p:nvPr>
            <p:ph type="dt" sz="half" idx="10"/>
          </p:nvPr>
        </p:nvSpPr>
        <p:spPr>
          <a:ln/>
        </p:spPr>
        <p:txBody>
          <a:bodyPr/>
          <a:lstStyle>
            <a:lvl1pPr>
              <a:defRPr/>
            </a:lvl1pPr>
          </a:lstStyle>
          <a:p>
            <a:pPr>
              <a:defRPr/>
            </a:pPr>
            <a:endParaRPr lang="en-US" altLang="en-US">
              <a:solidFill>
                <a:srgbClr val="006699"/>
              </a:solidFill>
            </a:endParaRPr>
          </a:p>
        </p:txBody>
      </p:sp>
      <p:sp>
        <p:nvSpPr>
          <p:cNvPr id="6" name="Rectangle 48"/>
          <p:cNvSpPr>
            <a:spLocks noGrp="1" noChangeArrowheads="1"/>
          </p:cNvSpPr>
          <p:nvPr>
            <p:ph type="ftr" sz="quarter" idx="11"/>
          </p:nvPr>
        </p:nvSpPr>
        <p:spPr>
          <a:ln/>
        </p:spPr>
        <p:txBody>
          <a:bodyPr/>
          <a:lstStyle>
            <a:lvl1pPr>
              <a:defRPr/>
            </a:lvl1pPr>
          </a:lstStyle>
          <a:p>
            <a:pPr>
              <a:defRPr/>
            </a:pPr>
            <a:endParaRPr lang="en-US" altLang="en-US">
              <a:solidFill>
                <a:srgbClr val="006699"/>
              </a:solidFill>
            </a:endParaRPr>
          </a:p>
        </p:txBody>
      </p:sp>
      <p:sp>
        <p:nvSpPr>
          <p:cNvPr id="7" name="Rectangle 49"/>
          <p:cNvSpPr>
            <a:spLocks noGrp="1" noChangeArrowheads="1"/>
          </p:cNvSpPr>
          <p:nvPr>
            <p:ph type="sldNum" sz="quarter" idx="12"/>
          </p:nvPr>
        </p:nvSpPr>
        <p:spPr>
          <a:ln/>
        </p:spPr>
        <p:txBody>
          <a:bodyPr/>
          <a:lstStyle>
            <a:lvl1pPr>
              <a:defRPr/>
            </a:lvl1pPr>
          </a:lstStyle>
          <a:p>
            <a:pPr>
              <a:defRPr/>
            </a:pPr>
            <a:fld id="{1C75348C-B8B0-4077-BB4C-86D0E7F85277}" type="slidenum">
              <a:rPr lang="en-US" altLang="en-US">
                <a:solidFill>
                  <a:srgbClr val="006699"/>
                </a:solidFill>
              </a:rPr>
              <a:pPr>
                <a:defRPr/>
              </a:pPr>
              <a:t>‹#›</a:t>
            </a:fld>
            <a:endParaRPr lang="en-US" altLang="en-US">
              <a:solidFill>
                <a:srgbClr val="006699"/>
              </a:solidFill>
            </a:endParaRPr>
          </a:p>
        </p:txBody>
      </p:sp>
    </p:spTree>
    <p:extLst>
      <p:ext uri="{BB962C8B-B14F-4D97-AF65-F5344CB8AC3E}">
        <p14:creationId xmlns:p14="http://schemas.microsoft.com/office/powerpoint/2010/main" val="352071717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7"/>
          <p:cNvSpPr>
            <a:spLocks noGrp="1" noChangeArrowheads="1"/>
          </p:cNvSpPr>
          <p:nvPr>
            <p:ph type="dt" sz="half" idx="10"/>
          </p:nvPr>
        </p:nvSpPr>
        <p:spPr>
          <a:ln/>
        </p:spPr>
        <p:txBody>
          <a:bodyPr/>
          <a:lstStyle>
            <a:lvl1pPr>
              <a:defRPr/>
            </a:lvl1pPr>
          </a:lstStyle>
          <a:p>
            <a:pPr>
              <a:defRPr/>
            </a:pPr>
            <a:endParaRPr lang="en-US" altLang="en-US">
              <a:solidFill>
                <a:srgbClr val="006699"/>
              </a:solidFill>
            </a:endParaRPr>
          </a:p>
        </p:txBody>
      </p:sp>
      <p:sp>
        <p:nvSpPr>
          <p:cNvPr id="6" name="Rectangle 48"/>
          <p:cNvSpPr>
            <a:spLocks noGrp="1" noChangeArrowheads="1"/>
          </p:cNvSpPr>
          <p:nvPr>
            <p:ph type="ftr" sz="quarter" idx="11"/>
          </p:nvPr>
        </p:nvSpPr>
        <p:spPr>
          <a:ln/>
        </p:spPr>
        <p:txBody>
          <a:bodyPr/>
          <a:lstStyle>
            <a:lvl1pPr>
              <a:defRPr/>
            </a:lvl1pPr>
          </a:lstStyle>
          <a:p>
            <a:pPr>
              <a:defRPr/>
            </a:pPr>
            <a:endParaRPr lang="en-US" altLang="en-US">
              <a:solidFill>
                <a:srgbClr val="006699"/>
              </a:solidFill>
            </a:endParaRPr>
          </a:p>
        </p:txBody>
      </p:sp>
      <p:sp>
        <p:nvSpPr>
          <p:cNvPr id="7" name="Rectangle 49"/>
          <p:cNvSpPr>
            <a:spLocks noGrp="1" noChangeArrowheads="1"/>
          </p:cNvSpPr>
          <p:nvPr>
            <p:ph type="sldNum" sz="quarter" idx="12"/>
          </p:nvPr>
        </p:nvSpPr>
        <p:spPr>
          <a:ln/>
        </p:spPr>
        <p:txBody>
          <a:bodyPr/>
          <a:lstStyle>
            <a:lvl1pPr>
              <a:defRPr/>
            </a:lvl1pPr>
          </a:lstStyle>
          <a:p>
            <a:pPr>
              <a:defRPr/>
            </a:pPr>
            <a:fld id="{8C624501-628A-4104-A388-21278C4517D3}" type="slidenum">
              <a:rPr lang="en-US" altLang="en-US">
                <a:solidFill>
                  <a:srgbClr val="006699"/>
                </a:solidFill>
              </a:rPr>
              <a:pPr>
                <a:defRPr/>
              </a:pPr>
              <a:t>‹#›</a:t>
            </a:fld>
            <a:endParaRPr lang="en-US" altLang="en-US">
              <a:solidFill>
                <a:srgbClr val="006699"/>
              </a:solidFill>
            </a:endParaRPr>
          </a:p>
        </p:txBody>
      </p:sp>
    </p:spTree>
    <p:extLst>
      <p:ext uri="{BB962C8B-B14F-4D97-AF65-F5344CB8AC3E}">
        <p14:creationId xmlns:p14="http://schemas.microsoft.com/office/powerpoint/2010/main" val="214429881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7"/>
          <p:cNvSpPr>
            <a:spLocks noGrp="1" noChangeArrowheads="1"/>
          </p:cNvSpPr>
          <p:nvPr>
            <p:ph type="dt" sz="half" idx="10"/>
          </p:nvPr>
        </p:nvSpPr>
        <p:spPr>
          <a:ln/>
        </p:spPr>
        <p:txBody>
          <a:bodyPr/>
          <a:lstStyle>
            <a:lvl1pPr>
              <a:defRPr/>
            </a:lvl1pPr>
          </a:lstStyle>
          <a:p>
            <a:pPr>
              <a:defRPr/>
            </a:pPr>
            <a:endParaRPr lang="en-US" altLang="en-US">
              <a:solidFill>
                <a:srgbClr val="006699"/>
              </a:solidFill>
            </a:endParaRPr>
          </a:p>
        </p:txBody>
      </p:sp>
      <p:sp>
        <p:nvSpPr>
          <p:cNvPr id="5" name="Rectangle 48"/>
          <p:cNvSpPr>
            <a:spLocks noGrp="1" noChangeArrowheads="1"/>
          </p:cNvSpPr>
          <p:nvPr>
            <p:ph type="ftr" sz="quarter" idx="11"/>
          </p:nvPr>
        </p:nvSpPr>
        <p:spPr>
          <a:ln/>
        </p:spPr>
        <p:txBody>
          <a:bodyPr/>
          <a:lstStyle>
            <a:lvl1pPr>
              <a:defRPr/>
            </a:lvl1pPr>
          </a:lstStyle>
          <a:p>
            <a:pPr>
              <a:defRPr/>
            </a:pPr>
            <a:endParaRPr lang="en-US" altLang="en-US">
              <a:solidFill>
                <a:srgbClr val="006699"/>
              </a:solidFill>
            </a:endParaRPr>
          </a:p>
        </p:txBody>
      </p:sp>
      <p:sp>
        <p:nvSpPr>
          <p:cNvPr id="6" name="Rectangle 49"/>
          <p:cNvSpPr>
            <a:spLocks noGrp="1" noChangeArrowheads="1"/>
          </p:cNvSpPr>
          <p:nvPr>
            <p:ph type="sldNum" sz="quarter" idx="12"/>
          </p:nvPr>
        </p:nvSpPr>
        <p:spPr>
          <a:ln/>
        </p:spPr>
        <p:txBody>
          <a:bodyPr/>
          <a:lstStyle>
            <a:lvl1pPr>
              <a:defRPr/>
            </a:lvl1pPr>
          </a:lstStyle>
          <a:p>
            <a:pPr>
              <a:defRPr/>
            </a:pPr>
            <a:fld id="{E8434866-1AE4-41D3-9C88-C549A39BCDAB}" type="slidenum">
              <a:rPr lang="en-US" altLang="en-US">
                <a:solidFill>
                  <a:srgbClr val="006699"/>
                </a:solidFill>
              </a:rPr>
              <a:pPr>
                <a:defRPr/>
              </a:pPr>
              <a:t>‹#›</a:t>
            </a:fld>
            <a:endParaRPr lang="en-US" altLang="en-US">
              <a:solidFill>
                <a:srgbClr val="006699"/>
              </a:solidFill>
            </a:endParaRPr>
          </a:p>
        </p:txBody>
      </p:sp>
    </p:spTree>
    <p:extLst>
      <p:ext uri="{BB962C8B-B14F-4D97-AF65-F5344CB8AC3E}">
        <p14:creationId xmlns:p14="http://schemas.microsoft.com/office/powerpoint/2010/main" val="273045706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103188"/>
            <a:ext cx="2060575" cy="59531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42913" y="103188"/>
            <a:ext cx="6030912" cy="5953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7"/>
          <p:cNvSpPr>
            <a:spLocks noGrp="1" noChangeArrowheads="1"/>
          </p:cNvSpPr>
          <p:nvPr>
            <p:ph type="dt" sz="half" idx="10"/>
          </p:nvPr>
        </p:nvSpPr>
        <p:spPr>
          <a:ln/>
        </p:spPr>
        <p:txBody>
          <a:bodyPr/>
          <a:lstStyle>
            <a:lvl1pPr>
              <a:defRPr/>
            </a:lvl1pPr>
          </a:lstStyle>
          <a:p>
            <a:pPr>
              <a:defRPr/>
            </a:pPr>
            <a:endParaRPr lang="en-US" altLang="en-US">
              <a:solidFill>
                <a:srgbClr val="006699"/>
              </a:solidFill>
            </a:endParaRPr>
          </a:p>
        </p:txBody>
      </p:sp>
      <p:sp>
        <p:nvSpPr>
          <p:cNvPr id="5" name="Rectangle 48"/>
          <p:cNvSpPr>
            <a:spLocks noGrp="1" noChangeArrowheads="1"/>
          </p:cNvSpPr>
          <p:nvPr>
            <p:ph type="ftr" sz="quarter" idx="11"/>
          </p:nvPr>
        </p:nvSpPr>
        <p:spPr>
          <a:ln/>
        </p:spPr>
        <p:txBody>
          <a:bodyPr/>
          <a:lstStyle>
            <a:lvl1pPr>
              <a:defRPr/>
            </a:lvl1pPr>
          </a:lstStyle>
          <a:p>
            <a:pPr>
              <a:defRPr/>
            </a:pPr>
            <a:endParaRPr lang="en-US" altLang="en-US">
              <a:solidFill>
                <a:srgbClr val="006699"/>
              </a:solidFill>
            </a:endParaRPr>
          </a:p>
        </p:txBody>
      </p:sp>
      <p:sp>
        <p:nvSpPr>
          <p:cNvPr id="6" name="Rectangle 49"/>
          <p:cNvSpPr>
            <a:spLocks noGrp="1" noChangeArrowheads="1"/>
          </p:cNvSpPr>
          <p:nvPr>
            <p:ph type="sldNum" sz="quarter" idx="12"/>
          </p:nvPr>
        </p:nvSpPr>
        <p:spPr>
          <a:ln/>
        </p:spPr>
        <p:txBody>
          <a:bodyPr/>
          <a:lstStyle>
            <a:lvl1pPr>
              <a:defRPr/>
            </a:lvl1pPr>
          </a:lstStyle>
          <a:p>
            <a:pPr>
              <a:defRPr/>
            </a:pPr>
            <a:fld id="{B987E3D8-C4C5-4DF0-9C96-C24EC4957C7F}" type="slidenum">
              <a:rPr lang="en-US" altLang="en-US">
                <a:solidFill>
                  <a:srgbClr val="006699"/>
                </a:solidFill>
              </a:rPr>
              <a:pPr>
                <a:defRPr/>
              </a:pPr>
              <a:t>‹#›</a:t>
            </a:fld>
            <a:endParaRPr lang="en-US" altLang="en-US">
              <a:solidFill>
                <a:srgbClr val="006699"/>
              </a:solidFill>
            </a:endParaRPr>
          </a:p>
        </p:txBody>
      </p:sp>
    </p:spTree>
    <p:extLst>
      <p:ext uri="{BB962C8B-B14F-4D97-AF65-F5344CB8AC3E}">
        <p14:creationId xmlns:p14="http://schemas.microsoft.com/office/powerpoint/2010/main" val="200121196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42913" y="103188"/>
            <a:ext cx="8243887" cy="5953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7"/>
          <p:cNvSpPr>
            <a:spLocks noGrp="1" noChangeArrowheads="1"/>
          </p:cNvSpPr>
          <p:nvPr>
            <p:ph type="dt" sz="half" idx="10"/>
          </p:nvPr>
        </p:nvSpPr>
        <p:spPr>
          <a:ln/>
        </p:spPr>
        <p:txBody>
          <a:bodyPr/>
          <a:lstStyle>
            <a:lvl1pPr>
              <a:defRPr/>
            </a:lvl1pPr>
          </a:lstStyle>
          <a:p>
            <a:pPr>
              <a:defRPr/>
            </a:pPr>
            <a:endParaRPr lang="en-US" altLang="en-US">
              <a:solidFill>
                <a:srgbClr val="006699"/>
              </a:solidFill>
            </a:endParaRPr>
          </a:p>
        </p:txBody>
      </p:sp>
      <p:sp>
        <p:nvSpPr>
          <p:cNvPr id="4" name="Rectangle 48"/>
          <p:cNvSpPr>
            <a:spLocks noGrp="1" noChangeArrowheads="1"/>
          </p:cNvSpPr>
          <p:nvPr>
            <p:ph type="ftr" sz="quarter" idx="11"/>
          </p:nvPr>
        </p:nvSpPr>
        <p:spPr>
          <a:ln/>
        </p:spPr>
        <p:txBody>
          <a:bodyPr/>
          <a:lstStyle>
            <a:lvl1pPr>
              <a:defRPr/>
            </a:lvl1pPr>
          </a:lstStyle>
          <a:p>
            <a:pPr>
              <a:defRPr/>
            </a:pPr>
            <a:endParaRPr lang="en-US" altLang="en-US">
              <a:solidFill>
                <a:srgbClr val="006699"/>
              </a:solidFill>
            </a:endParaRPr>
          </a:p>
        </p:txBody>
      </p:sp>
      <p:sp>
        <p:nvSpPr>
          <p:cNvPr id="5" name="Rectangle 49"/>
          <p:cNvSpPr>
            <a:spLocks noGrp="1" noChangeArrowheads="1"/>
          </p:cNvSpPr>
          <p:nvPr>
            <p:ph type="sldNum" sz="quarter" idx="12"/>
          </p:nvPr>
        </p:nvSpPr>
        <p:spPr>
          <a:ln/>
        </p:spPr>
        <p:txBody>
          <a:bodyPr/>
          <a:lstStyle>
            <a:lvl1pPr>
              <a:defRPr/>
            </a:lvl1pPr>
          </a:lstStyle>
          <a:p>
            <a:pPr>
              <a:defRPr/>
            </a:pPr>
            <a:fld id="{6CBC3A92-212F-4023-AC3D-AF5DEFFA173D}" type="slidenum">
              <a:rPr lang="en-US" altLang="en-US">
                <a:solidFill>
                  <a:srgbClr val="006699"/>
                </a:solidFill>
              </a:rPr>
              <a:pPr>
                <a:defRPr/>
              </a:pPr>
              <a:t>‹#›</a:t>
            </a:fld>
            <a:endParaRPr lang="en-US" altLang="en-US">
              <a:solidFill>
                <a:srgbClr val="006699"/>
              </a:solidFill>
            </a:endParaRPr>
          </a:p>
        </p:txBody>
      </p:sp>
    </p:spTree>
    <p:extLst>
      <p:ext uri="{BB962C8B-B14F-4D97-AF65-F5344CB8AC3E}">
        <p14:creationId xmlns:p14="http://schemas.microsoft.com/office/powerpoint/2010/main" val="371074630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42913" y="103188"/>
            <a:ext cx="8243887" cy="131445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561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510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03663"/>
            <a:ext cx="4038600" cy="2152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7"/>
          <p:cNvSpPr>
            <a:spLocks noGrp="1" noChangeArrowheads="1"/>
          </p:cNvSpPr>
          <p:nvPr>
            <p:ph type="dt" sz="half" idx="10"/>
          </p:nvPr>
        </p:nvSpPr>
        <p:spPr>
          <a:ln/>
        </p:spPr>
        <p:txBody>
          <a:bodyPr/>
          <a:lstStyle>
            <a:lvl1pPr>
              <a:defRPr/>
            </a:lvl1pPr>
          </a:lstStyle>
          <a:p>
            <a:pPr>
              <a:defRPr/>
            </a:pPr>
            <a:endParaRPr lang="en-US" altLang="en-US">
              <a:solidFill>
                <a:srgbClr val="006699"/>
              </a:solidFill>
            </a:endParaRPr>
          </a:p>
        </p:txBody>
      </p:sp>
      <p:sp>
        <p:nvSpPr>
          <p:cNvPr id="7" name="Rectangle 48"/>
          <p:cNvSpPr>
            <a:spLocks noGrp="1" noChangeArrowheads="1"/>
          </p:cNvSpPr>
          <p:nvPr>
            <p:ph type="ftr" sz="quarter" idx="11"/>
          </p:nvPr>
        </p:nvSpPr>
        <p:spPr>
          <a:ln/>
        </p:spPr>
        <p:txBody>
          <a:bodyPr/>
          <a:lstStyle>
            <a:lvl1pPr>
              <a:defRPr/>
            </a:lvl1pPr>
          </a:lstStyle>
          <a:p>
            <a:pPr>
              <a:defRPr/>
            </a:pPr>
            <a:endParaRPr lang="en-US" altLang="en-US">
              <a:solidFill>
                <a:srgbClr val="006699"/>
              </a:solidFill>
            </a:endParaRPr>
          </a:p>
        </p:txBody>
      </p:sp>
      <p:sp>
        <p:nvSpPr>
          <p:cNvPr id="8" name="Rectangle 49"/>
          <p:cNvSpPr>
            <a:spLocks noGrp="1" noChangeArrowheads="1"/>
          </p:cNvSpPr>
          <p:nvPr>
            <p:ph type="sldNum" sz="quarter" idx="12"/>
          </p:nvPr>
        </p:nvSpPr>
        <p:spPr>
          <a:ln/>
        </p:spPr>
        <p:txBody>
          <a:bodyPr/>
          <a:lstStyle>
            <a:lvl1pPr>
              <a:defRPr/>
            </a:lvl1pPr>
          </a:lstStyle>
          <a:p>
            <a:pPr>
              <a:defRPr/>
            </a:pPr>
            <a:fld id="{4DA7325E-F6A1-442B-AB12-4106E47844FC}" type="slidenum">
              <a:rPr lang="en-US" altLang="en-US">
                <a:solidFill>
                  <a:srgbClr val="006699"/>
                </a:solidFill>
              </a:rPr>
              <a:pPr>
                <a:defRPr/>
              </a:pPr>
              <a:t>‹#›</a:t>
            </a:fld>
            <a:endParaRPr lang="en-US" altLang="en-US">
              <a:solidFill>
                <a:srgbClr val="006699"/>
              </a:solidFill>
            </a:endParaRPr>
          </a:p>
        </p:txBody>
      </p:sp>
    </p:spTree>
    <p:extLst>
      <p:ext uri="{BB962C8B-B14F-4D97-AF65-F5344CB8AC3E}">
        <p14:creationId xmlns:p14="http://schemas.microsoft.com/office/powerpoint/2010/main" val="196985533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145088" y="2017713"/>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145088" y="4151313"/>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1162050" y="6243638"/>
            <a:ext cx="1905000" cy="457200"/>
          </a:xfrm>
        </p:spPr>
        <p:txBody>
          <a:bodyPr/>
          <a:lstStyle>
            <a:lvl1pPr>
              <a:defRPr/>
            </a:lvl1pPr>
          </a:lstStyle>
          <a:p>
            <a:pPr>
              <a:defRPr/>
            </a:pPr>
            <a:endParaRPr lang="en-US">
              <a:solidFill>
                <a:srgbClr val="006699"/>
              </a:solidFill>
            </a:endParaRPr>
          </a:p>
        </p:txBody>
      </p:sp>
      <p:sp>
        <p:nvSpPr>
          <p:cNvPr id="7" name="Footer Placeholder 6"/>
          <p:cNvSpPr>
            <a:spLocks noGrp="1"/>
          </p:cNvSpPr>
          <p:nvPr>
            <p:ph type="ftr" sz="quarter" idx="11"/>
          </p:nvPr>
        </p:nvSpPr>
        <p:spPr>
          <a:xfrm>
            <a:off x="3657600" y="6243638"/>
            <a:ext cx="2895600" cy="457200"/>
          </a:xfrm>
        </p:spPr>
        <p:txBody>
          <a:bodyPr/>
          <a:lstStyle>
            <a:lvl1pPr>
              <a:defRPr/>
            </a:lvl1pPr>
          </a:lstStyle>
          <a:p>
            <a:pPr>
              <a:defRPr/>
            </a:pPr>
            <a:endParaRPr lang="en-US">
              <a:solidFill>
                <a:srgbClr val="006699"/>
              </a:solidFill>
            </a:endParaRPr>
          </a:p>
        </p:txBody>
      </p:sp>
      <p:sp>
        <p:nvSpPr>
          <p:cNvPr id="8" name="Slide Number Placeholder 7"/>
          <p:cNvSpPr>
            <a:spLocks noGrp="1"/>
          </p:cNvSpPr>
          <p:nvPr>
            <p:ph type="sldNum" sz="quarter" idx="12"/>
          </p:nvPr>
        </p:nvSpPr>
        <p:spPr>
          <a:xfrm>
            <a:off x="7042150" y="6243638"/>
            <a:ext cx="1905000" cy="457200"/>
          </a:xfrm>
        </p:spPr>
        <p:txBody>
          <a:bodyPr/>
          <a:lstStyle>
            <a:lvl1pPr>
              <a:defRPr/>
            </a:lvl1pPr>
          </a:lstStyle>
          <a:p>
            <a:pPr>
              <a:defRPr/>
            </a:pPr>
            <a:fld id="{C56C053F-1871-44AA-AB12-D4DD5A852738}" type="slidenum">
              <a:rPr lang="en-US">
                <a:solidFill>
                  <a:srgbClr val="006699"/>
                </a:solidFill>
              </a:rPr>
              <a:pPr>
                <a:defRPr/>
              </a:pPr>
              <a:t>‹#›</a:t>
            </a:fld>
            <a:endParaRPr lang="en-US">
              <a:solidFill>
                <a:srgbClr val="006699"/>
              </a:solidFill>
            </a:endParaRPr>
          </a:p>
        </p:txBody>
      </p:sp>
    </p:spTree>
    <p:extLst>
      <p:ext uri="{BB962C8B-B14F-4D97-AF65-F5344CB8AC3E}">
        <p14:creationId xmlns:p14="http://schemas.microsoft.com/office/powerpoint/2010/main" val="45388743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805863" cy="6858000"/>
            <a:chOff x="0" y="0"/>
            <a:chExt cx="5547" cy="4320"/>
          </a:xfrm>
        </p:grpSpPr>
        <p:grpSp>
          <p:nvGrpSpPr>
            <p:cNvPr id="5" name="Group 3"/>
            <p:cNvGrpSpPr>
              <a:grpSpLocks/>
            </p:cNvGrpSpPr>
            <p:nvPr userDrawn="1"/>
          </p:nvGrpSpPr>
          <p:grpSpPr bwMode="auto">
            <a:xfrm rot="-215207">
              <a:off x="3690" y="234"/>
              <a:ext cx="1857" cy="3625"/>
              <a:chOff x="3010" y="778"/>
              <a:chExt cx="1857" cy="3625"/>
            </a:xfrm>
          </p:grpSpPr>
          <p:sp>
            <p:nvSpPr>
              <p:cNvPr id="39" name="Freeform 4"/>
              <p:cNvSpPr>
                <a:spLocks/>
              </p:cNvSpPr>
              <p:nvPr userDrawn="1"/>
            </p:nvSpPr>
            <p:spPr bwMode="ltGray">
              <a:xfrm rot="12185230" flipV="1">
                <a:off x="3534" y="778"/>
                <a:ext cx="1333" cy="1485"/>
              </a:xfrm>
              <a:custGeom>
                <a:avLst/>
                <a:gdLst>
                  <a:gd name="T0" fmla="*/ 405 w 596"/>
                  <a:gd name="T1" fmla="*/ 9149 h 666"/>
                  <a:gd name="T2" fmla="*/ 145 w 596"/>
                  <a:gd name="T3" fmla="*/ 8426 h 666"/>
                  <a:gd name="T4" fmla="*/ 0 w 596"/>
                  <a:gd name="T5" fmla="*/ 7140 h 666"/>
                  <a:gd name="T6" fmla="*/ 101 w 596"/>
                  <a:gd name="T7" fmla="*/ 5490 h 666"/>
                  <a:gd name="T8" fmla="*/ 626 w 596"/>
                  <a:gd name="T9" fmla="*/ 3735 h 666"/>
                  <a:gd name="T10" fmla="*/ 1720 w 596"/>
                  <a:gd name="T11" fmla="*/ 2074 h 666"/>
                  <a:gd name="T12" fmla="*/ 3556 w 596"/>
                  <a:gd name="T13" fmla="*/ 765 h 666"/>
                  <a:gd name="T14" fmla="*/ 6177 w 596"/>
                  <a:gd name="T15" fmla="*/ 45 h 666"/>
                  <a:gd name="T16" fmla="*/ 9510 w 596"/>
                  <a:gd name="T17" fmla="*/ 223 h 666"/>
                  <a:gd name="T18" fmla="*/ 12116 w 596"/>
                  <a:gd name="T19" fmla="*/ 1686 h 666"/>
                  <a:gd name="T20" fmla="*/ 13862 w 596"/>
                  <a:gd name="T21" fmla="*/ 4083 h 666"/>
                  <a:gd name="T22" fmla="*/ 14793 w 596"/>
                  <a:gd name="T23" fmla="*/ 7015 h 666"/>
                  <a:gd name="T24" fmla="*/ 14891 w 596"/>
                  <a:gd name="T25" fmla="*/ 10112 h 666"/>
                  <a:gd name="T26" fmla="*/ 14166 w 596"/>
                  <a:gd name="T27" fmla="*/ 12981 h 666"/>
                  <a:gd name="T28" fmla="*/ 12686 w 596"/>
                  <a:gd name="T29" fmla="*/ 15198 h 666"/>
                  <a:gd name="T30" fmla="*/ 10440 w 596"/>
                  <a:gd name="T31" fmla="*/ 16386 h 666"/>
                  <a:gd name="T32" fmla="*/ 9734 w 596"/>
                  <a:gd name="T33" fmla="*/ 16281 h 666"/>
                  <a:gd name="T34" fmla="*/ 11031 w 596"/>
                  <a:gd name="T35" fmla="*/ 15254 h 666"/>
                  <a:gd name="T36" fmla="*/ 12060 w 596"/>
                  <a:gd name="T37" fmla="*/ 13448 h 666"/>
                  <a:gd name="T38" fmla="*/ 12731 w 596"/>
                  <a:gd name="T39" fmla="*/ 11216 h 666"/>
                  <a:gd name="T40" fmla="*/ 13010 w 596"/>
                  <a:gd name="T41" fmla="*/ 8781 h 666"/>
                  <a:gd name="T42" fmla="*/ 12865 w 596"/>
                  <a:gd name="T43" fmla="*/ 6375 h 666"/>
                  <a:gd name="T44" fmla="*/ 12140 w 596"/>
                  <a:gd name="T45" fmla="*/ 4301 h 666"/>
                  <a:gd name="T46" fmla="*/ 10830 w 596"/>
                  <a:gd name="T47" fmla="*/ 2769 h 666"/>
                  <a:gd name="T48" fmla="*/ 8539 w 596"/>
                  <a:gd name="T49" fmla="*/ 1848 h 666"/>
                  <a:gd name="T50" fmla="*/ 6153 w 596"/>
                  <a:gd name="T51" fmla="*/ 1507 h 666"/>
                  <a:gd name="T52" fmla="*/ 4352 w 596"/>
                  <a:gd name="T53" fmla="*/ 1750 h 666"/>
                  <a:gd name="T54" fmla="*/ 3031 w 596"/>
                  <a:gd name="T55" fmla="*/ 2495 h 666"/>
                  <a:gd name="T56" fmla="*/ 2100 w 596"/>
                  <a:gd name="T57" fmla="*/ 3679 h 666"/>
                  <a:gd name="T58" fmla="*/ 1420 w 596"/>
                  <a:gd name="T59" fmla="*/ 5086 h 666"/>
                  <a:gd name="T60" fmla="*/ 995 w 596"/>
                  <a:gd name="T61" fmla="*/ 6716 h 666"/>
                  <a:gd name="T62" fmla="*/ 705 w 596"/>
                  <a:gd name="T63" fmla="*/ 8382 h 6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40" name="Freeform 5"/>
              <p:cNvSpPr>
                <a:spLocks/>
              </p:cNvSpPr>
              <p:nvPr userDrawn="1"/>
            </p:nvSpPr>
            <p:spPr bwMode="ltGray">
              <a:xfrm rot="12185230" flipV="1">
                <a:off x="4029" y="1802"/>
                <a:ext cx="571" cy="531"/>
              </a:xfrm>
              <a:custGeom>
                <a:avLst/>
                <a:gdLst>
                  <a:gd name="T0" fmla="*/ 0 w 257"/>
                  <a:gd name="T1" fmla="*/ 0 h 237"/>
                  <a:gd name="T2" fmla="*/ 0 w 257"/>
                  <a:gd name="T3" fmla="*/ 627 h 237"/>
                  <a:gd name="T4" fmla="*/ 80 w 257"/>
                  <a:gd name="T5" fmla="*/ 1259 h 237"/>
                  <a:gd name="T6" fmla="*/ 142 w 257"/>
                  <a:gd name="T7" fmla="*/ 1887 h 237"/>
                  <a:gd name="T8" fmla="*/ 262 w 257"/>
                  <a:gd name="T9" fmla="*/ 2476 h 237"/>
                  <a:gd name="T10" fmla="*/ 440 w 257"/>
                  <a:gd name="T11" fmla="*/ 3002 h 237"/>
                  <a:gd name="T12" fmla="*/ 655 w 257"/>
                  <a:gd name="T13" fmla="*/ 3553 h 237"/>
                  <a:gd name="T14" fmla="*/ 922 w 257"/>
                  <a:gd name="T15" fmla="*/ 4062 h 237"/>
                  <a:gd name="T16" fmla="*/ 1240 w 257"/>
                  <a:gd name="T17" fmla="*/ 4488 h 237"/>
                  <a:gd name="T18" fmla="*/ 1633 w 257"/>
                  <a:gd name="T19" fmla="*/ 4893 h 237"/>
                  <a:gd name="T20" fmla="*/ 2093 w 257"/>
                  <a:gd name="T21" fmla="*/ 5241 h 237"/>
                  <a:gd name="T22" fmla="*/ 2586 w 257"/>
                  <a:gd name="T23" fmla="*/ 5523 h 237"/>
                  <a:gd name="T24" fmla="*/ 3193 w 257"/>
                  <a:gd name="T25" fmla="*/ 5747 h 237"/>
                  <a:gd name="T26" fmla="*/ 3850 w 257"/>
                  <a:gd name="T27" fmla="*/ 5893 h 237"/>
                  <a:gd name="T28" fmla="*/ 4586 w 257"/>
                  <a:gd name="T29" fmla="*/ 5973 h 237"/>
                  <a:gd name="T30" fmla="*/ 5361 w 257"/>
                  <a:gd name="T31" fmla="*/ 5949 h 237"/>
                  <a:gd name="T32" fmla="*/ 6263 w 257"/>
                  <a:gd name="T33" fmla="*/ 5848 h 237"/>
                  <a:gd name="T34" fmla="*/ 5459 w 257"/>
                  <a:gd name="T35" fmla="*/ 5722 h 237"/>
                  <a:gd name="T36" fmla="*/ 4748 w 257"/>
                  <a:gd name="T37" fmla="*/ 5547 h 237"/>
                  <a:gd name="T38" fmla="*/ 4146 w 257"/>
                  <a:gd name="T39" fmla="*/ 5341 h 237"/>
                  <a:gd name="T40" fmla="*/ 3608 w 257"/>
                  <a:gd name="T41" fmla="*/ 5140 h 237"/>
                  <a:gd name="T42" fmla="*/ 3115 w 257"/>
                  <a:gd name="T43" fmla="*/ 4860 h 237"/>
                  <a:gd name="T44" fmla="*/ 2731 w 257"/>
                  <a:gd name="T45" fmla="*/ 4589 h 237"/>
                  <a:gd name="T46" fmla="*/ 2368 w 257"/>
                  <a:gd name="T47" fmla="*/ 4261 h 237"/>
                  <a:gd name="T48" fmla="*/ 2048 w 257"/>
                  <a:gd name="T49" fmla="*/ 3901 h 237"/>
                  <a:gd name="T50" fmla="*/ 1753 w 257"/>
                  <a:gd name="T51" fmla="*/ 3553 h 237"/>
                  <a:gd name="T52" fmla="*/ 1491 w 257"/>
                  <a:gd name="T53" fmla="*/ 3148 h 237"/>
                  <a:gd name="T54" fmla="*/ 1273 w 257"/>
                  <a:gd name="T55" fmla="*/ 2700 h 237"/>
                  <a:gd name="T56" fmla="*/ 1051 w 257"/>
                  <a:gd name="T57" fmla="*/ 2214 h 237"/>
                  <a:gd name="T58" fmla="*/ 800 w 257"/>
                  <a:gd name="T59" fmla="*/ 1741 h 237"/>
                  <a:gd name="T60" fmla="*/ 558 w 257"/>
                  <a:gd name="T61" fmla="*/ 1181 h 237"/>
                  <a:gd name="T62" fmla="*/ 295 w 257"/>
                  <a:gd name="T63" fmla="*/ 607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41" name="Freeform 6"/>
              <p:cNvSpPr>
                <a:spLocks/>
              </p:cNvSpPr>
              <p:nvPr userDrawn="1"/>
            </p:nvSpPr>
            <p:spPr bwMode="ltGray">
              <a:xfrm rot="12185230" flipV="1">
                <a:off x="3639" y="2167"/>
                <a:ext cx="277" cy="249"/>
              </a:xfrm>
              <a:custGeom>
                <a:avLst/>
                <a:gdLst>
                  <a:gd name="T0" fmla="*/ 1917 w 124"/>
                  <a:gd name="T1" fmla="*/ 0 h 110"/>
                  <a:gd name="T2" fmla="*/ 3089 w 124"/>
                  <a:gd name="T3" fmla="*/ 2830 h 110"/>
                  <a:gd name="T4" fmla="*/ 2989 w 124"/>
                  <a:gd name="T5" fmla="*/ 2807 h 110"/>
                  <a:gd name="T6" fmla="*/ 2665 w 124"/>
                  <a:gd name="T7" fmla="*/ 2762 h 110"/>
                  <a:gd name="T8" fmla="*/ 2220 w 124"/>
                  <a:gd name="T9" fmla="*/ 2655 h 110"/>
                  <a:gd name="T10" fmla="*/ 1698 w 124"/>
                  <a:gd name="T11" fmla="*/ 2599 h 110"/>
                  <a:gd name="T12" fmla="*/ 1128 w 124"/>
                  <a:gd name="T13" fmla="*/ 2551 h 110"/>
                  <a:gd name="T14" fmla="*/ 623 w 124"/>
                  <a:gd name="T15" fmla="*/ 2578 h 110"/>
                  <a:gd name="T16" fmla="*/ 226 w 124"/>
                  <a:gd name="T17" fmla="*/ 2680 h 110"/>
                  <a:gd name="T18" fmla="*/ 0 w 124"/>
                  <a:gd name="T19" fmla="*/ 2891 h 110"/>
                  <a:gd name="T20" fmla="*/ 101 w 124"/>
                  <a:gd name="T21" fmla="*/ 2578 h 110"/>
                  <a:gd name="T22" fmla="*/ 199 w 124"/>
                  <a:gd name="T23" fmla="*/ 2332 h 110"/>
                  <a:gd name="T24" fmla="*/ 400 w 124"/>
                  <a:gd name="T25" fmla="*/ 2157 h 110"/>
                  <a:gd name="T26" fmla="*/ 623 w 124"/>
                  <a:gd name="T27" fmla="*/ 1994 h 110"/>
                  <a:gd name="T28" fmla="*/ 894 w 124"/>
                  <a:gd name="T29" fmla="*/ 1890 h 110"/>
                  <a:gd name="T30" fmla="*/ 1173 w 124"/>
                  <a:gd name="T31" fmla="*/ 1865 h 110"/>
                  <a:gd name="T32" fmla="*/ 1472 w 124"/>
                  <a:gd name="T33" fmla="*/ 1865 h 110"/>
                  <a:gd name="T34" fmla="*/ 1796 w 124"/>
                  <a:gd name="T35" fmla="*/ 1947 h 110"/>
                  <a:gd name="T36" fmla="*/ 1816 w 124"/>
                  <a:gd name="T37" fmla="*/ 1865 h 110"/>
                  <a:gd name="T38" fmla="*/ 1736 w 124"/>
                  <a:gd name="T39" fmla="*/ 1471 h 110"/>
                  <a:gd name="T40" fmla="*/ 1671 w 124"/>
                  <a:gd name="T41" fmla="*/ 998 h 110"/>
                  <a:gd name="T42" fmla="*/ 1617 w 124"/>
                  <a:gd name="T43" fmla="*/ 790 h 110"/>
                  <a:gd name="T44" fmla="*/ 1573 w 124"/>
                  <a:gd name="T45" fmla="*/ 790 h 110"/>
                  <a:gd name="T46" fmla="*/ 1517 w 124"/>
                  <a:gd name="T47" fmla="*/ 763 h 110"/>
                  <a:gd name="T48" fmla="*/ 1472 w 124"/>
                  <a:gd name="T49" fmla="*/ 686 h 110"/>
                  <a:gd name="T50" fmla="*/ 1416 w 124"/>
                  <a:gd name="T51" fmla="*/ 604 h 110"/>
                  <a:gd name="T52" fmla="*/ 1416 w 124"/>
                  <a:gd name="T53" fmla="*/ 498 h 110"/>
                  <a:gd name="T54" fmla="*/ 1472 w 124"/>
                  <a:gd name="T55" fmla="*/ 369 h 110"/>
                  <a:gd name="T56" fmla="*/ 1637 w 124"/>
                  <a:gd name="T57" fmla="*/ 211 h 110"/>
                  <a:gd name="T58" fmla="*/ 1917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42" name="Freeform 7"/>
              <p:cNvSpPr>
                <a:spLocks/>
              </p:cNvSpPr>
              <p:nvPr userDrawn="1"/>
            </p:nvSpPr>
            <p:spPr bwMode="ltGray">
              <a:xfrm rot="12185230" flipV="1">
                <a:off x="3979" y="977"/>
                <a:ext cx="245" cy="347"/>
              </a:xfrm>
              <a:custGeom>
                <a:avLst/>
                <a:gdLst>
                  <a:gd name="T0" fmla="*/ 0 w 109"/>
                  <a:gd name="T1" fmla="*/ 0 h 156"/>
                  <a:gd name="T2" fmla="*/ 126 w 109"/>
                  <a:gd name="T3" fmla="*/ 20 h 156"/>
                  <a:gd name="T4" fmla="*/ 454 w 109"/>
                  <a:gd name="T5" fmla="*/ 118 h 156"/>
                  <a:gd name="T6" fmla="*/ 944 w 109"/>
                  <a:gd name="T7" fmla="*/ 296 h 156"/>
                  <a:gd name="T8" fmla="*/ 1474 w 109"/>
                  <a:gd name="T9" fmla="*/ 583 h 156"/>
                  <a:gd name="T10" fmla="*/ 1985 w 109"/>
                  <a:gd name="T11" fmla="*/ 1079 h 156"/>
                  <a:gd name="T12" fmla="*/ 2454 w 109"/>
                  <a:gd name="T13" fmla="*/ 1737 h 156"/>
                  <a:gd name="T14" fmla="*/ 2738 w 109"/>
                  <a:gd name="T15" fmla="*/ 2643 h 156"/>
                  <a:gd name="T16" fmla="*/ 2783 w 109"/>
                  <a:gd name="T17" fmla="*/ 3819 h 156"/>
                  <a:gd name="T18" fmla="*/ 2677 w 109"/>
                  <a:gd name="T19" fmla="*/ 3819 h 156"/>
                  <a:gd name="T20" fmla="*/ 2531 w 109"/>
                  <a:gd name="T21" fmla="*/ 3819 h 156"/>
                  <a:gd name="T22" fmla="*/ 2374 w 109"/>
                  <a:gd name="T23" fmla="*/ 3819 h 156"/>
                  <a:gd name="T24" fmla="*/ 2227 w 109"/>
                  <a:gd name="T25" fmla="*/ 3775 h 156"/>
                  <a:gd name="T26" fmla="*/ 2066 w 109"/>
                  <a:gd name="T27" fmla="*/ 3741 h 156"/>
                  <a:gd name="T28" fmla="*/ 1884 w 109"/>
                  <a:gd name="T29" fmla="*/ 3677 h 156"/>
                  <a:gd name="T30" fmla="*/ 1681 w 109"/>
                  <a:gd name="T31" fmla="*/ 3552 h 156"/>
                  <a:gd name="T32" fmla="*/ 1474 w 109"/>
                  <a:gd name="T33" fmla="*/ 3399 h 156"/>
                  <a:gd name="T34" fmla="*/ 1349 w 109"/>
                  <a:gd name="T35" fmla="*/ 3083 h 156"/>
                  <a:gd name="T36" fmla="*/ 1349 w 109"/>
                  <a:gd name="T37" fmla="*/ 2716 h 156"/>
                  <a:gd name="T38" fmla="*/ 1430 w 109"/>
                  <a:gd name="T39" fmla="*/ 2356 h 156"/>
                  <a:gd name="T40" fmla="*/ 1510 w 109"/>
                  <a:gd name="T41" fmla="*/ 1960 h 156"/>
                  <a:gd name="T42" fmla="*/ 1430 w 109"/>
                  <a:gd name="T43" fmla="*/ 1519 h 156"/>
                  <a:gd name="T44" fmla="*/ 1227 w 109"/>
                  <a:gd name="T45" fmla="*/ 1059 h 156"/>
                  <a:gd name="T46" fmla="*/ 793 w 109"/>
                  <a:gd name="T47" fmla="*/ 558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43" name="Freeform 8"/>
              <p:cNvSpPr>
                <a:spLocks/>
              </p:cNvSpPr>
              <p:nvPr userDrawn="1"/>
            </p:nvSpPr>
            <p:spPr bwMode="ltGray">
              <a:xfrm rot="12185230" flipV="1">
                <a:off x="3845" y="2207"/>
                <a:ext cx="103" cy="209"/>
              </a:xfrm>
              <a:custGeom>
                <a:avLst/>
                <a:gdLst>
                  <a:gd name="T0" fmla="*/ 777 w 46"/>
                  <a:gd name="T1" fmla="*/ 0 h 94"/>
                  <a:gd name="T2" fmla="*/ 506 w 46"/>
                  <a:gd name="T3" fmla="*/ 925 h 94"/>
                  <a:gd name="T4" fmla="*/ 381 w 46"/>
                  <a:gd name="T5" fmla="*/ 1519 h 94"/>
                  <a:gd name="T6" fmla="*/ 280 w 46"/>
                  <a:gd name="T7" fmla="*/ 1932 h 94"/>
                  <a:gd name="T8" fmla="*/ 0 w 46"/>
                  <a:gd name="T9" fmla="*/ 2299 h 94"/>
                  <a:gd name="T10" fmla="*/ 300 w 46"/>
                  <a:gd name="T11" fmla="*/ 2154 h 94"/>
                  <a:gd name="T12" fmla="*/ 582 w 46"/>
                  <a:gd name="T13" fmla="*/ 1957 h 94"/>
                  <a:gd name="T14" fmla="*/ 808 w 46"/>
                  <a:gd name="T15" fmla="*/ 1681 h 94"/>
                  <a:gd name="T16" fmla="*/ 1012 w 46"/>
                  <a:gd name="T17" fmla="*/ 1394 h 94"/>
                  <a:gd name="T18" fmla="*/ 1133 w 46"/>
                  <a:gd name="T19" fmla="*/ 1078 h 94"/>
                  <a:gd name="T20" fmla="*/ 1158 w 46"/>
                  <a:gd name="T21" fmla="*/ 736 h 94"/>
                  <a:gd name="T22" fmla="*/ 1052 w 46"/>
                  <a:gd name="T23" fmla="*/ 360 h 94"/>
                  <a:gd name="T24" fmla="*/ 777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44" name="Freeform 9"/>
              <p:cNvSpPr>
                <a:spLocks/>
              </p:cNvSpPr>
              <p:nvPr userDrawn="1"/>
            </p:nvSpPr>
            <p:spPr bwMode="ltGray">
              <a:xfrm rot="12185230" flipV="1">
                <a:off x="3895" y="1325"/>
                <a:ext cx="120" cy="90"/>
              </a:xfrm>
              <a:custGeom>
                <a:avLst/>
                <a:gdLst>
                  <a:gd name="T0" fmla="*/ 0 w 54"/>
                  <a:gd name="T1" fmla="*/ 0 h 40"/>
                  <a:gd name="T2" fmla="*/ 20 w 54"/>
                  <a:gd name="T3" fmla="*/ 25 h 40"/>
                  <a:gd name="T4" fmla="*/ 142 w 54"/>
                  <a:gd name="T5" fmla="*/ 81 h 40"/>
                  <a:gd name="T6" fmla="*/ 316 w 54"/>
                  <a:gd name="T7" fmla="*/ 207 h 40"/>
                  <a:gd name="T8" fmla="*/ 513 w 54"/>
                  <a:gd name="T9" fmla="*/ 308 h 40"/>
                  <a:gd name="T10" fmla="*/ 702 w 54"/>
                  <a:gd name="T11" fmla="*/ 389 h 40"/>
                  <a:gd name="T12" fmla="*/ 924 w 54"/>
                  <a:gd name="T13" fmla="*/ 437 h 40"/>
                  <a:gd name="T14" fmla="*/ 1120 w 54"/>
                  <a:gd name="T15" fmla="*/ 466 h 40"/>
                  <a:gd name="T16" fmla="*/ 1318 w 54"/>
                  <a:gd name="T17" fmla="*/ 410 h 40"/>
                  <a:gd name="T18" fmla="*/ 1293 w 54"/>
                  <a:gd name="T19" fmla="*/ 639 h 40"/>
                  <a:gd name="T20" fmla="*/ 1220 w 54"/>
                  <a:gd name="T21" fmla="*/ 846 h 40"/>
                  <a:gd name="T22" fmla="*/ 1076 w 54"/>
                  <a:gd name="T23" fmla="*/ 983 h 40"/>
                  <a:gd name="T24" fmla="*/ 898 w 54"/>
                  <a:gd name="T25" fmla="*/ 1028 h 40"/>
                  <a:gd name="T26" fmla="*/ 682 w 54"/>
                  <a:gd name="T27" fmla="*/ 1004 h 40"/>
                  <a:gd name="T28" fmla="*/ 460 w 54"/>
                  <a:gd name="T29" fmla="*/ 821 h 40"/>
                  <a:gd name="T30" fmla="*/ 242 w 54"/>
                  <a:gd name="T31" fmla="*/ 511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45" name="Freeform 10"/>
              <p:cNvSpPr>
                <a:spLocks/>
              </p:cNvSpPr>
              <p:nvPr userDrawn="1"/>
            </p:nvSpPr>
            <p:spPr bwMode="ltGray">
              <a:xfrm rot="12185230" flipV="1">
                <a:off x="3010" y="2344"/>
                <a:ext cx="330" cy="2059"/>
              </a:xfrm>
              <a:custGeom>
                <a:avLst/>
                <a:gdLst>
                  <a:gd name="T0" fmla="*/ 0 w 149"/>
                  <a:gd name="T1" fmla="*/ 0 h 704"/>
                  <a:gd name="T2" fmla="*/ 142 w 149"/>
                  <a:gd name="T3" fmla="*/ 453 h 704"/>
                  <a:gd name="T4" fmla="*/ 383 w 149"/>
                  <a:gd name="T5" fmla="*/ 1027 h 704"/>
                  <a:gd name="T6" fmla="*/ 671 w 149"/>
                  <a:gd name="T7" fmla="*/ 1755 h 704"/>
                  <a:gd name="T8" fmla="*/ 990 w 149"/>
                  <a:gd name="T9" fmla="*/ 2702 h 704"/>
                  <a:gd name="T10" fmla="*/ 1389 w 149"/>
                  <a:gd name="T11" fmla="*/ 3875 h 704"/>
                  <a:gd name="T12" fmla="*/ 1761 w 149"/>
                  <a:gd name="T13" fmla="*/ 5133 h 704"/>
                  <a:gd name="T14" fmla="*/ 2120 w 149"/>
                  <a:gd name="T15" fmla="*/ 6578 h 704"/>
                  <a:gd name="T16" fmla="*/ 2399 w 149"/>
                  <a:gd name="T17" fmla="*/ 8254 h 704"/>
                  <a:gd name="T18" fmla="*/ 2693 w 149"/>
                  <a:gd name="T19" fmla="*/ 10035 h 704"/>
                  <a:gd name="T20" fmla="*/ 2888 w 149"/>
                  <a:gd name="T21" fmla="*/ 12088 h 704"/>
                  <a:gd name="T22" fmla="*/ 2988 w 149"/>
                  <a:gd name="T23" fmla="*/ 14337 h 704"/>
                  <a:gd name="T24" fmla="*/ 3032 w 149"/>
                  <a:gd name="T25" fmla="*/ 16688 h 704"/>
                  <a:gd name="T26" fmla="*/ 2888 w 149"/>
                  <a:gd name="T27" fmla="*/ 19315 h 704"/>
                  <a:gd name="T28" fmla="*/ 2620 w 149"/>
                  <a:gd name="T29" fmla="*/ 22096 h 704"/>
                  <a:gd name="T30" fmla="*/ 2217 w 149"/>
                  <a:gd name="T31" fmla="*/ 25021 h 704"/>
                  <a:gd name="T32" fmla="*/ 1608 w 149"/>
                  <a:gd name="T33" fmla="*/ 28244 h 704"/>
                  <a:gd name="T34" fmla="*/ 932 w 149"/>
                  <a:gd name="T35" fmla="*/ 31897 h 704"/>
                  <a:gd name="T36" fmla="*/ 509 w 149"/>
                  <a:gd name="T37" fmla="*/ 35278 h 704"/>
                  <a:gd name="T38" fmla="*/ 241 w 149"/>
                  <a:gd name="T39" fmla="*/ 38399 h 704"/>
                  <a:gd name="T40" fmla="*/ 142 w 149"/>
                  <a:gd name="T41" fmla="*/ 41402 h 704"/>
                  <a:gd name="T42" fmla="*/ 142 w 149"/>
                  <a:gd name="T43" fmla="*/ 44257 h 704"/>
                  <a:gd name="T44" fmla="*/ 197 w 149"/>
                  <a:gd name="T45" fmla="*/ 46910 h 704"/>
                  <a:gd name="T46" fmla="*/ 295 w 149"/>
                  <a:gd name="T47" fmla="*/ 49238 h 704"/>
                  <a:gd name="T48" fmla="*/ 339 w 149"/>
                  <a:gd name="T49" fmla="*/ 51513 h 704"/>
                  <a:gd name="T50" fmla="*/ 990 w 149"/>
                  <a:gd name="T51" fmla="*/ 50340 h 704"/>
                  <a:gd name="T52" fmla="*/ 932 w 149"/>
                  <a:gd name="T53" fmla="*/ 49758 h 704"/>
                  <a:gd name="T54" fmla="*/ 868 w 149"/>
                  <a:gd name="T55" fmla="*/ 48082 h 704"/>
                  <a:gd name="T56" fmla="*/ 795 w 149"/>
                  <a:gd name="T57" fmla="*/ 45506 h 704"/>
                  <a:gd name="T58" fmla="*/ 848 w 149"/>
                  <a:gd name="T59" fmla="*/ 42078 h 704"/>
                  <a:gd name="T60" fmla="*/ 990 w 149"/>
                  <a:gd name="T61" fmla="*/ 37980 h 704"/>
                  <a:gd name="T62" fmla="*/ 1389 w 149"/>
                  <a:gd name="T63" fmla="*/ 33301 h 704"/>
                  <a:gd name="T64" fmla="*/ 2064 w 149"/>
                  <a:gd name="T65" fmla="*/ 28244 h 704"/>
                  <a:gd name="T66" fmla="*/ 3105 w 149"/>
                  <a:gd name="T67" fmla="*/ 22892 h 704"/>
                  <a:gd name="T68" fmla="*/ 3444 w 149"/>
                  <a:gd name="T69" fmla="*/ 20417 h 704"/>
                  <a:gd name="T70" fmla="*/ 3586 w 149"/>
                  <a:gd name="T71" fmla="*/ 17186 h 704"/>
                  <a:gd name="T72" fmla="*/ 3468 w 149"/>
                  <a:gd name="T73" fmla="*/ 13457 h 704"/>
                  <a:gd name="T74" fmla="*/ 3149 w 149"/>
                  <a:gd name="T75" fmla="*/ 9804 h 704"/>
                  <a:gd name="T76" fmla="*/ 2620 w 149"/>
                  <a:gd name="T77" fmla="*/ 6227 h 704"/>
                  <a:gd name="T78" fmla="*/ 1942 w 149"/>
                  <a:gd name="T79" fmla="*/ 3226 h 704"/>
                  <a:gd name="T80" fmla="*/ 1054 w 149"/>
                  <a:gd name="T81" fmla="*/ 1027 h 704"/>
                  <a:gd name="T82" fmla="*/ 0 w 149"/>
                  <a:gd name="T83" fmla="*/ 0 h 7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grpSp>
        <p:sp>
          <p:nvSpPr>
            <p:cNvPr id="6" name="Freeform 11"/>
            <p:cNvSpPr>
              <a:spLocks/>
            </p:cNvSpPr>
            <p:nvPr userDrawn="1"/>
          </p:nvSpPr>
          <p:spPr bwMode="ltGray">
            <a:xfrm rot="373331" flipH="1">
              <a:off x="22" y="1957"/>
              <a:ext cx="323" cy="649"/>
            </a:xfrm>
            <a:custGeom>
              <a:avLst/>
              <a:gdLst>
                <a:gd name="T0" fmla="*/ 3808 w 128"/>
                <a:gd name="T1" fmla="*/ 0 h 217"/>
                <a:gd name="T2" fmla="*/ 4260 w 128"/>
                <a:gd name="T3" fmla="*/ 724 h 217"/>
                <a:gd name="T4" fmla="*/ 4661 w 128"/>
                <a:gd name="T5" fmla="*/ 2165 h 217"/>
                <a:gd name="T6" fmla="*/ 4979 w 128"/>
                <a:gd name="T7" fmla="*/ 4017 h 217"/>
                <a:gd name="T8" fmla="*/ 5191 w 128"/>
                <a:gd name="T9" fmla="*/ 6236 h 217"/>
                <a:gd name="T10" fmla="*/ 5145 w 128"/>
                <a:gd name="T11" fmla="*/ 8883 h 217"/>
                <a:gd name="T12" fmla="*/ 4706 w 128"/>
                <a:gd name="T13" fmla="*/ 11610 h 217"/>
                <a:gd name="T14" fmla="*/ 3808 w 128"/>
                <a:gd name="T15" fmla="*/ 14472 h 217"/>
                <a:gd name="T16" fmla="*/ 2425 w 128"/>
                <a:gd name="T17" fmla="*/ 17361 h 217"/>
                <a:gd name="T18" fmla="*/ 1994 w 128"/>
                <a:gd name="T19" fmla="*/ 17038 h 217"/>
                <a:gd name="T20" fmla="*/ 1542 w 128"/>
                <a:gd name="T21" fmla="*/ 16799 h 217"/>
                <a:gd name="T22" fmla="*/ 1062 w 128"/>
                <a:gd name="T23" fmla="*/ 16395 h 217"/>
                <a:gd name="T24" fmla="*/ 643 w 128"/>
                <a:gd name="T25" fmla="*/ 16072 h 217"/>
                <a:gd name="T26" fmla="*/ 318 w 128"/>
                <a:gd name="T27" fmla="*/ 15681 h 217"/>
                <a:gd name="T28" fmla="*/ 83 w 128"/>
                <a:gd name="T29" fmla="*/ 15196 h 217"/>
                <a:gd name="T30" fmla="*/ 0 w 128"/>
                <a:gd name="T31" fmla="*/ 14634 h 217"/>
                <a:gd name="T32" fmla="*/ 50 w 128"/>
                <a:gd name="T33" fmla="*/ 14230 h 217"/>
                <a:gd name="T34" fmla="*/ 527 w 128"/>
                <a:gd name="T35" fmla="*/ 13668 h 217"/>
                <a:gd name="T36" fmla="*/ 1171 w 128"/>
                <a:gd name="T37" fmla="*/ 12899 h 217"/>
                <a:gd name="T38" fmla="*/ 1865 w 128"/>
                <a:gd name="T39" fmla="*/ 12014 h 217"/>
                <a:gd name="T40" fmla="*/ 2554 w 128"/>
                <a:gd name="T41" fmla="*/ 10725 h 217"/>
                <a:gd name="T42" fmla="*/ 3197 w 128"/>
                <a:gd name="T43" fmla="*/ 8963 h 217"/>
                <a:gd name="T44" fmla="*/ 3694 w 128"/>
                <a:gd name="T45" fmla="*/ 6637 h 217"/>
                <a:gd name="T46" fmla="*/ 3934 w 128"/>
                <a:gd name="T47" fmla="*/ 3694 h 217"/>
                <a:gd name="T48" fmla="*/ 3808 w 128"/>
                <a:gd name="T49" fmla="*/ 0 h 2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7" name="Freeform 12"/>
            <p:cNvSpPr>
              <a:spLocks/>
            </p:cNvSpPr>
            <p:nvPr userDrawn="1"/>
          </p:nvSpPr>
          <p:spPr bwMode="ltGray">
            <a:xfrm>
              <a:off x="168" y="1260"/>
              <a:ext cx="1259" cy="1532"/>
            </a:xfrm>
            <a:custGeom>
              <a:avLst/>
              <a:gdLst>
                <a:gd name="T0" fmla="*/ 891 w 1259"/>
                <a:gd name="T1" fmla="*/ 1532 h 1532"/>
                <a:gd name="T2" fmla="*/ 954 w 1259"/>
                <a:gd name="T3" fmla="*/ 1452 h 1532"/>
                <a:gd name="T4" fmla="*/ 1032 w 1259"/>
                <a:gd name="T5" fmla="*/ 1338 h 1532"/>
                <a:gd name="T6" fmla="*/ 1115 w 1259"/>
                <a:gd name="T7" fmla="*/ 1188 h 1532"/>
                <a:gd name="T8" fmla="*/ 1194 w 1259"/>
                <a:gd name="T9" fmla="*/ 1023 h 1532"/>
                <a:gd name="T10" fmla="*/ 1244 w 1259"/>
                <a:gd name="T11" fmla="*/ 841 h 1532"/>
                <a:gd name="T12" fmla="*/ 1259 w 1259"/>
                <a:gd name="T13" fmla="*/ 647 h 1532"/>
                <a:gd name="T14" fmla="*/ 1230 w 1259"/>
                <a:gd name="T15" fmla="*/ 463 h 1532"/>
                <a:gd name="T16" fmla="*/ 1140 w 1259"/>
                <a:gd name="T17" fmla="*/ 294 h 1532"/>
                <a:gd name="T18" fmla="*/ 1043 w 1259"/>
                <a:gd name="T19" fmla="*/ 190 h 1532"/>
                <a:gd name="T20" fmla="*/ 961 w 1259"/>
                <a:gd name="T21" fmla="*/ 109 h 1532"/>
                <a:gd name="T22" fmla="*/ 894 w 1259"/>
                <a:gd name="T23" fmla="*/ 65 h 1532"/>
                <a:gd name="T24" fmla="*/ 786 w 1259"/>
                <a:gd name="T25" fmla="*/ 18 h 1532"/>
                <a:gd name="T26" fmla="*/ 642 w 1259"/>
                <a:gd name="T27" fmla="*/ 0 h 1532"/>
                <a:gd name="T28" fmla="*/ 440 w 1259"/>
                <a:gd name="T29" fmla="*/ 23 h 1532"/>
                <a:gd name="T30" fmla="*/ 366 w 1259"/>
                <a:gd name="T31" fmla="*/ 44 h 1532"/>
                <a:gd name="T32" fmla="*/ 292 w 1259"/>
                <a:gd name="T33" fmla="*/ 58 h 1532"/>
                <a:gd name="T34" fmla="*/ 229 w 1259"/>
                <a:gd name="T35" fmla="*/ 79 h 1532"/>
                <a:gd name="T36" fmla="*/ 178 w 1259"/>
                <a:gd name="T37" fmla="*/ 103 h 1532"/>
                <a:gd name="T38" fmla="*/ 127 w 1259"/>
                <a:gd name="T39" fmla="*/ 127 h 1532"/>
                <a:gd name="T40" fmla="*/ 82 w 1259"/>
                <a:gd name="T41" fmla="*/ 158 h 1532"/>
                <a:gd name="T42" fmla="*/ 41 w 1259"/>
                <a:gd name="T43" fmla="*/ 197 h 1532"/>
                <a:gd name="T44" fmla="*/ 0 w 1259"/>
                <a:gd name="T45" fmla="*/ 243 h 1532"/>
                <a:gd name="T46" fmla="*/ 76 w 1259"/>
                <a:gd name="T47" fmla="*/ 215 h 1532"/>
                <a:gd name="T48" fmla="*/ 144 w 1259"/>
                <a:gd name="T49" fmla="*/ 194 h 1532"/>
                <a:gd name="T50" fmla="*/ 212 w 1259"/>
                <a:gd name="T51" fmla="*/ 179 h 1532"/>
                <a:gd name="T52" fmla="*/ 280 w 1259"/>
                <a:gd name="T53" fmla="*/ 164 h 1532"/>
                <a:gd name="T54" fmla="*/ 336 w 1259"/>
                <a:gd name="T55" fmla="*/ 149 h 1532"/>
                <a:gd name="T56" fmla="*/ 397 w 1259"/>
                <a:gd name="T57" fmla="*/ 149 h 1532"/>
                <a:gd name="T58" fmla="*/ 458 w 1259"/>
                <a:gd name="T59" fmla="*/ 141 h 1532"/>
                <a:gd name="T60" fmla="*/ 511 w 1259"/>
                <a:gd name="T61" fmla="*/ 146 h 1532"/>
                <a:gd name="T62" fmla="*/ 565 w 1259"/>
                <a:gd name="T63" fmla="*/ 152 h 1532"/>
                <a:gd name="T64" fmla="*/ 618 w 1259"/>
                <a:gd name="T65" fmla="*/ 166 h 1532"/>
                <a:gd name="T66" fmla="*/ 669 w 1259"/>
                <a:gd name="T67" fmla="*/ 186 h 1532"/>
                <a:gd name="T68" fmla="*/ 715 w 1259"/>
                <a:gd name="T69" fmla="*/ 205 h 1532"/>
                <a:gd name="T70" fmla="*/ 760 w 1259"/>
                <a:gd name="T71" fmla="*/ 239 h 1532"/>
                <a:gd name="T72" fmla="*/ 811 w 1259"/>
                <a:gd name="T73" fmla="*/ 267 h 1532"/>
                <a:gd name="T74" fmla="*/ 855 w 1259"/>
                <a:gd name="T75" fmla="*/ 307 h 1532"/>
                <a:gd name="T76" fmla="*/ 899 w 1259"/>
                <a:gd name="T77" fmla="*/ 348 h 1532"/>
                <a:gd name="T78" fmla="*/ 971 w 1259"/>
                <a:gd name="T79" fmla="*/ 464 h 1532"/>
                <a:gd name="T80" fmla="*/ 1016 w 1259"/>
                <a:gd name="T81" fmla="*/ 606 h 1532"/>
                <a:gd name="T82" fmla="*/ 1027 w 1259"/>
                <a:gd name="T83" fmla="*/ 774 h 1532"/>
                <a:gd name="T84" fmla="*/ 1022 w 1259"/>
                <a:gd name="T85" fmla="*/ 939 h 1532"/>
                <a:gd name="T86" fmla="*/ 1002 w 1259"/>
                <a:gd name="T87" fmla="*/ 1117 h 1532"/>
                <a:gd name="T88" fmla="*/ 966 w 1259"/>
                <a:gd name="T89" fmla="*/ 1279 h 1532"/>
                <a:gd name="T90" fmla="*/ 933 w 1259"/>
                <a:gd name="T91" fmla="*/ 1421 h 1532"/>
                <a:gd name="T92" fmla="*/ 891 w 1259"/>
                <a:gd name="T93" fmla="*/ 1532 h 15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259" h="1532">
                  <a:moveTo>
                    <a:pt x="891" y="1532"/>
                  </a:moveTo>
                  <a:lnTo>
                    <a:pt x="954" y="1452"/>
                  </a:lnTo>
                  <a:lnTo>
                    <a:pt x="1032" y="1338"/>
                  </a:lnTo>
                  <a:lnTo>
                    <a:pt x="1115" y="1188"/>
                  </a:lnTo>
                  <a:lnTo>
                    <a:pt x="1194" y="1023"/>
                  </a:lnTo>
                  <a:lnTo>
                    <a:pt x="1244" y="841"/>
                  </a:lnTo>
                  <a:lnTo>
                    <a:pt x="1259" y="647"/>
                  </a:lnTo>
                  <a:lnTo>
                    <a:pt x="1230" y="463"/>
                  </a:lnTo>
                  <a:lnTo>
                    <a:pt x="1140" y="294"/>
                  </a:lnTo>
                  <a:lnTo>
                    <a:pt x="1043" y="190"/>
                  </a:lnTo>
                  <a:lnTo>
                    <a:pt x="961" y="109"/>
                  </a:lnTo>
                  <a:lnTo>
                    <a:pt x="894" y="65"/>
                  </a:lnTo>
                  <a:lnTo>
                    <a:pt x="786" y="18"/>
                  </a:lnTo>
                  <a:lnTo>
                    <a:pt x="642" y="0"/>
                  </a:lnTo>
                  <a:lnTo>
                    <a:pt x="440" y="23"/>
                  </a:lnTo>
                  <a:lnTo>
                    <a:pt x="366" y="44"/>
                  </a:lnTo>
                  <a:lnTo>
                    <a:pt x="292" y="58"/>
                  </a:lnTo>
                  <a:lnTo>
                    <a:pt x="229" y="79"/>
                  </a:lnTo>
                  <a:lnTo>
                    <a:pt x="178" y="103"/>
                  </a:lnTo>
                  <a:lnTo>
                    <a:pt x="127" y="127"/>
                  </a:lnTo>
                  <a:lnTo>
                    <a:pt x="82" y="158"/>
                  </a:lnTo>
                  <a:lnTo>
                    <a:pt x="41" y="197"/>
                  </a:lnTo>
                  <a:lnTo>
                    <a:pt x="0" y="243"/>
                  </a:lnTo>
                  <a:lnTo>
                    <a:pt x="76" y="215"/>
                  </a:lnTo>
                  <a:lnTo>
                    <a:pt x="144" y="194"/>
                  </a:lnTo>
                  <a:lnTo>
                    <a:pt x="212" y="179"/>
                  </a:lnTo>
                  <a:lnTo>
                    <a:pt x="280" y="164"/>
                  </a:lnTo>
                  <a:lnTo>
                    <a:pt x="336" y="149"/>
                  </a:lnTo>
                  <a:lnTo>
                    <a:pt x="397" y="149"/>
                  </a:lnTo>
                  <a:lnTo>
                    <a:pt x="458" y="141"/>
                  </a:lnTo>
                  <a:lnTo>
                    <a:pt x="511" y="146"/>
                  </a:lnTo>
                  <a:lnTo>
                    <a:pt x="565" y="152"/>
                  </a:lnTo>
                  <a:lnTo>
                    <a:pt x="618" y="166"/>
                  </a:lnTo>
                  <a:lnTo>
                    <a:pt x="669" y="186"/>
                  </a:lnTo>
                  <a:lnTo>
                    <a:pt x="715" y="205"/>
                  </a:lnTo>
                  <a:lnTo>
                    <a:pt x="760" y="239"/>
                  </a:lnTo>
                  <a:lnTo>
                    <a:pt x="811" y="267"/>
                  </a:lnTo>
                  <a:lnTo>
                    <a:pt x="855" y="307"/>
                  </a:lnTo>
                  <a:lnTo>
                    <a:pt x="899" y="348"/>
                  </a:lnTo>
                  <a:lnTo>
                    <a:pt x="971" y="464"/>
                  </a:lnTo>
                  <a:lnTo>
                    <a:pt x="1016" y="606"/>
                  </a:lnTo>
                  <a:lnTo>
                    <a:pt x="1027" y="774"/>
                  </a:lnTo>
                  <a:lnTo>
                    <a:pt x="1022" y="939"/>
                  </a:lnTo>
                  <a:lnTo>
                    <a:pt x="1002" y="1117"/>
                  </a:lnTo>
                  <a:lnTo>
                    <a:pt x="966" y="1279"/>
                  </a:lnTo>
                  <a:lnTo>
                    <a:pt x="933" y="1421"/>
                  </a:lnTo>
                  <a:lnTo>
                    <a:pt x="891" y="1532"/>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8" name="Freeform 13"/>
            <p:cNvSpPr>
              <a:spLocks/>
            </p:cNvSpPr>
            <p:nvPr userDrawn="1"/>
          </p:nvSpPr>
          <p:spPr bwMode="ltGray">
            <a:xfrm>
              <a:off x="0" y="2610"/>
              <a:ext cx="801" cy="459"/>
            </a:xfrm>
            <a:custGeom>
              <a:avLst/>
              <a:gdLst>
                <a:gd name="T0" fmla="*/ 0 w 801"/>
                <a:gd name="T1" fmla="*/ 0 h 459"/>
                <a:gd name="T2" fmla="*/ 37 w 801"/>
                <a:gd name="T3" fmla="*/ 69 h 459"/>
                <a:gd name="T4" fmla="*/ 68 w 801"/>
                <a:gd name="T5" fmla="*/ 132 h 459"/>
                <a:gd name="T6" fmla="*/ 110 w 801"/>
                <a:gd name="T7" fmla="*/ 188 h 459"/>
                <a:gd name="T8" fmla="*/ 149 w 801"/>
                <a:gd name="T9" fmla="*/ 229 h 459"/>
                <a:gd name="T10" fmla="*/ 192 w 801"/>
                <a:gd name="T11" fmla="*/ 278 h 459"/>
                <a:gd name="T12" fmla="*/ 250 w 801"/>
                <a:gd name="T13" fmla="*/ 314 h 459"/>
                <a:gd name="T14" fmla="*/ 308 w 801"/>
                <a:gd name="T15" fmla="*/ 336 h 459"/>
                <a:gd name="T16" fmla="*/ 365 w 801"/>
                <a:gd name="T17" fmla="*/ 365 h 459"/>
                <a:gd name="T18" fmla="*/ 430 w 801"/>
                <a:gd name="T19" fmla="*/ 381 h 459"/>
                <a:gd name="T20" fmla="*/ 501 w 801"/>
                <a:gd name="T21" fmla="*/ 390 h 459"/>
                <a:gd name="T22" fmla="*/ 573 w 801"/>
                <a:gd name="T23" fmla="*/ 392 h 459"/>
                <a:gd name="T24" fmla="*/ 646 w 801"/>
                <a:gd name="T25" fmla="*/ 381 h 459"/>
                <a:gd name="T26" fmla="*/ 726 w 801"/>
                <a:gd name="T27" fmla="*/ 362 h 459"/>
                <a:gd name="T28" fmla="*/ 801 w 801"/>
                <a:gd name="T29" fmla="*/ 335 h 459"/>
                <a:gd name="T30" fmla="*/ 731 w 801"/>
                <a:gd name="T31" fmla="*/ 377 h 459"/>
                <a:gd name="T32" fmla="*/ 662 w 801"/>
                <a:gd name="T33" fmla="*/ 404 h 459"/>
                <a:gd name="T34" fmla="*/ 594 w 801"/>
                <a:gd name="T35" fmla="*/ 432 h 459"/>
                <a:gd name="T36" fmla="*/ 532 w 801"/>
                <a:gd name="T37" fmla="*/ 445 h 459"/>
                <a:gd name="T38" fmla="*/ 471 w 801"/>
                <a:gd name="T39" fmla="*/ 459 h 459"/>
                <a:gd name="T40" fmla="*/ 411 w 801"/>
                <a:gd name="T41" fmla="*/ 458 h 459"/>
                <a:gd name="T42" fmla="*/ 350 w 801"/>
                <a:gd name="T43" fmla="*/ 458 h 459"/>
                <a:gd name="T44" fmla="*/ 291 w 801"/>
                <a:gd name="T45" fmla="*/ 450 h 459"/>
                <a:gd name="T46" fmla="*/ 244 w 801"/>
                <a:gd name="T47" fmla="*/ 436 h 459"/>
                <a:gd name="T48" fmla="*/ 192 w 801"/>
                <a:gd name="T49" fmla="*/ 415 h 459"/>
                <a:gd name="T50" fmla="*/ 145 w 801"/>
                <a:gd name="T51" fmla="*/ 394 h 459"/>
                <a:gd name="T52" fmla="*/ 100 w 801"/>
                <a:gd name="T53" fmla="*/ 373 h 459"/>
                <a:gd name="T54" fmla="*/ 60 w 801"/>
                <a:gd name="T55" fmla="*/ 347 h 459"/>
                <a:gd name="T56" fmla="*/ 0 w 801"/>
                <a:gd name="T57" fmla="*/ 294 h 459"/>
                <a:gd name="T58" fmla="*/ 0 w 801"/>
                <a:gd name="T59" fmla="*/ 0 h 45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01" h="459">
                  <a:moveTo>
                    <a:pt x="0" y="0"/>
                  </a:moveTo>
                  <a:lnTo>
                    <a:pt x="37" y="69"/>
                  </a:lnTo>
                  <a:lnTo>
                    <a:pt x="68" y="132"/>
                  </a:lnTo>
                  <a:lnTo>
                    <a:pt x="110" y="188"/>
                  </a:lnTo>
                  <a:lnTo>
                    <a:pt x="149" y="229"/>
                  </a:lnTo>
                  <a:lnTo>
                    <a:pt x="192" y="278"/>
                  </a:lnTo>
                  <a:lnTo>
                    <a:pt x="250" y="314"/>
                  </a:lnTo>
                  <a:lnTo>
                    <a:pt x="308" y="336"/>
                  </a:lnTo>
                  <a:lnTo>
                    <a:pt x="365" y="365"/>
                  </a:lnTo>
                  <a:lnTo>
                    <a:pt x="430" y="381"/>
                  </a:lnTo>
                  <a:lnTo>
                    <a:pt x="501" y="390"/>
                  </a:lnTo>
                  <a:lnTo>
                    <a:pt x="573" y="392"/>
                  </a:lnTo>
                  <a:lnTo>
                    <a:pt x="646" y="381"/>
                  </a:lnTo>
                  <a:lnTo>
                    <a:pt x="726" y="362"/>
                  </a:lnTo>
                  <a:lnTo>
                    <a:pt x="801" y="335"/>
                  </a:lnTo>
                  <a:lnTo>
                    <a:pt x="731" y="377"/>
                  </a:lnTo>
                  <a:lnTo>
                    <a:pt x="662" y="404"/>
                  </a:lnTo>
                  <a:lnTo>
                    <a:pt x="594" y="432"/>
                  </a:lnTo>
                  <a:lnTo>
                    <a:pt x="532" y="445"/>
                  </a:lnTo>
                  <a:lnTo>
                    <a:pt x="471" y="459"/>
                  </a:lnTo>
                  <a:lnTo>
                    <a:pt x="411" y="458"/>
                  </a:lnTo>
                  <a:lnTo>
                    <a:pt x="350" y="458"/>
                  </a:lnTo>
                  <a:lnTo>
                    <a:pt x="291" y="450"/>
                  </a:lnTo>
                  <a:lnTo>
                    <a:pt x="244" y="436"/>
                  </a:lnTo>
                  <a:lnTo>
                    <a:pt x="192" y="415"/>
                  </a:lnTo>
                  <a:lnTo>
                    <a:pt x="145" y="394"/>
                  </a:lnTo>
                  <a:lnTo>
                    <a:pt x="100" y="373"/>
                  </a:lnTo>
                  <a:lnTo>
                    <a:pt x="60" y="347"/>
                  </a:lnTo>
                  <a:lnTo>
                    <a:pt x="0" y="294"/>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9" name="Freeform 14"/>
            <p:cNvSpPr>
              <a:spLocks/>
            </p:cNvSpPr>
            <p:nvPr userDrawn="1"/>
          </p:nvSpPr>
          <p:spPr bwMode="ltGray">
            <a:xfrm rot="373331" flipH="1">
              <a:off x="898" y="2855"/>
              <a:ext cx="354" cy="464"/>
            </a:xfrm>
            <a:custGeom>
              <a:avLst/>
              <a:gdLst>
                <a:gd name="T0" fmla="*/ 6290 w 117"/>
                <a:gd name="T1" fmla="*/ 0 h 132"/>
                <a:gd name="T2" fmla="*/ 0 w 117"/>
                <a:gd name="T3" fmla="*/ 3817 h 132"/>
                <a:gd name="T4" fmla="*/ 248 w 117"/>
                <a:gd name="T5" fmla="*/ 3955 h 132"/>
                <a:gd name="T6" fmla="*/ 1162 w 117"/>
                <a:gd name="T7" fmla="*/ 4436 h 132"/>
                <a:gd name="T8" fmla="*/ 2436 w 117"/>
                <a:gd name="T9" fmla="*/ 5512 h 132"/>
                <a:gd name="T10" fmla="*/ 3855 w 117"/>
                <a:gd name="T11" fmla="*/ 7167 h 132"/>
                <a:gd name="T12" fmla="*/ 5540 w 117"/>
                <a:gd name="T13" fmla="*/ 9466 h 132"/>
                <a:gd name="T14" fmla="*/ 7041 w 117"/>
                <a:gd name="T15" fmla="*/ 12208 h 132"/>
                <a:gd name="T16" fmla="*/ 8560 w 117"/>
                <a:gd name="T17" fmla="*/ 15716 h 132"/>
                <a:gd name="T18" fmla="*/ 9721 w 117"/>
                <a:gd name="T19" fmla="*/ 20152 h 132"/>
                <a:gd name="T20" fmla="*/ 9803 w 117"/>
                <a:gd name="T21" fmla="*/ 18324 h 132"/>
                <a:gd name="T22" fmla="*/ 9640 w 117"/>
                <a:gd name="T23" fmla="*/ 16335 h 132"/>
                <a:gd name="T24" fmla="*/ 9053 w 117"/>
                <a:gd name="T25" fmla="*/ 13727 h 132"/>
                <a:gd name="T26" fmla="*/ 8311 w 117"/>
                <a:gd name="T27" fmla="*/ 11294 h 132"/>
                <a:gd name="T28" fmla="*/ 7452 w 117"/>
                <a:gd name="T29" fmla="*/ 8858 h 132"/>
                <a:gd name="T30" fmla="*/ 6535 w 117"/>
                <a:gd name="T31" fmla="*/ 6858 h 132"/>
                <a:gd name="T32" fmla="*/ 5622 w 117"/>
                <a:gd name="T33" fmla="*/ 5512 h 132"/>
                <a:gd name="T34" fmla="*/ 4844 w 117"/>
                <a:gd name="T35" fmla="*/ 4868 h 132"/>
                <a:gd name="T36" fmla="*/ 5785 w 117"/>
                <a:gd name="T37" fmla="*/ 4436 h 132"/>
                <a:gd name="T38" fmla="*/ 6620 w 117"/>
                <a:gd name="T39" fmla="*/ 4250 h 132"/>
                <a:gd name="T40" fmla="*/ 7452 w 117"/>
                <a:gd name="T41" fmla="*/ 3955 h 132"/>
                <a:gd name="T42" fmla="*/ 8230 w 117"/>
                <a:gd name="T43" fmla="*/ 3817 h 132"/>
                <a:gd name="T44" fmla="*/ 8808 w 117"/>
                <a:gd name="T45" fmla="*/ 3645 h 132"/>
                <a:gd name="T46" fmla="*/ 9137 w 117"/>
                <a:gd name="T47" fmla="*/ 3350 h 132"/>
                <a:gd name="T48" fmla="*/ 9476 w 117"/>
                <a:gd name="T49" fmla="*/ 3213 h 132"/>
                <a:gd name="T50" fmla="*/ 9558 w 117"/>
                <a:gd name="T51" fmla="*/ 3213 h 132"/>
                <a:gd name="T52" fmla="*/ 6290 w 117"/>
                <a:gd name="T53" fmla="*/ 0 h 1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10" name="Freeform 15"/>
            <p:cNvSpPr>
              <a:spLocks/>
            </p:cNvSpPr>
            <p:nvPr userDrawn="1"/>
          </p:nvSpPr>
          <p:spPr bwMode="ltGray">
            <a:xfrm rot="373331" flipH="1">
              <a:off x="799" y="2979"/>
              <a:ext cx="87" cy="274"/>
            </a:xfrm>
            <a:custGeom>
              <a:avLst/>
              <a:gdLst>
                <a:gd name="T0" fmla="*/ 2349 w 29"/>
                <a:gd name="T1" fmla="*/ 0 h 77"/>
                <a:gd name="T2" fmla="*/ 1863 w 29"/>
                <a:gd name="T3" fmla="*/ 0 h 77"/>
                <a:gd name="T4" fmla="*/ 1296 w 29"/>
                <a:gd name="T5" fmla="*/ 633 h 77"/>
                <a:gd name="T6" fmla="*/ 729 w 29"/>
                <a:gd name="T7" fmla="*/ 1445 h 77"/>
                <a:gd name="T8" fmla="*/ 324 w 29"/>
                <a:gd name="T9" fmla="*/ 3064 h 77"/>
                <a:gd name="T10" fmla="*/ 81 w 29"/>
                <a:gd name="T11" fmla="*/ 4825 h 77"/>
                <a:gd name="T12" fmla="*/ 0 w 29"/>
                <a:gd name="T13" fmla="*/ 7078 h 77"/>
                <a:gd name="T14" fmla="*/ 243 w 29"/>
                <a:gd name="T15" fmla="*/ 9650 h 77"/>
                <a:gd name="T16" fmla="*/ 891 w 29"/>
                <a:gd name="T17" fmla="*/ 12344 h 77"/>
                <a:gd name="T18" fmla="*/ 1215 w 29"/>
                <a:gd name="T19" fmla="*/ 8522 h 77"/>
                <a:gd name="T20" fmla="*/ 1539 w 29"/>
                <a:gd name="T21" fmla="*/ 5950 h 77"/>
                <a:gd name="T22" fmla="*/ 1863 w 29"/>
                <a:gd name="T23" fmla="*/ 3519 h 77"/>
                <a:gd name="T24" fmla="*/ 2349 w 29"/>
                <a:gd name="T25" fmla="*/ 0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11" name="Freeform 16"/>
            <p:cNvSpPr>
              <a:spLocks/>
            </p:cNvSpPr>
            <p:nvPr userDrawn="1"/>
          </p:nvSpPr>
          <p:spPr bwMode="ltGray">
            <a:xfrm>
              <a:off x="1190" y="3273"/>
              <a:ext cx="1108" cy="1047"/>
            </a:xfrm>
            <a:custGeom>
              <a:avLst/>
              <a:gdLst>
                <a:gd name="T0" fmla="*/ 784 w 1108"/>
                <a:gd name="T1" fmla="*/ 1047 h 1047"/>
                <a:gd name="T2" fmla="*/ 692 w 1108"/>
                <a:gd name="T3" fmla="*/ 1011 h 1047"/>
                <a:gd name="T4" fmla="*/ 607 w 1108"/>
                <a:gd name="T5" fmla="*/ 945 h 1047"/>
                <a:gd name="T6" fmla="*/ 517 w 1108"/>
                <a:gd name="T7" fmla="*/ 861 h 1047"/>
                <a:gd name="T8" fmla="*/ 432 w 1108"/>
                <a:gd name="T9" fmla="*/ 776 h 1047"/>
                <a:gd name="T10" fmla="*/ 350 w 1108"/>
                <a:gd name="T11" fmla="*/ 677 h 1047"/>
                <a:gd name="T12" fmla="*/ 266 w 1108"/>
                <a:gd name="T13" fmla="*/ 563 h 1047"/>
                <a:gd name="T14" fmla="*/ 188 w 1108"/>
                <a:gd name="T15" fmla="*/ 447 h 1047"/>
                <a:gd name="T16" fmla="*/ 122 w 1108"/>
                <a:gd name="T17" fmla="*/ 325 h 1047"/>
                <a:gd name="T18" fmla="*/ 65 w 1108"/>
                <a:gd name="T19" fmla="*/ 211 h 1047"/>
                <a:gd name="T20" fmla="*/ 21 w 1108"/>
                <a:gd name="T21" fmla="*/ 101 h 1047"/>
                <a:gd name="T22" fmla="*/ 0 w 1108"/>
                <a:gd name="T23" fmla="*/ 0 h 1047"/>
                <a:gd name="T24" fmla="*/ 109 w 1108"/>
                <a:gd name="T25" fmla="*/ 217 h 1047"/>
                <a:gd name="T26" fmla="*/ 209 w 1108"/>
                <a:gd name="T27" fmla="*/ 378 h 1047"/>
                <a:gd name="T28" fmla="*/ 294 w 1108"/>
                <a:gd name="T29" fmla="*/ 500 h 1047"/>
                <a:gd name="T30" fmla="*/ 373 w 1108"/>
                <a:gd name="T31" fmla="*/ 590 h 1047"/>
                <a:gd name="T32" fmla="*/ 441 w 1108"/>
                <a:gd name="T33" fmla="*/ 661 h 1047"/>
                <a:gd name="T34" fmla="*/ 506 w 1108"/>
                <a:gd name="T35" fmla="*/ 713 h 1047"/>
                <a:gd name="T36" fmla="*/ 564 w 1108"/>
                <a:gd name="T37" fmla="*/ 754 h 1047"/>
                <a:gd name="T38" fmla="*/ 620 w 1108"/>
                <a:gd name="T39" fmla="*/ 801 h 1047"/>
                <a:gd name="T40" fmla="*/ 754 w 1108"/>
                <a:gd name="T41" fmla="*/ 899 h 1047"/>
                <a:gd name="T42" fmla="*/ 925 w 1108"/>
                <a:gd name="T43" fmla="*/ 977 h 1047"/>
                <a:gd name="T44" fmla="*/ 1108 w 1108"/>
                <a:gd name="T45" fmla="*/ 1047 h 1047"/>
                <a:gd name="T46" fmla="*/ 784 w 1108"/>
                <a:gd name="T47" fmla="*/ 1047 h 10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08" h="1047">
                  <a:moveTo>
                    <a:pt x="784" y="1047"/>
                  </a:moveTo>
                  <a:lnTo>
                    <a:pt x="692" y="1011"/>
                  </a:lnTo>
                  <a:lnTo>
                    <a:pt x="607" y="945"/>
                  </a:lnTo>
                  <a:lnTo>
                    <a:pt x="517" y="861"/>
                  </a:lnTo>
                  <a:lnTo>
                    <a:pt x="432" y="776"/>
                  </a:lnTo>
                  <a:lnTo>
                    <a:pt x="350" y="677"/>
                  </a:lnTo>
                  <a:lnTo>
                    <a:pt x="266" y="563"/>
                  </a:lnTo>
                  <a:lnTo>
                    <a:pt x="188" y="447"/>
                  </a:lnTo>
                  <a:lnTo>
                    <a:pt x="122" y="325"/>
                  </a:lnTo>
                  <a:lnTo>
                    <a:pt x="65" y="211"/>
                  </a:lnTo>
                  <a:lnTo>
                    <a:pt x="21" y="101"/>
                  </a:lnTo>
                  <a:lnTo>
                    <a:pt x="0" y="0"/>
                  </a:lnTo>
                  <a:lnTo>
                    <a:pt x="109" y="217"/>
                  </a:lnTo>
                  <a:lnTo>
                    <a:pt x="209" y="378"/>
                  </a:lnTo>
                  <a:lnTo>
                    <a:pt x="294" y="500"/>
                  </a:lnTo>
                  <a:lnTo>
                    <a:pt x="373" y="590"/>
                  </a:lnTo>
                  <a:lnTo>
                    <a:pt x="441" y="661"/>
                  </a:lnTo>
                  <a:lnTo>
                    <a:pt x="506" y="713"/>
                  </a:lnTo>
                  <a:lnTo>
                    <a:pt x="564" y="754"/>
                  </a:lnTo>
                  <a:lnTo>
                    <a:pt x="620" y="801"/>
                  </a:lnTo>
                  <a:lnTo>
                    <a:pt x="754" y="899"/>
                  </a:lnTo>
                  <a:lnTo>
                    <a:pt x="925" y="977"/>
                  </a:lnTo>
                  <a:lnTo>
                    <a:pt x="1108" y="1047"/>
                  </a:lnTo>
                  <a:lnTo>
                    <a:pt x="784" y="1047"/>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grpSp>
          <p:nvGrpSpPr>
            <p:cNvPr id="12" name="Group 17"/>
            <p:cNvGrpSpPr>
              <a:grpSpLocks/>
            </p:cNvGrpSpPr>
            <p:nvPr userDrawn="1"/>
          </p:nvGrpSpPr>
          <p:grpSpPr bwMode="auto">
            <a:xfrm rot="3220060">
              <a:off x="2631" y="754"/>
              <a:ext cx="569" cy="637"/>
              <a:chOff x="1727" y="866"/>
              <a:chExt cx="129" cy="157"/>
            </a:xfrm>
          </p:grpSpPr>
          <p:sp>
            <p:nvSpPr>
              <p:cNvPr id="36" name="Freeform 18"/>
              <p:cNvSpPr>
                <a:spLocks/>
              </p:cNvSpPr>
              <p:nvPr userDrawn="1"/>
            </p:nvSpPr>
            <p:spPr bwMode="ltGray">
              <a:xfrm>
                <a:off x="1727" y="866"/>
                <a:ext cx="41" cy="59"/>
              </a:xfrm>
              <a:custGeom>
                <a:avLst/>
                <a:gdLst>
                  <a:gd name="T0" fmla="*/ 5 w 83"/>
                  <a:gd name="T1" fmla="*/ 2 h 117"/>
                  <a:gd name="T2" fmla="*/ 1 w 83"/>
                  <a:gd name="T3" fmla="*/ 0 h 117"/>
                  <a:gd name="T4" fmla="*/ 0 w 83"/>
                  <a:gd name="T5" fmla="*/ 8 h 117"/>
                  <a:gd name="T6" fmla="*/ 5 w 83"/>
                  <a:gd name="T7" fmla="*/ 2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37" name="Freeform 19"/>
              <p:cNvSpPr>
                <a:spLocks/>
              </p:cNvSpPr>
              <p:nvPr userDrawn="1"/>
            </p:nvSpPr>
            <p:spPr bwMode="ltGray">
              <a:xfrm>
                <a:off x="1786" y="894"/>
                <a:ext cx="70" cy="49"/>
              </a:xfrm>
              <a:custGeom>
                <a:avLst/>
                <a:gdLst>
                  <a:gd name="T0" fmla="*/ 0 w 140"/>
                  <a:gd name="T1" fmla="*/ 7 h 98"/>
                  <a:gd name="T2" fmla="*/ 8 w 140"/>
                  <a:gd name="T3" fmla="*/ 0 h 98"/>
                  <a:gd name="T4" fmla="*/ 9 w 140"/>
                  <a:gd name="T5" fmla="*/ 4 h 98"/>
                  <a:gd name="T6" fmla="*/ 0 w 140"/>
                  <a:gd name="T7" fmla="*/ 7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38" name="Freeform 20"/>
              <p:cNvSpPr>
                <a:spLocks/>
              </p:cNvSpPr>
              <p:nvPr userDrawn="1"/>
            </p:nvSpPr>
            <p:spPr bwMode="ltGray">
              <a:xfrm>
                <a:off x="1772" y="998"/>
                <a:ext cx="73" cy="25"/>
              </a:xfrm>
              <a:custGeom>
                <a:avLst/>
                <a:gdLst>
                  <a:gd name="T0" fmla="*/ 0 w 145"/>
                  <a:gd name="T1" fmla="*/ 1 h 49"/>
                  <a:gd name="T2" fmla="*/ 10 w 145"/>
                  <a:gd name="T3" fmla="*/ 0 h 49"/>
                  <a:gd name="T4" fmla="*/ 9 w 145"/>
                  <a:gd name="T5" fmla="*/ 4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grpSp>
        <p:grpSp>
          <p:nvGrpSpPr>
            <p:cNvPr id="13" name="Group 21"/>
            <p:cNvGrpSpPr>
              <a:grpSpLocks/>
            </p:cNvGrpSpPr>
            <p:nvPr userDrawn="1"/>
          </p:nvGrpSpPr>
          <p:grpSpPr bwMode="auto">
            <a:xfrm rot="-6691250">
              <a:off x="3637" y="132"/>
              <a:ext cx="356" cy="607"/>
              <a:chOff x="1727" y="866"/>
              <a:chExt cx="129" cy="157"/>
            </a:xfrm>
          </p:grpSpPr>
          <p:sp>
            <p:nvSpPr>
              <p:cNvPr id="33" name="Freeform 22"/>
              <p:cNvSpPr>
                <a:spLocks/>
              </p:cNvSpPr>
              <p:nvPr userDrawn="1"/>
            </p:nvSpPr>
            <p:spPr bwMode="ltGray">
              <a:xfrm>
                <a:off x="1727" y="866"/>
                <a:ext cx="41" cy="59"/>
              </a:xfrm>
              <a:custGeom>
                <a:avLst/>
                <a:gdLst>
                  <a:gd name="T0" fmla="*/ 5 w 83"/>
                  <a:gd name="T1" fmla="*/ 2 h 117"/>
                  <a:gd name="T2" fmla="*/ 1 w 83"/>
                  <a:gd name="T3" fmla="*/ 0 h 117"/>
                  <a:gd name="T4" fmla="*/ 0 w 83"/>
                  <a:gd name="T5" fmla="*/ 8 h 117"/>
                  <a:gd name="T6" fmla="*/ 5 w 83"/>
                  <a:gd name="T7" fmla="*/ 2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34" name="Freeform 23"/>
              <p:cNvSpPr>
                <a:spLocks/>
              </p:cNvSpPr>
              <p:nvPr userDrawn="1"/>
            </p:nvSpPr>
            <p:spPr bwMode="ltGray">
              <a:xfrm>
                <a:off x="1786" y="894"/>
                <a:ext cx="70" cy="49"/>
              </a:xfrm>
              <a:custGeom>
                <a:avLst/>
                <a:gdLst>
                  <a:gd name="T0" fmla="*/ 0 w 140"/>
                  <a:gd name="T1" fmla="*/ 7 h 98"/>
                  <a:gd name="T2" fmla="*/ 8 w 140"/>
                  <a:gd name="T3" fmla="*/ 0 h 98"/>
                  <a:gd name="T4" fmla="*/ 9 w 140"/>
                  <a:gd name="T5" fmla="*/ 4 h 98"/>
                  <a:gd name="T6" fmla="*/ 0 w 140"/>
                  <a:gd name="T7" fmla="*/ 7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35" name="Freeform 24"/>
              <p:cNvSpPr>
                <a:spLocks/>
              </p:cNvSpPr>
              <p:nvPr userDrawn="1"/>
            </p:nvSpPr>
            <p:spPr bwMode="ltGray">
              <a:xfrm>
                <a:off x="1772" y="998"/>
                <a:ext cx="73" cy="25"/>
              </a:xfrm>
              <a:custGeom>
                <a:avLst/>
                <a:gdLst>
                  <a:gd name="T0" fmla="*/ 0 w 145"/>
                  <a:gd name="T1" fmla="*/ 1 h 49"/>
                  <a:gd name="T2" fmla="*/ 10 w 145"/>
                  <a:gd name="T3" fmla="*/ 0 h 49"/>
                  <a:gd name="T4" fmla="*/ 9 w 145"/>
                  <a:gd name="T5" fmla="*/ 4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grpSp>
        <p:grpSp>
          <p:nvGrpSpPr>
            <p:cNvPr id="14" name="Group 25"/>
            <p:cNvGrpSpPr>
              <a:grpSpLocks/>
            </p:cNvGrpSpPr>
            <p:nvPr userDrawn="1"/>
          </p:nvGrpSpPr>
          <p:grpSpPr bwMode="auto">
            <a:xfrm rot="8524840">
              <a:off x="668" y="3321"/>
              <a:ext cx="501" cy="502"/>
              <a:chOff x="1727" y="866"/>
              <a:chExt cx="129" cy="157"/>
            </a:xfrm>
          </p:grpSpPr>
          <p:sp>
            <p:nvSpPr>
              <p:cNvPr id="30" name="Freeform 26"/>
              <p:cNvSpPr>
                <a:spLocks/>
              </p:cNvSpPr>
              <p:nvPr userDrawn="1"/>
            </p:nvSpPr>
            <p:spPr bwMode="ltGray">
              <a:xfrm>
                <a:off x="1727" y="866"/>
                <a:ext cx="41" cy="59"/>
              </a:xfrm>
              <a:custGeom>
                <a:avLst/>
                <a:gdLst>
                  <a:gd name="T0" fmla="*/ 5 w 83"/>
                  <a:gd name="T1" fmla="*/ 2 h 117"/>
                  <a:gd name="T2" fmla="*/ 1 w 83"/>
                  <a:gd name="T3" fmla="*/ 0 h 117"/>
                  <a:gd name="T4" fmla="*/ 0 w 83"/>
                  <a:gd name="T5" fmla="*/ 8 h 117"/>
                  <a:gd name="T6" fmla="*/ 5 w 83"/>
                  <a:gd name="T7" fmla="*/ 2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31" name="Freeform 27"/>
              <p:cNvSpPr>
                <a:spLocks/>
              </p:cNvSpPr>
              <p:nvPr userDrawn="1"/>
            </p:nvSpPr>
            <p:spPr bwMode="ltGray">
              <a:xfrm>
                <a:off x="1786" y="894"/>
                <a:ext cx="70" cy="49"/>
              </a:xfrm>
              <a:custGeom>
                <a:avLst/>
                <a:gdLst>
                  <a:gd name="T0" fmla="*/ 0 w 140"/>
                  <a:gd name="T1" fmla="*/ 7 h 98"/>
                  <a:gd name="T2" fmla="*/ 8 w 140"/>
                  <a:gd name="T3" fmla="*/ 0 h 98"/>
                  <a:gd name="T4" fmla="*/ 9 w 140"/>
                  <a:gd name="T5" fmla="*/ 4 h 98"/>
                  <a:gd name="T6" fmla="*/ 0 w 140"/>
                  <a:gd name="T7" fmla="*/ 7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32" name="Freeform 28"/>
              <p:cNvSpPr>
                <a:spLocks/>
              </p:cNvSpPr>
              <p:nvPr userDrawn="1"/>
            </p:nvSpPr>
            <p:spPr bwMode="ltGray">
              <a:xfrm>
                <a:off x="1772" y="998"/>
                <a:ext cx="73" cy="25"/>
              </a:xfrm>
              <a:custGeom>
                <a:avLst/>
                <a:gdLst>
                  <a:gd name="T0" fmla="*/ 0 w 145"/>
                  <a:gd name="T1" fmla="*/ 1 h 49"/>
                  <a:gd name="T2" fmla="*/ 10 w 145"/>
                  <a:gd name="T3" fmla="*/ 0 h 49"/>
                  <a:gd name="T4" fmla="*/ 9 w 145"/>
                  <a:gd name="T5" fmla="*/ 4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grpSp>
        <p:grpSp>
          <p:nvGrpSpPr>
            <p:cNvPr id="15" name="Group 29"/>
            <p:cNvGrpSpPr>
              <a:grpSpLocks/>
            </p:cNvGrpSpPr>
            <p:nvPr userDrawn="1"/>
          </p:nvGrpSpPr>
          <p:grpSpPr bwMode="auto">
            <a:xfrm rot="4106450" flipH="1">
              <a:off x="393" y="262"/>
              <a:ext cx="709" cy="892"/>
              <a:chOff x="1727" y="866"/>
              <a:chExt cx="129" cy="157"/>
            </a:xfrm>
          </p:grpSpPr>
          <p:sp>
            <p:nvSpPr>
              <p:cNvPr id="27" name="Freeform 30"/>
              <p:cNvSpPr>
                <a:spLocks/>
              </p:cNvSpPr>
              <p:nvPr userDrawn="1"/>
            </p:nvSpPr>
            <p:spPr bwMode="ltGray">
              <a:xfrm>
                <a:off x="1727" y="866"/>
                <a:ext cx="41" cy="59"/>
              </a:xfrm>
              <a:custGeom>
                <a:avLst/>
                <a:gdLst>
                  <a:gd name="T0" fmla="*/ 5 w 83"/>
                  <a:gd name="T1" fmla="*/ 2 h 117"/>
                  <a:gd name="T2" fmla="*/ 1 w 83"/>
                  <a:gd name="T3" fmla="*/ 0 h 117"/>
                  <a:gd name="T4" fmla="*/ 0 w 83"/>
                  <a:gd name="T5" fmla="*/ 8 h 117"/>
                  <a:gd name="T6" fmla="*/ 5 w 83"/>
                  <a:gd name="T7" fmla="*/ 2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28" name="Freeform 31"/>
              <p:cNvSpPr>
                <a:spLocks/>
              </p:cNvSpPr>
              <p:nvPr userDrawn="1"/>
            </p:nvSpPr>
            <p:spPr bwMode="ltGray">
              <a:xfrm>
                <a:off x="1786" y="894"/>
                <a:ext cx="70" cy="49"/>
              </a:xfrm>
              <a:custGeom>
                <a:avLst/>
                <a:gdLst>
                  <a:gd name="T0" fmla="*/ 0 w 140"/>
                  <a:gd name="T1" fmla="*/ 7 h 98"/>
                  <a:gd name="T2" fmla="*/ 8 w 140"/>
                  <a:gd name="T3" fmla="*/ 0 h 98"/>
                  <a:gd name="T4" fmla="*/ 9 w 140"/>
                  <a:gd name="T5" fmla="*/ 4 h 98"/>
                  <a:gd name="T6" fmla="*/ 0 w 140"/>
                  <a:gd name="T7" fmla="*/ 7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29" name="Freeform 32"/>
              <p:cNvSpPr>
                <a:spLocks/>
              </p:cNvSpPr>
              <p:nvPr userDrawn="1"/>
            </p:nvSpPr>
            <p:spPr bwMode="ltGray">
              <a:xfrm>
                <a:off x="1772" y="998"/>
                <a:ext cx="73" cy="25"/>
              </a:xfrm>
              <a:custGeom>
                <a:avLst/>
                <a:gdLst>
                  <a:gd name="T0" fmla="*/ 0 w 145"/>
                  <a:gd name="T1" fmla="*/ 1 h 49"/>
                  <a:gd name="T2" fmla="*/ 10 w 145"/>
                  <a:gd name="T3" fmla="*/ 0 h 49"/>
                  <a:gd name="T4" fmla="*/ 9 w 145"/>
                  <a:gd name="T5" fmla="*/ 4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grpSp>
        <p:grpSp>
          <p:nvGrpSpPr>
            <p:cNvPr id="16" name="Group 33"/>
            <p:cNvGrpSpPr>
              <a:grpSpLocks/>
            </p:cNvGrpSpPr>
            <p:nvPr userDrawn="1"/>
          </p:nvGrpSpPr>
          <p:grpSpPr bwMode="auto">
            <a:xfrm rot="10015322" flipH="1">
              <a:off x="4625" y="2382"/>
              <a:ext cx="709" cy="892"/>
              <a:chOff x="1727" y="866"/>
              <a:chExt cx="129" cy="157"/>
            </a:xfrm>
          </p:grpSpPr>
          <p:sp>
            <p:nvSpPr>
              <p:cNvPr id="24" name="Freeform 34"/>
              <p:cNvSpPr>
                <a:spLocks/>
              </p:cNvSpPr>
              <p:nvPr userDrawn="1"/>
            </p:nvSpPr>
            <p:spPr bwMode="ltGray">
              <a:xfrm>
                <a:off x="1727" y="866"/>
                <a:ext cx="41" cy="59"/>
              </a:xfrm>
              <a:custGeom>
                <a:avLst/>
                <a:gdLst>
                  <a:gd name="T0" fmla="*/ 5 w 83"/>
                  <a:gd name="T1" fmla="*/ 2 h 117"/>
                  <a:gd name="T2" fmla="*/ 1 w 83"/>
                  <a:gd name="T3" fmla="*/ 0 h 117"/>
                  <a:gd name="T4" fmla="*/ 0 w 83"/>
                  <a:gd name="T5" fmla="*/ 8 h 117"/>
                  <a:gd name="T6" fmla="*/ 5 w 83"/>
                  <a:gd name="T7" fmla="*/ 2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25" name="Freeform 35"/>
              <p:cNvSpPr>
                <a:spLocks/>
              </p:cNvSpPr>
              <p:nvPr userDrawn="1"/>
            </p:nvSpPr>
            <p:spPr bwMode="ltGray">
              <a:xfrm>
                <a:off x="1786" y="894"/>
                <a:ext cx="70" cy="49"/>
              </a:xfrm>
              <a:custGeom>
                <a:avLst/>
                <a:gdLst>
                  <a:gd name="T0" fmla="*/ 0 w 140"/>
                  <a:gd name="T1" fmla="*/ 7 h 98"/>
                  <a:gd name="T2" fmla="*/ 8 w 140"/>
                  <a:gd name="T3" fmla="*/ 0 h 98"/>
                  <a:gd name="T4" fmla="*/ 9 w 140"/>
                  <a:gd name="T5" fmla="*/ 4 h 98"/>
                  <a:gd name="T6" fmla="*/ 0 w 140"/>
                  <a:gd name="T7" fmla="*/ 7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26" name="Freeform 36"/>
              <p:cNvSpPr>
                <a:spLocks/>
              </p:cNvSpPr>
              <p:nvPr userDrawn="1"/>
            </p:nvSpPr>
            <p:spPr bwMode="ltGray">
              <a:xfrm>
                <a:off x="1772" y="998"/>
                <a:ext cx="73" cy="25"/>
              </a:xfrm>
              <a:custGeom>
                <a:avLst/>
                <a:gdLst>
                  <a:gd name="T0" fmla="*/ 0 w 145"/>
                  <a:gd name="T1" fmla="*/ 1 h 49"/>
                  <a:gd name="T2" fmla="*/ 10 w 145"/>
                  <a:gd name="T3" fmla="*/ 0 h 49"/>
                  <a:gd name="T4" fmla="*/ 9 w 145"/>
                  <a:gd name="T5" fmla="*/ 4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grpSp>
        <p:sp>
          <p:nvSpPr>
            <p:cNvPr id="17" name="Freeform 37"/>
            <p:cNvSpPr>
              <a:spLocks/>
            </p:cNvSpPr>
            <p:nvPr userDrawn="1"/>
          </p:nvSpPr>
          <p:spPr bwMode="ltGray">
            <a:xfrm>
              <a:off x="1217" y="2"/>
              <a:ext cx="862" cy="886"/>
            </a:xfrm>
            <a:custGeom>
              <a:avLst/>
              <a:gdLst>
                <a:gd name="T0" fmla="*/ 0 w 862"/>
                <a:gd name="T1" fmla="*/ 0 h 886"/>
                <a:gd name="T2" fmla="*/ 6 w 862"/>
                <a:gd name="T3" fmla="*/ 107 h 886"/>
                <a:gd name="T4" fmla="*/ 37 w 862"/>
                <a:gd name="T5" fmla="*/ 262 h 886"/>
                <a:gd name="T6" fmla="*/ 83 w 862"/>
                <a:gd name="T7" fmla="*/ 410 h 886"/>
                <a:gd name="T8" fmla="*/ 149 w 862"/>
                <a:gd name="T9" fmla="*/ 546 h 886"/>
                <a:gd name="T10" fmla="*/ 237 w 862"/>
                <a:gd name="T11" fmla="*/ 666 h 886"/>
                <a:gd name="T12" fmla="*/ 338 w 862"/>
                <a:gd name="T13" fmla="*/ 764 h 886"/>
                <a:gd name="T14" fmla="*/ 450 w 862"/>
                <a:gd name="T15" fmla="*/ 838 h 886"/>
                <a:gd name="T16" fmla="*/ 579 w 862"/>
                <a:gd name="T17" fmla="*/ 879 h 886"/>
                <a:gd name="T18" fmla="*/ 714 w 862"/>
                <a:gd name="T19" fmla="*/ 886 h 886"/>
                <a:gd name="T20" fmla="*/ 862 w 862"/>
                <a:gd name="T21" fmla="*/ 851 h 886"/>
                <a:gd name="T22" fmla="*/ 784 w 862"/>
                <a:gd name="T23" fmla="*/ 856 h 886"/>
                <a:gd name="T24" fmla="*/ 700 w 862"/>
                <a:gd name="T25" fmla="*/ 835 h 886"/>
                <a:gd name="T26" fmla="*/ 621 w 862"/>
                <a:gd name="T27" fmla="*/ 794 h 886"/>
                <a:gd name="T28" fmla="*/ 542 w 862"/>
                <a:gd name="T29" fmla="*/ 728 h 886"/>
                <a:gd name="T30" fmla="*/ 466 w 862"/>
                <a:gd name="T31" fmla="*/ 649 h 886"/>
                <a:gd name="T32" fmla="*/ 397 w 862"/>
                <a:gd name="T33" fmla="*/ 557 h 886"/>
                <a:gd name="T34" fmla="*/ 334 w 862"/>
                <a:gd name="T35" fmla="*/ 454 h 886"/>
                <a:gd name="T36" fmla="*/ 279 w 862"/>
                <a:gd name="T37" fmla="*/ 339 h 886"/>
                <a:gd name="T38" fmla="*/ 238 w 862"/>
                <a:gd name="T39" fmla="*/ 225 h 886"/>
                <a:gd name="T40" fmla="*/ 205 w 862"/>
                <a:gd name="T41" fmla="*/ 105 h 886"/>
                <a:gd name="T42" fmla="*/ 184 w 862"/>
                <a:gd name="T43" fmla="*/ 3 h 88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62" h="886">
                  <a:moveTo>
                    <a:pt x="0" y="0"/>
                  </a:moveTo>
                  <a:lnTo>
                    <a:pt x="6" y="107"/>
                  </a:lnTo>
                  <a:lnTo>
                    <a:pt x="37" y="262"/>
                  </a:lnTo>
                  <a:lnTo>
                    <a:pt x="83" y="410"/>
                  </a:lnTo>
                  <a:lnTo>
                    <a:pt x="149" y="546"/>
                  </a:lnTo>
                  <a:lnTo>
                    <a:pt x="237" y="666"/>
                  </a:lnTo>
                  <a:lnTo>
                    <a:pt x="338" y="764"/>
                  </a:lnTo>
                  <a:lnTo>
                    <a:pt x="450" y="838"/>
                  </a:lnTo>
                  <a:lnTo>
                    <a:pt x="579" y="879"/>
                  </a:lnTo>
                  <a:lnTo>
                    <a:pt x="714" y="886"/>
                  </a:lnTo>
                  <a:lnTo>
                    <a:pt x="862" y="851"/>
                  </a:lnTo>
                  <a:lnTo>
                    <a:pt x="784" y="856"/>
                  </a:lnTo>
                  <a:lnTo>
                    <a:pt x="700" y="835"/>
                  </a:lnTo>
                  <a:lnTo>
                    <a:pt x="621" y="794"/>
                  </a:lnTo>
                  <a:lnTo>
                    <a:pt x="542" y="728"/>
                  </a:lnTo>
                  <a:lnTo>
                    <a:pt x="466" y="649"/>
                  </a:lnTo>
                  <a:lnTo>
                    <a:pt x="397" y="557"/>
                  </a:lnTo>
                  <a:lnTo>
                    <a:pt x="334" y="454"/>
                  </a:lnTo>
                  <a:lnTo>
                    <a:pt x="279" y="339"/>
                  </a:lnTo>
                  <a:lnTo>
                    <a:pt x="238" y="225"/>
                  </a:lnTo>
                  <a:lnTo>
                    <a:pt x="205" y="105"/>
                  </a:lnTo>
                  <a:lnTo>
                    <a:pt x="184" y="3"/>
                  </a:ln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18" name="Freeform 38"/>
            <p:cNvSpPr>
              <a:spLocks/>
            </p:cNvSpPr>
            <p:nvPr userDrawn="1"/>
          </p:nvSpPr>
          <p:spPr bwMode="ltGray">
            <a:xfrm rot="9832527" flipV="1">
              <a:off x="2158" y="102"/>
              <a:ext cx="681" cy="593"/>
            </a:xfrm>
            <a:custGeom>
              <a:avLst/>
              <a:gdLst>
                <a:gd name="T0" fmla="*/ 0 w 257"/>
                <a:gd name="T1" fmla="*/ 0 h 237"/>
                <a:gd name="T2" fmla="*/ 0 w 257"/>
                <a:gd name="T3" fmla="*/ 988 h 237"/>
                <a:gd name="T4" fmla="*/ 148 w 257"/>
                <a:gd name="T5" fmla="*/ 1959 h 237"/>
                <a:gd name="T6" fmla="*/ 294 w 257"/>
                <a:gd name="T7" fmla="*/ 2942 h 237"/>
                <a:gd name="T8" fmla="*/ 541 w 257"/>
                <a:gd name="T9" fmla="*/ 3838 h 237"/>
                <a:gd name="T10" fmla="*/ 893 w 257"/>
                <a:gd name="T11" fmla="*/ 4671 h 237"/>
                <a:gd name="T12" fmla="*/ 1341 w 257"/>
                <a:gd name="T13" fmla="*/ 5527 h 237"/>
                <a:gd name="T14" fmla="*/ 1881 w 257"/>
                <a:gd name="T15" fmla="*/ 6310 h 237"/>
                <a:gd name="T16" fmla="*/ 2515 w 257"/>
                <a:gd name="T17" fmla="*/ 6968 h 237"/>
                <a:gd name="T18" fmla="*/ 3315 w 257"/>
                <a:gd name="T19" fmla="*/ 7601 h 237"/>
                <a:gd name="T20" fmla="*/ 4240 w 257"/>
                <a:gd name="T21" fmla="*/ 8144 h 237"/>
                <a:gd name="T22" fmla="*/ 5231 w 257"/>
                <a:gd name="T23" fmla="*/ 8582 h 237"/>
                <a:gd name="T24" fmla="*/ 6452 w 257"/>
                <a:gd name="T25" fmla="*/ 8928 h 237"/>
                <a:gd name="T26" fmla="*/ 7793 w 257"/>
                <a:gd name="T27" fmla="*/ 9165 h 237"/>
                <a:gd name="T28" fmla="*/ 9269 w 257"/>
                <a:gd name="T29" fmla="*/ 9290 h 237"/>
                <a:gd name="T30" fmla="*/ 10848 w 257"/>
                <a:gd name="T31" fmla="*/ 9240 h 237"/>
                <a:gd name="T32" fmla="*/ 12674 w 257"/>
                <a:gd name="T33" fmla="*/ 9085 h 237"/>
                <a:gd name="T34" fmla="*/ 11052 w 257"/>
                <a:gd name="T35" fmla="*/ 8895 h 237"/>
                <a:gd name="T36" fmla="*/ 9619 w 257"/>
                <a:gd name="T37" fmla="*/ 8615 h 237"/>
                <a:gd name="T38" fmla="*/ 8371 w 257"/>
                <a:gd name="T39" fmla="*/ 8302 h 237"/>
                <a:gd name="T40" fmla="*/ 7295 w 257"/>
                <a:gd name="T41" fmla="*/ 7989 h 237"/>
                <a:gd name="T42" fmla="*/ 6307 w 257"/>
                <a:gd name="T43" fmla="*/ 7569 h 237"/>
                <a:gd name="T44" fmla="*/ 5525 w 257"/>
                <a:gd name="T45" fmla="*/ 7124 h 237"/>
                <a:gd name="T46" fmla="*/ 4783 w 257"/>
                <a:gd name="T47" fmla="*/ 6623 h 237"/>
                <a:gd name="T48" fmla="*/ 4150 w 257"/>
                <a:gd name="T49" fmla="*/ 6080 h 237"/>
                <a:gd name="T50" fmla="*/ 3553 w 257"/>
                <a:gd name="T51" fmla="*/ 5527 h 237"/>
                <a:gd name="T52" fmla="*/ 3013 w 257"/>
                <a:gd name="T53" fmla="*/ 4902 h 237"/>
                <a:gd name="T54" fmla="*/ 2570 w 257"/>
                <a:gd name="T55" fmla="*/ 4201 h 237"/>
                <a:gd name="T56" fmla="*/ 2120 w 257"/>
                <a:gd name="T57" fmla="*/ 3443 h 237"/>
                <a:gd name="T58" fmla="*/ 1622 w 257"/>
                <a:gd name="T59" fmla="*/ 2710 h 237"/>
                <a:gd name="T60" fmla="*/ 1137 w 257"/>
                <a:gd name="T61" fmla="*/ 1847 h 237"/>
                <a:gd name="T62" fmla="*/ 596 w 257"/>
                <a:gd name="T63" fmla="*/ 938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19" name="Freeform 39"/>
            <p:cNvSpPr>
              <a:spLocks/>
            </p:cNvSpPr>
            <p:nvPr userDrawn="1"/>
          </p:nvSpPr>
          <p:spPr bwMode="ltGray">
            <a:xfrm rot="9832527" flipV="1">
              <a:off x="1997" y="858"/>
              <a:ext cx="330" cy="278"/>
            </a:xfrm>
            <a:custGeom>
              <a:avLst/>
              <a:gdLst>
                <a:gd name="T0" fmla="*/ 3867 w 124"/>
                <a:gd name="T1" fmla="*/ 0 h 110"/>
                <a:gd name="T2" fmla="*/ 6219 w 124"/>
                <a:gd name="T3" fmla="*/ 4408 h 110"/>
                <a:gd name="T4" fmla="*/ 6012 w 124"/>
                <a:gd name="T5" fmla="*/ 4357 h 110"/>
                <a:gd name="T6" fmla="*/ 5368 w 124"/>
                <a:gd name="T7" fmla="*/ 4279 h 110"/>
                <a:gd name="T8" fmla="*/ 4468 w 124"/>
                <a:gd name="T9" fmla="*/ 4114 h 110"/>
                <a:gd name="T10" fmla="*/ 3414 w 124"/>
                <a:gd name="T11" fmla="*/ 4036 h 110"/>
                <a:gd name="T12" fmla="*/ 2259 w 124"/>
                <a:gd name="T13" fmla="*/ 3953 h 110"/>
                <a:gd name="T14" fmla="*/ 1261 w 124"/>
                <a:gd name="T15" fmla="*/ 4006 h 110"/>
                <a:gd name="T16" fmla="*/ 452 w 124"/>
                <a:gd name="T17" fmla="*/ 4165 h 110"/>
                <a:gd name="T18" fmla="*/ 0 w 124"/>
                <a:gd name="T19" fmla="*/ 4491 h 110"/>
                <a:gd name="T20" fmla="*/ 205 w 124"/>
                <a:gd name="T21" fmla="*/ 4006 h 110"/>
                <a:gd name="T22" fmla="*/ 397 w 124"/>
                <a:gd name="T23" fmla="*/ 3634 h 110"/>
                <a:gd name="T24" fmla="*/ 806 w 124"/>
                <a:gd name="T25" fmla="*/ 3341 h 110"/>
                <a:gd name="T26" fmla="*/ 1261 w 124"/>
                <a:gd name="T27" fmla="*/ 3098 h 110"/>
                <a:gd name="T28" fmla="*/ 1807 w 124"/>
                <a:gd name="T29" fmla="*/ 2939 h 110"/>
                <a:gd name="T30" fmla="*/ 2358 w 124"/>
                <a:gd name="T31" fmla="*/ 2886 h 110"/>
                <a:gd name="T32" fmla="*/ 2959 w 124"/>
                <a:gd name="T33" fmla="*/ 2886 h 110"/>
                <a:gd name="T34" fmla="*/ 3619 w 124"/>
                <a:gd name="T35" fmla="*/ 3020 h 110"/>
                <a:gd name="T36" fmla="*/ 3654 w 124"/>
                <a:gd name="T37" fmla="*/ 2886 h 110"/>
                <a:gd name="T38" fmla="*/ 3505 w 124"/>
                <a:gd name="T39" fmla="*/ 2292 h 110"/>
                <a:gd name="T40" fmla="*/ 3356 w 124"/>
                <a:gd name="T41" fmla="*/ 1552 h 110"/>
                <a:gd name="T42" fmla="*/ 3257 w 124"/>
                <a:gd name="T43" fmla="*/ 1226 h 110"/>
                <a:gd name="T44" fmla="*/ 3167 w 124"/>
                <a:gd name="T45" fmla="*/ 1226 h 110"/>
                <a:gd name="T46" fmla="*/ 3053 w 124"/>
                <a:gd name="T47" fmla="*/ 1175 h 110"/>
                <a:gd name="T48" fmla="*/ 2959 w 124"/>
                <a:gd name="T49" fmla="*/ 1067 h 110"/>
                <a:gd name="T50" fmla="*/ 2869 w 124"/>
                <a:gd name="T51" fmla="*/ 940 h 110"/>
                <a:gd name="T52" fmla="*/ 2869 w 124"/>
                <a:gd name="T53" fmla="*/ 773 h 110"/>
                <a:gd name="T54" fmla="*/ 2959 w 124"/>
                <a:gd name="T55" fmla="*/ 561 h 110"/>
                <a:gd name="T56" fmla="*/ 3313 w 124"/>
                <a:gd name="T57" fmla="*/ 326 h 110"/>
                <a:gd name="T58" fmla="*/ 3867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20" name="Freeform 40"/>
            <p:cNvSpPr>
              <a:spLocks/>
            </p:cNvSpPr>
            <p:nvPr userDrawn="1"/>
          </p:nvSpPr>
          <p:spPr bwMode="ltGray">
            <a:xfrm rot="9832527" flipV="1">
              <a:off x="2224" y="808"/>
              <a:ext cx="123" cy="233"/>
            </a:xfrm>
            <a:custGeom>
              <a:avLst/>
              <a:gdLst>
                <a:gd name="T0" fmla="*/ 1588 w 46"/>
                <a:gd name="T1" fmla="*/ 0 h 94"/>
                <a:gd name="T2" fmla="*/ 1016 w 46"/>
                <a:gd name="T3" fmla="*/ 1433 h 94"/>
                <a:gd name="T4" fmla="*/ 765 w 46"/>
                <a:gd name="T5" fmla="*/ 2347 h 94"/>
                <a:gd name="T6" fmla="*/ 559 w 46"/>
                <a:gd name="T7" fmla="*/ 2987 h 94"/>
                <a:gd name="T8" fmla="*/ 0 w 46"/>
                <a:gd name="T9" fmla="*/ 3552 h 94"/>
                <a:gd name="T10" fmla="*/ 615 w 46"/>
                <a:gd name="T11" fmla="*/ 3319 h 94"/>
                <a:gd name="T12" fmla="*/ 1187 w 46"/>
                <a:gd name="T13" fmla="*/ 3017 h 94"/>
                <a:gd name="T14" fmla="*/ 1644 w 46"/>
                <a:gd name="T15" fmla="*/ 2605 h 94"/>
                <a:gd name="T16" fmla="*/ 2046 w 46"/>
                <a:gd name="T17" fmla="*/ 2152 h 94"/>
                <a:gd name="T18" fmla="*/ 2294 w 46"/>
                <a:gd name="T19" fmla="*/ 1658 h 94"/>
                <a:gd name="T20" fmla="*/ 2353 w 46"/>
                <a:gd name="T21" fmla="*/ 1125 h 94"/>
                <a:gd name="T22" fmla="*/ 2139 w 46"/>
                <a:gd name="T23" fmla="*/ 565 h 94"/>
                <a:gd name="T24" fmla="*/ 1588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21" name="Freeform 41"/>
            <p:cNvSpPr>
              <a:spLocks/>
            </p:cNvSpPr>
            <p:nvPr userDrawn="1"/>
          </p:nvSpPr>
          <p:spPr bwMode="ltGray">
            <a:xfrm>
              <a:off x="1603" y="0"/>
              <a:ext cx="124" cy="121"/>
            </a:xfrm>
            <a:custGeom>
              <a:avLst/>
              <a:gdLst>
                <a:gd name="T0" fmla="*/ 124 w 124"/>
                <a:gd name="T1" fmla="*/ 0 h 121"/>
                <a:gd name="T2" fmla="*/ 113 w 124"/>
                <a:gd name="T3" fmla="*/ 9 h 121"/>
                <a:gd name="T4" fmla="*/ 99 w 124"/>
                <a:gd name="T5" fmla="*/ 25 h 121"/>
                <a:gd name="T6" fmla="*/ 81 w 124"/>
                <a:gd name="T7" fmla="*/ 41 h 121"/>
                <a:gd name="T8" fmla="*/ 63 w 124"/>
                <a:gd name="T9" fmla="*/ 54 h 121"/>
                <a:gd name="T10" fmla="*/ 41 w 124"/>
                <a:gd name="T11" fmla="*/ 66 h 121"/>
                <a:gd name="T12" fmla="*/ 22 w 124"/>
                <a:gd name="T13" fmla="*/ 74 h 121"/>
                <a:gd name="T14" fmla="*/ 0 w 124"/>
                <a:gd name="T15" fmla="*/ 75 h 121"/>
                <a:gd name="T16" fmla="*/ 10 w 124"/>
                <a:gd name="T17" fmla="*/ 96 h 121"/>
                <a:gd name="T18" fmla="*/ 23 w 124"/>
                <a:gd name="T19" fmla="*/ 113 h 121"/>
                <a:gd name="T20" fmla="*/ 41 w 124"/>
                <a:gd name="T21" fmla="*/ 121 h 121"/>
                <a:gd name="T22" fmla="*/ 60 w 124"/>
                <a:gd name="T23" fmla="*/ 121 h 121"/>
                <a:gd name="T24" fmla="*/ 83 w 124"/>
                <a:gd name="T25" fmla="*/ 111 h 121"/>
                <a:gd name="T26" fmla="*/ 101 w 124"/>
                <a:gd name="T27" fmla="*/ 88 h 121"/>
                <a:gd name="T28" fmla="*/ 116 w 124"/>
                <a:gd name="T29" fmla="*/ 53 h 121"/>
                <a:gd name="T30" fmla="*/ 124 w 124"/>
                <a:gd name="T31" fmla="*/ 0 h 1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4" h="121">
                  <a:moveTo>
                    <a:pt x="124" y="0"/>
                  </a:moveTo>
                  <a:lnTo>
                    <a:pt x="113" y="9"/>
                  </a:lnTo>
                  <a:lnTo>
                    <a:pt x="99" y="25"/>
                  </a:lnTo>
                  <a:lnTo>
                    <a:pt x="81" y="41"/>
                  </a:lnTo>
                  <a:lnTo>
                    <a:pt x="63" y="54"/>
                  </a:lnTo>
                  <a:lnTo>
                    <a:pt x="41" y="66"/>
                  </a:lnTo>
                  <a:lnTo>
                    <a:pt x="22" y="74"/>
                  </a:lnTo>
                  <a:lnTo>
                    <a:pt x="0" y="75"/>
                  </a:lnTo>
                  <a:lnTo>
                    <a:pt x="10" y="96"/>
                  </a:lnTo>
                  <a:lnTo>
                    <a:pt x="23" y="113"/>
                  </a:lnTo>
                  <a:lnTo>
                    <a:pt x="41" y="121"/>
                  </a:lnTo>
                  <a:lnTo>
                    <a:pt x="60" y="121"/>
                  </a:lnTo>
                  <a:lnTo>
                    <a:pt x="83" y="111"/>
                  </a:lnTo>
                  <a:lnTo>
                    <a:pt x="101" y="88"/>
                  </a:lnTo>
                  <a:lnTo>
                    <a:pt x="116" y="53"/>
                  </a:lnTo>
                  <a:lnTo>
                    <a:pt x="124"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22" name="Freeform 42"/>
            <p:cNvSpPr>
              <a:spLocks/>
            </p:cNvSpPr>
            <p:nvPr userDrawn="1"/>
          </p:nvSpPr>
          <p:spPr bwMode="ltGray">
            <a:xfrm rot="9832527" flipV="1">
              <a:off x="2173" y="1238"/>
              <a:ext cx="393" cy="2300"/>
            </a:xfrm>
            <a:custGeom>
              <a:avLst/>
              <a:gdLst>
                <a:gd name="T0" fmla="*/ 0 w 149"/>
                <a:gd name="T1" fmla="*/ 0 h 704"/>
                <a:gd name="T2" fmla="*/ 293 w 149"/>
                <a:gd name="T3" fmla="*/ 693 h 704"/>
                <a:gd name="T4" fmla="*/ 773 w 149"/>
                <a:gd name="T5" fmla="*/ 1601 h 704"/>
                <a:gd name="T6" fmla="*/ 1356 w 149"/>
                <a:gd name="T7" fmla="*/ 2721 h 704"/>
                <a:gd name="T8" fmla="*/ 1983 w 149"/>
                <a:gd name="T9" fmla="*/ 4214 h 704"/>
                <a:gd name="T10" fmla="*/ 2812 w 149"/>
                <a:gd name="T11" fmla="*/ 6031 h 704"/>
                <a:gd name="T12" fmla="*/ 3542 w 149"/>
                <a:gd name="T13" fmla="*/ 7985 h 704"/>
                <a:gd name="T14" fmla="*/ 4257 w 149"/>
                <a:gd name="T15" fmla="*/ 10259 h 704"/>
                <a:gd name="T16" fmla="*/ 4843 w 149"/>
                <a:gd name="T17" fmla="*/ 12872 h 704"/>
                <a:gd name="T18" fmla="*/ 5412 w 149"/>
                <a:gd name="T19" fmla="*/ 15626 h 704"/>
                <a:gd name="T20" fmla="*/ 5816 w 149"/>
                <a:gd name="T21" fmla="*/ 18795 h 704"/>
                <a:gd name="T22" fmla="*/ 5998 w 149"/>
                <a:gd name="T23" fmla="*/ 22317 h 704"/>
                <a:gd name="T24" fmla="*/ 6095 w 149"/>
                <a:gd name="T25" fmla="*/ 25980 h 704"/>
                <a:gd name="T26" fmla="*/ 5816 w 149"/>
                <a:gd name="T27" fmla="*/ 30089 h 704"/>
                <a:gd name="T28" fmla="*/ 5267 w 149"/>
                <a:gd name="T29" fmla="*/ 34422 h 704"/>
                <a:gd name="T30" fmla="*/ 4460 w 149"/>
                <a:gd name="T31" fmla="*/ 38946 h 704"/>
                <a:gd name="T32" fmla="*/ 3250 w 149"/>
                <a:gd name="T33" fmla="*/ 43974 h 704"/>
                <a:gd name="T34" fmla="*/ 1891 w 149"/>
                <a:gd name="T35" fmla="*/ 49653 h 704"/>
                <a:gd name="T36" fmla="*/ 1008 w 149"/>
                <a:gd name="T37" fmla="*/ 54926 h 704"/>
                <a:gd name="T38" fmla="*/ 480 w 149"/>
                <a:gd name="T39" fmla="*/ 59803 h 704"/>
                <a:gd name="T40" fmla="*/ 293 w 149"/>
                <a:gd name="T41" fmla="*/ 64478 h 704"/>
                <a:gd name="T42" fmla="*/ 293 w 149"/>
                <a:gd name="T43" fmla="*/ 68941 h 704"/>
                <a:gd name="T44" fmla="*/ 382 w 149"/>
                <a:gd name="T45" fmla="*/ 73018 h 704"/>
                <a:gd name="T46" fmla="*/ 586 w 149"/>
                <a:gd name="T47" fmla="*/ 76678 h 704"/>
                <a:gd name="T48" fmla="*/ 680 w 149"/>
                <a:gd name="T49" fmla="*/ 80203 h 704"/>
                <a:gd name="T50" fmla="*/ 1983 w 149"/>
                <a:gd name="T51" fmla="*/ 78386 h 704"/>
                <a:gd name="T52" fmla="*/ 1891 w 149"/>
                <a:gd name="T53" fmla="*/ 77478 h 704"/>
                <a:gd name="T54" fmla="*/ 1746 w 149"/>
                <a:gd name="T55" fmla="*/ 74832 h 704"/>
                <a:gd name="T56" fmla="*/ 1593 w 149"/>
                <a:gd name="T57" fmla="*/ 70862 h 704"/>
                <a:gd name="T58" fmla="*/ 1691 w 149"/>
                <a:gd name="T59" fmla="*/ 65524 h 704"/>
                <a:gd name="T60" fmla="*/ 1983 w 149"/>
                <a:gd name="T61" fmla="*/ 59143 h 704"/>
                <a:gd name="T62" fmla="*/ 2812 w 149"/>
                <a:gd name="T63" fmla="*/ 51851 h 704"/>
                <a:gd name="T64" fmla="*/ 4167 w 149"/>
                <a:gd name="T65" fmla="*/ 43974 h 704"/>
                <a:gd name="T66" fmla="*/ 6241 w 149"/>
                <a:gd name="T67" fmla="*/ 35670 h 704"/>
                <a:gd name="T68" fmla="*/ 6916 w 149"/>
                <a:gd name="T69" fmla="*/ 31808 h 704"/>
                <a:gd name="T70" fmla="*/ 7214 w 149"/>
                <a:gd name="T71" fmla="*/ 26780 h 704"/>
                <a:gd name="T72" fmla="*/ 6971 w 149"/>
                <a:gd name="T73" fmla="*/ 20952 h 704"/>
                <a:gd name="T74" fmla="*/ 6351 w 149"/>
                <a:gd name="T75" fmla="*/ 15273 h 704"/>
                <a:gd name="T76" fmla="*/ 5267 w 149"/>
                <a:gd name="T77" fmla="*/ 9690 h 704"/>
                <a:gd name="T78" fmla="*/ 3925 w 149"/>
                <a:gd name="T79" fmla="*/ 5018 h 704"/>
                <a:gd name="T80" fmla="*/ 2129 w 149"/>
                <a:gd name="T81" fmla="*/ 1601 h 704"/>
                <a:gd name="T82" fmla="*/ 0 w 149"/>
                <a:gd name="T83" fmla="*/ 0 h 7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23" name="Freeform 43"/>
            <p:cNvSpPr>
              <a:spLocks/>
            </p:cNvSpPr>
            <p:nvPr userDrawn="1"/>
          </p:nvSpPr>
          <p:spPr bwMode="ltGray">
            <a:xfrm>
              <a:off x="0" y="1848"/>
              <a:ext cx="36" cy="132"/>
            </a:xfrm>
            <a:custGeom>
              <a:avLst/>
              <a:gdLst>
                <a:gd name="T0" fmla="*/ 0 w 36"/>
                <a:gd name="T1" fmla="*/ 0 h 132"/>
                <a:gd name="T2" fmla="*/ 36 w 36"/>
                <a:gd name="T3" fmla="*/ 12 h 132"/>
                <a:gd name="T4" fmla="*/ 0 w 36"/>
                <a:gd name="T5" fmla="*/ 132 h 132"/>
                <a:gd name="T6" fmla="*/ 0 w 36"/>
                <a:gd name="T7" fmla="*/ 0 h 1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132">
                  <a:moveTo>
                    <a:pt x="0" y="0"/>
                  </a:moveTo>
                  <a:lnTo>
                    <a:pt x="36" y="12"/>
                  </a:lnTo>
                  <a:lnTo>
                    <a:pt x="0" y="132"/>
                  </a:lnTo>
                  <a:lnTo>
                    <a:pt x="0" y="0"/>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grpSp>
      <p:sp>
        <p:nvSpPr>
          <p:cNvPr id="9263" name="Rectangle 47"/>
          <p:cNvSpPr>
            <a:spLocks noGrp="1" noChangeArrowheads="1"/>
          </p:cNvSpPr>
          <p:nvPr>
            <p:ph type="ctrTitle"/>
          </p:nvPr>
        </p:nvSpPr>
        <p:spPr>
          <a:xfrm>
            <a:off x="2455863" y="596900"/>
            <a:ext cx="6192837" cy="3581400"/>
          </a:xfrm>
          <a:extLst>
            <a:ext uri="{909E8E84-426E-40DD-AFC4-6F175D3DCCD1}">
              <a14:hiddenFill xmlns:a14="http://schemas.microsoft.com/office/drawing/2010/main">
                <a:solidFill>
                  <a:srgbClr val="FF3300"/>
                </a:solidFill>
              </a14:hiddenFill>
            </a:ext>
            <a:ext uri="{AF507438-7753-43E0-B8FC-AC1667EBCBE1}">
              <a14:hiddenEffects xmlns:a14="http://schemas.microsoft.com/office/drawing/2010/main">
                <a:effectLst>
                  <a:outerShdw dist="45791" dir="3378596" algn="ctr" rotWithShape="0">
                    <a:srgbClr val="993366"/>
                  </a:outerShdw>
                </a:effectLst>
              </a14:hiddenEffects>
            </a:ext>
          </a:extLst>
        </p:spPr>
        <p:txBody>
          <a:bodyPr/>
          <a:lstStyle>
            <a:lvl1pPr>
              <a:defRPr sz="5200" b="1"/>
            </a:lvl1pPr>
          </a:lstStyle>
          <a:p>
            <a:pPr lvl="0"/>
            <a:r>
              <a:rPr lang="en-US" altLang="en-US" noProof="0" smtClean="0"/>
              <a:t>Click to edit Master title style</a:t>
            </a:r>
          </a:p>
        </p:txBody>
      </p:sp>
      <p:sp>
        <p:nvSpPr>
          <p:cNvPr id="9264" name="Rectangle 48"/>
          <p:cNvSpPr>
            <a:spLocks noGrp="1" noChangeArrowheads="1"/>
          </p:cNvSpPr>
          <p:nvPr>
            <p:ph type="subTitle" idx="1"/>
          </p:nvPr>
        </p:nvSpPr>
        <p:spPr>
          <a:xfrm>
            <a:off x="2489200" y="4279900"/>
            <a:ext cx="6146800" cy="1485900"/>
          </a:xfrm>
        </p:spPr>
        <p:txBody>
          <a:bodyPr/>
          <a:lstStyle>
            <a:lvl1pPr marL="0" indent="0" algn="ctr">
              <a:buFontTx/>
              <a:buNone/>
              <a:defRPr b="1">
                <a:effectLst>
                  <a:outerShdw blurRad="38100" dist="38100" dir="2700000" algn="tl">
                    <a:srgbClr val="C0C0C0"/>
                  </a:outerShdw>
                </a:effectLst>
              </a:defRPr>
            </a:lvl1pPr>
          </a:lstStyle>
          <a:p>
            <a:pPr lvl="0"/>
            <a:r>
              <a:rPr lang="en-US" altLang="en-US" noProof="0" smtClean="0"/>
              <a:t>Click to edit Master subtitle style</a:t>
            </a:r>
          </a:p>
        </p:txBody>
      </p:sp>
      <p:sp>
        <p:nvSpPr>
          <p:cNvPr id="46" name="Rectangle 44"/>
          <p:cNvSpPr>
            <a:spLocks noGrp="1" noChangeArrowheads="1"/>
          </p:cNvSpPr>
          <p:nvPr>
            <p:ph type="dt" sz="half" idx="10"/>
          </p:nvPr>
        </p:nvSpPr>
        <p:spPr>
          <a:xfrm>
            <a:off x="457200" y="6248400"/>
            <a:ext cx="2133600" cy="457200"/>
          </a:xfrm>
        </p:spPr>
        <p:txBody>
          <a:bodyPr/>
          <a:lstStyle>
            <a:lvl1pPr>
              <a:defRPr/>
            </a:lvl1pPr>
          </a:lstStyle>
          <a:p>
            <a:pPr>
              <a:defRPr/>
            </a:pPr>
            <a:endParaRPr lang="en-US" altLang="en-US">
              <a:solidFill>
                <a:srgbClr val="006699"/>
              </a:solidFill>
            </a:endParaRPr>
          </a:p>
        </p:txBody>
      </p:sp>
      <p:sp>
        <p:nvSpPr>
          <p:cNvPr id="47" name="Rectangle 45"/>
          <p:cNvSpPr>
            <a:spLocks noGrp="1" noChangeArrowheads="1"/>
          </p:cNvSpPr>
          <p:nvPr>
            <p:ph type="ftr" sz="quarter" idx="11"/>
          </p:nvPr>
        </p:nvSpPr>
        <p:spPr/>
        <p:txBody>
          <a:bodyPr/>
          <a:lstStyle>
            <a:lvl1pPr>
              <a:defRPr/>
            </a:lvl1pPr>
          </a:lstStyle>
          <a:p>
            <a:pPr>
              <a:defRPr/>
            </a:pPr>
            <a:endParaRPr lang="en-US" altLang="en-US">
              <a:solidFill>
                <a:srgbClr val="006699"/>
              </a:solidFill>
            </a:endParaRPr>
          </a:p>
        </p:txBody>
      </p:sp>
      <p:sp>
        <p:nvSpPr>
          <p:cNvPr id="48" name="Rectangle 46"/>
          <p:cNvSpPr>
            <a:spLocks noGrp="1" noChangeArrowheads="1"/>
          </p:cNvSpPr>
          <p:nvPr>
            <p:ph type="sldNum" sz="quarter" idx="12"/>
          </p:nvPr>
        </p:nvSpPr>
        <p:spPr/>
        <p:txBody>
          <a:bodyPr/>
          <a:lstStyle>
            <a:lvl1pPr>
              <a:defRPr/>
            </a:lvl1pPr>
          </a:lstStyle>
          <a:p>
            <a:pPr>
              <a:defRPr/>
            </a:pPr>
            <a:fld id="{AE0952E2-6F9F-4604-AD1F-80E92B59040E}" type="slidenum">
              <a:rPr lang="en-US" altLang="en-US">
                <a:solidFill>
                  <a:srgbClr val="006699"/>
                </a:solidFill>
              </a:rPr>
              <a:pPr>
                <a:defRPr/>
              </a:pPr>
              <a:t>‹#›</a:t>
            </a:fld>
            <a:endParaRPr lang="en-US" altLang="en-US">
              <a:solidFill>
                <a:srgbClr val="006699"/>
              </a:solidFill>
            </a:endParaRPr>
          </a:p>
        </p:txBody>
      </p:sp>
    </p:spTree>
    <p:extLst>
      <p:ext uri="{BB962C8B-B14F-4D97-AF65-F5344CB8AC3E}">
        <p14:creationId xmlns:p14="http://schemas.microsoft.com/office/powerpoint/2010/main" val="32283705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7"/>
          <p:cNvSpPr>
            <a:spLocks noGrp="1" noChangeArrowheads="1"/>
          </p:cNvSpPr>
          <p:nvPr>
            <p:ph type="dt" sz="half" idx="10"/>
          </p:nvPr>
        </p:nvSpPr>
        <p:spPr>
          <a:ln/>
        </p:spPr>
        <p:txBody>
          <a:bodyPr/>
          <a:lstStyle>
            <a:lvl1pPr>
              <a:defRPr/>
            </a:lvl1pPr>
          </a:lstStyle>
          <a:p>
            <a:pPr>
              <a:defRPr/>
            </a:pPr>
            <a:endParaRPr lang="en-US" altLang="en-US">
              <a:solidFill>
                <a:srgbClr val="006699"/>
              </a:solidFill>
            </a:endParaRPr>
          </a:p>
        </p:txBody>
      </p:sp>
      <p:sp>
        <p:nvSpPr>
          <p:cNvPr id="5" name="Rectangle 48"/>
          <p:cNvSpPr>
            <a:spLocks noGrp="1" noChangeArrowheads="1"/>
          </p:cNvSpPr>
          <p:nvPr>
            <p:ph type="ftr" sz="quarter" idx="11"/>
          </p:nvPr>
        </p:nvSpPr>
        <p:spPr>
          <a:ln/>
        </p:spPr>
        <p:txBody>
          <a:bodyPr/>
          <a:lstStyle>
            <a:lvl1pPr>
              <a:defRPr/>
            </a:lvl1pPr>
          </a:lstStyle>
          <a:p>
            <a:pPr>
              <a:defRPr/>
            </a:pPr>
            <a:endParaRPr lang="en-US" altLang="en-US">
              <a:solidFill>
                <a:srgbClr val="006699"/>
              </a:solidFill>
            </a:endParaRPr>
          </a:p>
        </p:txBody>
      </p:sp>
      <p:sp>
        <p:nvSpPr>
          <p:cNvPr id="6" name="Rectangle 49"/>
          <p:cNvSpPr>
            <a:spLocks noGrp="1" noChangeArrowheads="1"/>
          </p:cNvSpPr>
          <p:nvPr>
            <p:ph type="sldNum" sz="quarter" idx="12"/>
          </p:nvPr>
        </p:nvSpPr>
        <p:spPr>
          <a:ln/>
        </p:spPr>
        <p:txBody>
          <a:bodyPr/>
          <a:lstStyle>
            <a:lvl1pPr>
              <a:defRPr/>
            </a:lvl1pPr>
          </a:lstStyle>
          <a:p>
            <a:pPr>
              <a:defRPr/>
            </a:pPr>
            <a:fld id="{548B96AD-1260-4B15-BC6D-5BCAB964ABFB}" type="slidenum">
              <a:rPr lang="en-US" altLang="en-US">
                <a:solidFill>
                  <a:srgbClr val="006699"/>
                </a:solidFill>
              </a:rPr>
              <a:pPr>
                <a:defRPr/>
              </a:pPr>
              <a:t>‹#›</a:t>
            </a:fld>
            <a:endParaRPr lang="en-US" altLang="en-US">
              <a:solidFill>
                <a:srgbClr val="006699"/>
              </a:solidFill>
            </a:endParaRPr>
          </a:p>
        </p:txBody>
      </p:sp>
    </p:spTree>
    <p:extLst>
      <p:ext uri="{BB962C8B-B14F-4D97-AF65-F5344CB8AC3E}">
        <p14:creationId xmlns:p14="http://schemas.microsoft.com/office/powerpoint/2010/main" val="254340908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7"/>
          <p:cNvSpPr>
            <a:spLocks noGrp="1" noChangeArrowheads="1"/>
          </p:cNvSpPr>
          <p:nvPr>
            <p:ph type="dt" sz="half" idx="10"/>
          </p:nvPr>
        </p:nvSpPr>
        <p:spPr>
          <a:ln/>
        </p:spPr>
        <p:txBody>
          <a:bodyPr/>
          <a:lstStyle>
            <a:lvl1pPr>
              <a:defRPr/>
            </a:lvl1pPr>
          </a:lstStyle>
          <a:p>
            <a:pPr>
              <a:defRPr/>
            </a:pPr>
            <a:endParaRPr lang="en-US" altLang="en-US">
              <a:solidFill>
                <a:srgbClr val="006699"/>
              </a:solidFill>
            </a:endParaRPr>
          </a:p>
        </p:txBody>
      </p:sp>
      <p:sp>
        <p:nvSpPr>
          <p:cNvPr id="5" name="Rectangle 48"/>
          <p:cNvSpPr>
            <a:spLocks noGrp="1" noChangeArrowheads="1"/>
          </p:cNvSpPr>
          <p:nvPr>
            <p:ph type="ftr" sz="quarter" idx="11"/>
          </p:nvPr>
        </p:nvSpPr>
        <p:spPr>
          <a:ln/>
        </p:spPr>
        <p:txBody>
          <a:bodyPr/>
          <a:lstStyle>
            <a:lvl1pPr>
              <a:defRPr/>
            </a:lvl1pPr>
          </a:lstStyle>
          <a:p>
            <a:pPr>
              <a:defRPr/>
            </a:pPr>
            <a:endParaRPr lang="en-US" altLang="en-US">
              <a:solidFill>
                <a:srgbClr val="006699"/>
              </a:solidFill>
            </a:endParaRPr>
          </a:p>
        </p:txBody>
      </p:sp>
      <p:sp>
        <p:nvSpPr>
          <p:cNvPr id="6" name="Rectangle 49"/>
          <p:cNvSpPr>
            <a:spLocks noGrp="1" noChangeArrowheads="1"/>
          </p:cNvSpPr>
          <p:nvPr>
            <p:ph type="sldNum" sz="quarter" idx="12"/>
          </p:nvPr>
        </p:nvSpPr>
        <p:spPr>
          <a:ln/>
        </p:spPr>
        <p:txBody>
          <a:bodyPr/>
          <a:lstStyle>
            <a:lvl1pPr>
              <a:defRPr/>
            </a:lvl1pPr>
          </a:lstStyle>
          <a:p>
            <a:pPr>
              <a:defRPr/>
            </a:pPr>
            <a:fld id="{D5C419B1-A1C3-4F1A-825D-5D290D6D5BAE}" type="slidenum">
              <a:rPr lang="en-US" altLang="en-US">
                <a:solidFill>
                  <a:srgbClr val="006699"/>
                </a:solidFill>
              </a:rPr>
              <a:pPr>
                <a:defRPr/>
              </a:pPr>
              <a:t>‹#›</a:t>
            </a:fld>
            <a:endParaRPr lang="en-US" altLang="en-US">
              <a:solidFill>
                <a:srgbClr val="006699"/>
              </a:solidFill>
            </a:endParaRPr>
          </a:p>
        </p:txBody>
      </p:sp>
    </p:spTree>
    <p:extLst>
      <p:ext uri="{BB962C8B-B14F-4D97-AF65-F5344CB8AC3E}">
        <p14:creationId xmlns:p14="http://schemas.microsoft.com/office/powerpoint/2010/main" val="3726420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154A8CD-0477-46B0-AEB7-95E271E7BFC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86638073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7"/>
          <p:cNvSpPr>
            <a:spLocks noGrp="1" noChangeArrowheads="1"/>
          </p:cNvSpPr>
          <p:nvPr>
            <p:ph type="dt" sz="half" idx="10"/>
          </p:nvPr>
        </p:nvSpPr>
        <p:spPr>
          <a:ln/>
        </p:spPr>
        <p:txBody>
          <a:bodyPr/>
          <a:lstStyle>
            <a:lvl1pPr>
              <a:defRPr/>
            </a:lvl1pPr>
          </a:lstStyle>
          <a:p>
            <a:pPr>
              <a:defRPr/>
            </a:pPr>
            <a:endParaRPr lang="en-US" altLang="en-US">
              <a:solidFill>
                <a:srgbClr val="006699"/>
              </a:solidFill>
            </a:endParaRPr>
          </a:p>
        </p:txBody>
      </p:sp>
      <p:sp>
        <p:nvSpPr>
          <p:cNvPr id="6" name="Rectangle 48"/>
          <p:cNvSpPr>
            <a:spLocks noGrp="1" noChangeArrowheads="1"/>
          </p:cNvSpPr>
          <p:nvPr>
            <p:ph type="ftr" sz="quarter" idx="11"/>
          </p:nvPr>
        </p:nvSpPr>
        <p:spPr>
          <a:ln/>
        </p:spPr>
        <p:txBody>
          <a:bodyPr/>
          <a:lstStyle>
            <a:lvl1pPr>
              <a:defRPr/>
            </a:lvl1pPr>
          </a:lstStyle>
          <a:p>
            <a:pPr>
              <a:defRPr/>
            </a:pPr>
            <a:endParaRPr lang="en-US" altLang="en-US">
              <a:solidFill>
                <a:srgbClr val="006699"/>
              </a:solidFill>
            </a:endParaRPr>
          </a:p>
        </p:txBody>
      </p:sp>
      <p:sp>
        <p:nvSpPr>
          <p:cNvPr id="7" name="Rectangle 49"/>
          <p:cNvSpPr>
            <a:spLocks noGrp="1" noChangeArrowheads="1"/>
          </p:cNvSpPr>
          <p:nvPr>
            <p:ph type="sldNum" sz="quarter" idx="12"/>
          </p:nvPr>
        </p:nvSpPr>
        <p:spPr>
          <a:ln/>
        </p:spPr>
        <p:txBody>
          <a:bodyPr/>
          <a:lstStyle>
            <a:lvl1pPr>
              <a:defRPr/>
            </a:lvl1pPr>
          </a:lstStyle>
          <a:p>
            <a:pPr>
              <a:defRPr/>
            </a:pPr>
            <a:fld id="{E43DF7AB-375B-4C7A-91A5-9CD948362E13}" type="slidenum">
              <a:rPr lang="en-US" altLang="en-US">
                <a:solidFill>
                  <a:srgbClr val="006699"/>
                </a:solidFill>
              </a:rPr>
              <a:pPr>
                <a:defRPr/>
              </a:pPr>
              <a:t>‹#›</a:t>
            </a:fld>
            <a:endParaRPr lang="en-US" altLang="en-US">
              <a:solidFill>
                <a:srgbClr val="006699"/>
              </a:solidFill>
            </a:endParaRPr>
          </a:p>
        </p:txBody>
      </p:sp>
    </p:spTree>
    <p:extLst>
      <p:ext uri="{BB962C8B-B14F-4D97-AF65-F5344CB8AC3E}">
        <p14:creationId xmlns:p14="http://schemas.microsoft.com/office/powerpoint/2010/main" val="263671003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7"/>
          <p:cNvSpPr>
            <a:spLocks noGrp="1" noChangeArrowheads="1"/>
          </p:cNvSpPr>
          <p:nvPr>
            <p:ph type="dt" sz="half" idx="10"/>
          </p:nvPr>
        </p:nvSpPr>
        <p:spPr>
          <a:ln/>
        </p:spPr>
        <p:txBody>
          <a:bodyPr/>
          <a:lstStyle>
            <a:lvl1pPr>
              <a:defRPr/>
            </a:lvl1pPr>
          </a:lstStyle>
          <a:p>
            <a:pPr>
              <a:defRPr/>
            </a:pPr>
            <a:endParaRPr lang="en-US" altLang="en-US">
              <a:solidFill>
                <a:srgbClr val="006699"/>
              </a:solidFill>
            </a:endParaRPr>
          </a:p>
        </p:txBody>
      </p:sp>
      <p:sp>
        <p:nvSpPr>
          <p:cNvPr id="8" name="Rectangle 48"/>
          <p:cNvSpPr>
            <a:spLocks noGrp="1" noChangeArrowheads="1"/>
          </p:cNvSpPr>
          <p:nvPr>
            <p:ph type="ftr" sz="quarter" idx="11"/>
          </p:nvPr>
        </p:nvSpPr>
        <p:spPr>
          <a:ln/>
        </p:spPr>
        <p:txBody>
          <a:bodyPr/>
          <a:lstStyle>
            <a:lvl1pPr>
              <a:defRPr/>
            </a:lvl1pPr>
          </a:lstStyle>
          <a:p>
            <a:pPr>
              <a:defRPr/>
            </a:pPr>
            <a:endParaRPr lang="en-US" altLang="en-US">
              <a:solidFill>
                <a:srgbClr val="006699"/>
              </a:solidFill>
            </a:endParaRPr>
          </a:p>
        </p:txBody>
      </p:sp>
      <p:sp>
        <p:nvSpPr>
          <p:cNvPr id="9" name="Rectangle 49"/>
          <p:cNvSpPr>
            <a:spLocks noGrp="1" noChangeArrowheads="1"/>
          </p:cNvSpPr>
          <p:nvPr>
            <p:ph type="sldNum" sz="quarter" idx="12"/>
          </p:nvPr>
        </p:nvSpPr>
        <p:spPr>
          <a:ln/>
        </p:spPr>
        <p:txBody>
          <a:bodyPr/>
          <a:lstStyle>
            <a:lvl1pPr>
              <a:defRPr/>
            </a:lvl1pPr>
          </a:lstStyle>
          <a:p>
            <a:pPr>
              <a:defRPr/>
            </a:pPr>
            <a:fld id="{C74C6F37-399A-4F12-A9F9-1F7078E4AB71}" type="slidenum">
              <a:rPr lang="en-US" altLang="en-US">
                <a:solidFill>
                  <a:srgbClr val="006699"/>
                </a:solidFill>
              </a:rPr>
              <a:pPr>
                <a:defRPr/>
              </a:pPr>
              <a:t>‹#›</a:t>
            </a:fld>
            <a:endParaRPr lang="en-US" altLang="en-US">
              <a:solidFill>
                <a:srgbClr val="006699"/>
              </a:solidFill>
            </a:endParaRPr>
          </a:p>
        </p:txBody>
      </p:sp>
    </p:spTree>
    <p:extLst>
      <p:ext uri="{BB962C8B-B14F-4D97-AF65-F5344CB8AC3E}">
        <p14:creationId xmlns:p14="http://schemas.microsoft.com/office/powerpoint/2010/main" val="271658937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7"/>
          <p:cNvSpPr>
            <a:spLocks noGrp="1" noChangeArrowheads="1"/>
          </p:cNvSpPr>
          <p:nvPr>
            <p:ph type="dt" sz="half" idx="10"/>
          </p:nvPr>
        </p:nvSpPr>
        <p:spPr>
          <a:ln/>
        </p:spPr>
        <p:txBody>
          <a:bodyPr/>
          <a:lstStyle>
            <a:lvl1pPr>
              <a:defRPr/>
            </a:lvl1pPr>
          </a:lstStyle>
          <a:p>
            <a:pPr>
              <a:defRPr/>
            </a:pPr>
            <a:endParaRPr lang="en-US" altLang="en-US">
              <a:solidFill>
                <a:srgbClr val="006699"/>
              </a:solidFill>
            </a:endParaRPr>
          </a:p>
        </p:txBody>
      </p:sp>
      <p:sp>
        <p:nvSpPr>
          <p:cNvPr id="4" name="Rectangle 48"/>
          <p:cNvSpPr>
            <a:spLocks noGrp="1" noChangeArrowheads="1"/>
          </p:cNvSpPr>
          <p:nvPr>
            <p:ph type="ftr" sz="quarter" idx="11"/>
          </p:nvPr>
        </p:nvSpPr>
        <p:spPr>
          <a:ln/>
        </p:spPr>
        <p:txBody>
          <a:bodyPr/>
          <a:lstStyle>
            <a:lvl1pPr>
              <a:defRPr/>
            </a:lvl1pPr>
          </a:lstStyle>
          <a:p>
            <a:pPr>
              <a:defRPr/>
            </a:pPr>
            <a:endParaRPr lang="en-US" altLang="en-US">
              <a:solidFill>
                <a:srgbClr val="006699"/>
              </a:solidFill>
            </a:endParaRPr>
          </a:p>
        </p:txBody>
      </p:sp>
      <p:sp>
        <p:nvSpPr>
          <p:cNvPr id="5" name="Rectangle 49"/>
          <p:cNvSpPr>
            <a:spLocks noGrp="1" noChangeArrowheads="1"/>
          </p:cNvSpPr>
          <p:nvPr>
            <p:ph type="sldNum" sz="quarter" idx="12"/>
          </p:nvPr>
        </p:nvSpPr>
        <p:spPr>
          <a:ln/>
        </p:spPr>
        <p:txBody>
          <a:bodyPr/>
          <a:lstStyle>
            <a:lvl1pPr>
              <a:defRPr/>
            </a:lvl1pPr>
          </a:lstStyle>
          <a:p>
            <a:pPr>
              <a:defRPr/>
            </a:pPr>
            <a:fld id="{7BC250FD-E869-4DF7-8E0C-9D33B1A99C1C}" type="slidenum">
              <a:rPr lang="en-US" altLang="en-US">
                <a:solidFill>
                  <a:srgbClr val="006699"/>
                </a:solidFill>
              </a:rPr>
              <a:pPr>
                <a:defRPr/>
              </a:pPr>
              <a:t>‹#›</a:t>
            </a:fld>
            <a:endParaRPr lang="en-US" altLang="en-US">
              <a:solidFill>
                <a:srgbClr val="006699"/>
              </a:solidFill>
            </a:endParaRPr>
          </a:p>
        </p:txBody>
      </p:sp>
    </p:spTree>
    <p:extLst>
      <p:ext uri="{BB962C8B-B14F-4D97-AF65-F5344CB8AC3E}">
        <p14:creationId xmlns:p14="http://schemas.microsoft.com/office/powerpoint/2010/main" val="420605055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7"/>
          <p:cNvSpPr>
            <a:spLocks noGrp="1" noChangeArrowheads="1"/>
          </p:cNvSpPr>
          <p:nvPr>
            <p:ph type="dt" sz="half" idx="10"/>
          </p:nvPr>
        </p:nvSpPr>
        <p:spPr>
          <a:ln/>
        </p:spPr>
        <p:txBody>
          <a:bodyPr/>
          <a:lstStyle>
            <a:lvl1pPr>
              <a:defRPr/>
            </a:lvl1pPr>
          </a:lstStyle>
          <a:p>
            <a:pPr>
              <a:defRPr/>
            </a:pPr>
            <a:endParaRPr lang="en-US" altLang="en-US">
              <a:solidFill>
                <a:srgbClr val="006699"/>
              </a:solidFill>
            </a:endParaRPr>
          </a:p>
        </p:txBody>
      </p:sp>
      <p:sp>
        <p:nvSpPr>
          <p:cNvPr id="3" name="Rectangle 48"/>
          <p:cNvSpPr>
            <a:spLocks noGrp="1" noChangeArrowheads="1"/>
          </p:cNvSpPr>
          <p:nvPr>
            <p:ph type="ftr" sz="quarter" idx="11"/>
          </p:nvPr>
        </p:nvSpPr>
        <p:spPr>
          <a:ln/>
        </p:spPr>
        <p:txBody>
          <a:bodyPr/>
          <a:lstStyle>
            <a:lvl1pPr>
              <a:defRPr/>
            </a:lvl1pPr>
          </a:lstStyle>
          <a:p>
            <a:pPr>
              <a:defRPr/>
            </a:pPr>
            <a:endParaRPr lang="en-US" altLang="en-US">
              <a:solidFill>
                <a:srgbClr val="006699"/>
              </a:solidFill>
            </a:endParaRPr>
          </a:p>
        </p:txBody>
      </p:sp>
      <p:sp>
        <p:nvSpPr>
          <p:cNvPr id="4" name="Rectangle 49"/>
          <p:cNvSpPr>
            <a:spLocks noGrp="1" noChangeArrowheads="1"/>
          </p:cNvSpPr>
          <p:nvPr>
            <p:ph type="sldNum" sz="quarter" idx="12"/>
          </p:nvPr>
        </p:nvSpPr>
        <p:spPr>
          <a:ln/>
        </p:spPr>
        <p:txBody>
          <a:bodyPr/>
          <a:lstStyle>
            <a:lvl1pPr>
              <a:defRPr/>
            </a:lvl1pPr>
          </a:lstStyle>
          <a:p>
            <a:pPr>
              <a:defRPr/>
            </a:pPr>
            <a:fld id="{CDF7B9DA-5DAF-4761-BFB5-867B28E861BA}" type="slidenum">
              <a:rPr lang="en-US" altLang="en-US">
                <a:solidFill>
                  <a:srgbClr val="006699"/>
                </a:solidFill>
              </a:rPr>
              <a:pPr>
                <a:defRPr/>
              </a:pPr>
              <a:t>‹#›</a:t>
            </a:fld>
            <a:endParaRPr lang="en-US" altLang="en-US">
              <a:solidFill>
                <a:srgbClr val="006699"/>
              </a:solidFill>
            </a:endParaRPr>
          </a:p>
        </p:txBody>
      </p:sp>
    </p:spTree>
    <p:extLst>
      <p:ext uri="{BB962C8B-B14F-4D97-AF65-F5344CB8AC3E}">
        <p14:creationId xmlns:p14="http://schemas.microsoft.com/office/powerpoint/2010/main" val="335515720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7"/>
          <p:cNvSpPr>
            <a:spLocks noGrp="1" noChangeArrowheads="1"/>
          </p:cNvSpPr>
          <p:nvPr>
            <p:ph type="dt" sz="half" idx="10"/>
          </p:nvPr>
        </p:nvSpPr>
        <p:spPr>
          <a:ln/>
        </p:spPr>
        <p:txBody>
          <a:bodyPr/>
          <a:lstStyle>
            <a:lvl1pPr>
              <a:defRPr/>
            </a:lvl1pPr>
          </a:lstStyle>
          <a:p>
            <a:pPr>
              <a:defRPr/>
            </a:pPr>
            <a:endParaRPr lang="en-US" altLang="en-US">
              <a:solidFill>
                <a:srgbClr val="006699"/>
              </a:solidFill>
            </a:endParaRPr>
          </a:p>
        </p:txBody>
      </p:sp>
      <p:sp>
        <p:nvSpPr>
          <p:cNvPr id="6" name="Rectangle 48"/>
          <p:cNvSpPr>
            <a:spLocks noGrp="1" noChangeArrowheads="1"/>
          </p:cNvSpPr>
          <p:nvPr>
            <p:ph type="ftr" sz="quarter" idx="11"/>
          </p:nvPr>
        </p:nvSpPr>
        <p:spPr>
          <a:ln/>
        </p:spPr>
        <p:txBody>
          <a:bodyPr/>
          <a:lstStyle>
            <a:lvl1pPr>
              <a:defRPr/>
            </a:lvl1pPr>
          </a:lstStyle>
          <a:p>
            <a:pPr>
              <a:defRPr/>
            </a:pPr>
            <a:endParaRPr lang="en-US" altLang="en-US">
              <a:solidFill>
                <a:srgbClr val="006699"/>
              </a:solidFill>
            </a:endParaRPr>
          </a:p>
        </p:txBody>
      </p:sp>
      <p:sp>
        <p:nvSpPr>
          <p:cNvPr id="7" name="Rectangle 49"/>
          <p:cNvSpPr>
            <a:spLocks noGrp="1" noChangeArrowheads="1"/>
          </p:cNvSpPr>
          <p:nvPr>
            <p:ph type="sldNum" sz="quarter" idx="12"/>
          </p:nvPr>
        </p:nvSpPr>
        <p:spPr>
          <a:ln/>
        </p:spPr>
        <p:txBody>
          <a:bodyPr/>
          <a:lstStyle>
            <a:lvl1pPr>
              <a:defRPr/>
            </a:lvl1pPr>
          </a:lstStyle>
          <a:p>
            <a:pPr>
              <a:defRPr/>
            </a:pPr>
            <a:fld id="{1C75348C-B8B0-4077-BB4C-86D0E7F85277}" type="slidenum">
              <a:rPr lang="en-US" altLang="en-US">
                <a:solidFill>
                  <a:srgbClr val="006699"/>
                </a:solidFill>
              </a:rPr>
              <a:pPr>
                <a:defRPr/>
              </a:pPr>
              <a:t>‹#›</a:t>
            </a:fld>
            <a:endParaRPr lang="en-US" altLang="en-US">
              <a:solidFill>
                <a:srgbClr val="006699"/>
              </a:solidFill>
            </a:endParaRPr>
          </a:p>
        </p:txBody>
      </p:sp>
    </p:spTree>
    <p:extLst>
      <p:ext uri="{BB962C8B-B14F-4D97-AF65-F5344CB8AC3E}">
        <p14:creationId xmlns:p14="http://schemas.microsoft.com/office/powerpoint/2010/main" val="422704682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7"/>
          <p:cNvSpPr>
            <a:spLocks noGrp="1" noChangeArrowheads="1"/>
          </p:cNvSpPr>
          <p:nvPr>
            <p:ph type="dt" sz="half" idx="10"/>
          </p:nvPr>
        </p:nvSpPr>
        <p:spPr>
          <a:ln/>
        </p:spPr>
        <p:txBody>
          <a:bodyPr/>
          <a:lstStyle>
            <a:lvl1pPr>
              <a:defRPr/>
            </a:lvl1pPr>
          </a:lstStyle>
          <a:p>
            <a:pPr>
              <a:defRPr/>
            </a:pPr>
            <a:endParaRPr lang="en-US" altLang="en-US">
              <a:solidFill>
                <a:srgbClr val="006699"/>
              </a:solidFill>
            </a:endParaRPr>
          </a:p>
        </p:txBody>
      </p:sp>
      <p:sp>
        <p:nvSpPr>
          <p:cNvPr id="6" name="Rectangle 48"/>
          <p:cNvSpPr>
            <a:spLocks noGrp="1" noChangeArrowheads="1"/>
          </p:cNvSpPr>
          <p:nvPr>
            <p:ph type="ftr" sz="quarter" idx="11"/>
          </p:nvPr>
        </p:nvSpPr>
        <p:spPr>
          <a:ln/>
        </p:spPr>
        <p:txBody>
          <a:bodyPr/>
          <a:lstStyle>
            <a:lvl1pPr>
              <a:defRPr/>
            </a:lvl1pPr>
          </a:lstStyle>
          <a:p>
            <a:pPr>
              <a:defRPr/>
            </a:pPr>
            <a:endParaRPr lang="en-US" altLang="en-US">
              <a:solidFill>
                <a:srgbClr val="006699"/>
              </a:solidFill>
            </a:endParaRPr>
          </a:p>
        </p:txBody>
      </p:sp>
      <p:sp>
        <p:nvSpPr>
          <p:cNvPr id="7" name="Rectangle 49"/>
          <p:cNvSpPr>
            <a:spLocks noGrp="1" noChangeArrowheads="1"/>
          </p:cNvSpPr>
          <p:nvPr>
            <p:ph type="sldNum" sz="quarter" idx="12"/>
          </p:nvPr>
        </p:nvSpPr>
        <p:spPr>
          <a:ln/>
        </p:spPr>
        <p:txBody>
          <a:bodyPr/>
          <a:lstStyle>
            <a:lvl1pPr>
              <a:defRPr/>
            </a:lvl1pPr>
          </a:lstStyle>
          <a:p>
            <a:pPr>
              <a:defRPr/>
            </a:pPr>
            <a:fld id="{8C624501-628A-4104-A388-21278C4517D3}" type="slidenum">
              <a:rPr lang="en-US" altLang="en-US">
                <a:solidFill>
                  <a:srgbClr val="006699"/>
                </a:solidFill>
              </a:rPr>
              <a:pPr>
                <a:defRPr/>
              </a:pPr>
              <a:t>‹#›</a:t>
            </a:fld>
            <a:endParaRPr lang="en-US" altLang="en-US">
              <a:solidFill>
                <a:srgbClr val="006699"/>
              </a:solidFill>
            </a:endParaRPr>
          </a:p>
        </p:txBody>
      </p:sp>
    </p:spTree>
    <p:extLst>
      <p:ext uri="{BB962C8B-B14F-4D97-AF65-F5344CB8AC3E}">
        <p14:creationId xmlns:p14="http://schemas.microsoft.com/office/powerpoint/2010/main" val="62851905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7"/>
          <p:cNvSpPr>
            <a:spLocks noGrp="1" noChangeArrowheads="1"/>
          </p:cNvSpPr>
          <p:nvPr>
            <p:ph type="dt" sz="half" idx="10"/>
          </p:nvPr>
        </p:nvSpPr>
        <p:spPr>
          <a:ln/>
        </p:spPr>
        <p:txBody>
          <a:bodyPr/>
          <a:lstStyle>
            <a:lvl1pPr>
              <a:defRPr/>
            </a:lvl1pPr>
          </a:lstStyle>
          <a:p>
            <a:pPr>
              <a:defRPr/>
            </a:pPr>
            <a:endParaRPr lang="en-US" altLang="en-US">
              <a:solidFill>
                <a:srgbClr val="006699"/>
              </a:solidFill>
            </a:endParaRPr>
          </a:p>
        </p:txBody>
      </p:sp>
      <p:sp>
        <p:nvSpPr>
          <p:cNvPr id="5" name="Rectangle 48"/>
          <p:cNvSpPr>
            <a:spLocks noGrp="1" noChangeArrowheads="1"/>
          </p:cNvSpPr>
          <p:nvPr>
            <p:ph type="ftr" sz="quarter" idx="11"/>
          </p:nvPr>
        </p:nvSpPr>
        <p:spPr>
          <a:ln/>
        </p:spPr>
        <p:txBody>
          <a:bodyPr/>
          <a:lstStyle>
            <a:lvl1pPr>
              <a:defRPr/>
            </a:lvl1pPr>
          </a:lstStyle>
          <a:p>
            <a:pPr>
              <a:defRPr/>
            </a:pPr>
            <a:endParaRPr lang="en-US" altLang="en-US">
              <a:solidFill>
                <a:srgbClr val="006699"/>
              </a:solidFill>
            </a:endParaRPr>
          </a:p>
        </p:txBody>
      </p:sp>
      <p:sp>
        <p:nvSpPr>
          <p:cNvPr id="6" name="Rectangle 49"/>
          <p:cNvSpPr>
            <a:spLocks noGrp="1" noChangeArrowheads="1"/>
          </p:cNvSpPr>
          <p:nvPr>
            <p:ph type="sldNum" sz="quarter" idx="12"/>
          </p:nvPr>
        </p:nvSpPr>
        <p:spPr>
          <a:ln/>
        </p:spPr>
        <p:txBody>
          <a:bodyPr/>
          <a:lstStyle>
            <a:lvl1pPr>
              <a:defRPr/>
            </a:lvl1pPr>
          </a:lstStyle>
          <a:p>
            <a:pPr>
              <a:defRPr/>
            </a:pPr>
            <a:fld id="{E8434866-1AE4-41D3-9C88-C549A39BCDAB}" type="slidenum">
              <a:rPr lang="en-US" altLang="en-US">
                <a:solidFill>
                  <a:srgbClr val="006699"/>
                </a:solidFill>
              </a:rPr>
              <a:pPr>
                <a:defRPr/>
              </a:pPr>
              <a:t>‹#›</a:t>
            </a:fld>
            <a:endParaRPr lang="en-US" altLang="en-US">
              <a:solidFill>
                <a:srgbClr val="006699"/>
              </a:solidFill>
            </a:endParaRPr>
          </a:p>
        </p:txBody>
      </p:sp>
    </p:spTree>
    <p:extLst>
      <p:ext uri="{BB962C8B-B14F-4D97-AF65-F5344CB8AC3E}">
        <p14:creationId xmlns:p14="http://schemas.microsoft.com/office/powerpoint/2010/main" val="201755987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103188"/>
            <a:ext cx="2060575" cy="59531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42913" y="103188"/>
            <a:ext cx="6030912" cy="5953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7"/>
          <p:cNvSpPr>
            <a:spLocks noGrp="1" noChangeArrowheads="1"/>
          </p:cNvSpPr>
          <p:nvPr>
            <p:ph type="dt" sz="half" idx="10"/>
          </p:nvPr>
        </p:nvSpPr>
        <p:spPr>
          <a:ln/>
        </p:spPr>
        <p:txBody>
          <a:bodyPr/>
          <a:lstStyle>
            <a:lvl1pPr>
              <a:defRPr/>
            </a:lvl1pPr>
          </a:lstStyle>
          <a:p>
            <a:pPr>
              <a:defRPr/>
            </a:pPr>
            <a:endParaRPr lang="en-US" altLang="en-US">
              <a:solidFill>
                <a:srgbClr val="006699"/>
              </a:solidFill>
            </a:endParaRPr>
          </a:p>
        </p:txBody>
      </p:sp>
      <p:sp>
        <p:nvSpPr>
          <p:cNvPr id="5" name="Rectangle 48"/>
          <p:cNvSpPr>
            <a:spLocks noGrp="1" noChangeArrowheads="1"/>
          </p:cNvSpPr>
          <p:nvPr>
            <p:ph type="ftr" sz="quarter" idx="11"/>
          </p:nvPr>
        </p:nvSpPr>
        <p:spPr>
          <a:ln/>
        </p:spPr>
        <p:txBody>
          <a:bodyPr/>
          <a:lstStyle>
            <a:lvl1pPr>
              <a:defRPr/>
            </a:lvl1pPr>
          </a:lstStyle>
          <a:p>
            <a:pPr>
              <a:defRPr/>
            </a:pPr>
            <a:endParaRPr lang="en-US" altLang="en-US">
              <a:solidFill>
                <a:srgbClr val="006699"/>
              </a:solidFill>
            </a:endParaRPr>
          </a:p>
        </p:txBody>
      </p:sp>
      <p:sp>
        <p:nvSpPr>
          <p:cNvPr id="6" name="Rectangle 49"/>
          <p:cNvSpPr>
            <a:spLocks noGrp="1" noChangeArrowheads="1"/>
          </p:cNvSpPr>
          <p:nvPr>
            <p:ph type="sldNum" sz="quarter" idx="12"/>
          </p:nvPr>
        </p:nvSpPr>
        <p:spPr>
          <a:ln/>
        </p:spPr>
        <p:txBody>
          <a:bodyPr/>
          <a:lstStyle>
            <a:lvl1pPr>
              <a:defRPr/>
            </a:lvl1pPr>
          </a:lstStyle>
          <a:p>
            <a:pPr>
              <a:defRPr/>
            </a:pPr>
            <a:fld id="{B987E3D8-C4C5-4DF0-9C96-C24EC4957C7F}" type="slidenum">
              <a:rPr lang="en-US" altLang="en-US">
                <a:solidFill>
                  <a:srgbClr val="006699"/>
                </a:solidFill>
              </a:rPr>
              <a:pPr>
                <a:defRPr/>
              </a:pPr>
              <a:t>‹#›</a:t>
            </a:fld>
            <a:endParaRPr lang="en-US" altLang="en-US">
              <a:solidFill>
                <a:srgbClr val="006699"/>
              </a:solidFill>
            </a:endParaRPr>
          </a:p>
        </p:txBody>
      </p:sp>
    </p:spTree>
    <p:extLst>
      <p:ext uri="{BB962C8B-B14F-4D97-AF65-F5344CB8AC3E}">
        <p14:creationId xmlns:p14="http://schemas.microsoft.com/office/powerpoint/2010/main" val="421212453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42913" y="103188"/>
            <a:ext cx="8243887" cy="5953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7"/>
          <p:cNvSpPr>
            <a:spLocks noGrp="1" noChangeArrowheads="1"/>
          </p:cNvSpPr>
          <p:nvPr>
            <p:ph type="dt" sz="half" idx="10"/>
          </p:nvPr>
        </p:nvSpPr>
        <p:spPr>
          <a:ln/>
        </p:spPr>
        <p:txBody>
          <a:bodyPr/>
          <a:lstStyle>
            <a:lvl1pPr>
              <a:defRPr/>
            </a:lvl1pPr>
          </a:lstStyle>
          <a:p>
            <a:pPr>
              <a:defRPr/>
            </a:pPr>
            <a:endParaRPr lang="en-US" altLang="en-US">
              <a:solidFill>
                <a:srgbClr val="006699"/>
              </a:solidFill>
            </a:endParaRPr>
          </a:p>
        </p:txBody>
      </p:sp>
      <p:sp>
        <p:nvSpPr>
          <p:cNvPr id="4" name="Rectangle 48"/>
          <p:cNvSpPr>
            <a:spLocks noGrp="1" noChangeArrowheads="1"/>
          </p:cNvSpPr>
          <p:nvPr>
            <p:ph type="ftr" sz="quarter" idx="11"/>
          </p:nvPr>
        </p:nvSpPr>
        <p:spPr>
          <a:ln/>
        </p:spPr>
        <p:txBody>
          <a:bodyPr/>
          <a:lstStyle>
            <a:lvl1pPr>
              <a:defRPr/>
            </a:lvl1pPr>
          </a:lstStyle>
          <a:p>
            <a:pPr>
              <a:defRPr/>
            </a:pPr>
            <a:endParaRPr lang="en-US" altLang="en-US">
              <a:solidFill>
                <a:srgbClr val="006699"/>
              </a:solidFill>
            </a:endParaRPr>
          </a:p>
        </p:txBody>
      </p:sp>
      <p:sp>
        <p:nvSpPr>
          <p:cNvPr id="5" name="Rectangle 49"/>
          <p:cNvSpPr>
            <a:spLocks noGrp="1" noChangeArrowheads="1"/>
          </p:cNvSpPr>
          <p:nvPr>
            <p:ph type="sldNum" sz="quarter" idx="12"/>
          </p:nvPr>
        </p:nvSpPr>
        <p:spPr>
          <a:ln/>
        </p:spPr>
        <p:txBody>
          <a:bodyPr/>
          <a:lstStyle>
            <a:lvl1pPr>
              <a:defRPr/>
            </a:lvl1pPr>
          </a:lstStyle>
          <a:p>
            <a:pPr>
              <a:defRPr/>
            </a:pPr>
            <a:fld id="{6CBC3A92-212F-4023-AC3D-AF5DEFFA173D}" type="slidenum">
              <a:rPr lang="en-US" altLang="en-US">
                <a:solidFill>
                  <a:srgbClr val="006699"/>
                </a:solidFill>
              </a:rPr>
              <a:pPr>
                <a:defRPr/>
              </a:pPr>
              <a:t>‹#›</a:t>
            </a:fld>
            <a:endParaRPr lang="en-US" altLang="en-US">
              <a:solidFill>
                <a:srgbClr val="006699"/>
              </a:solidFill>
            </a:endParaRPr>
          </a:p>
        </p:txBody>
      </p:sp>
    </p:spTree>
    <p:extLst>
      <p:ext uri="{BB962C8B-B14F-4D97-AF65-F5344CB8AC3E}">
        <p14:creationId xmlns:p14="http://schemas.microsoft.com/office/powerpoint/2010/main" val="101805178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42913" y="103188"/>
            <a:ext cx="8243887" cy="131445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561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510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03663"/>
            <a:ext cx="4038600" cy="2152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7"/>
          <p:cNvSpPr>
            <a:spLocks noGrp="1" noChangeArrowheads="1"/>
          </p:cNvSpPr>
          <p:nvPr>
            <p:ph type="dt" sz="half" idx="10"/>
          </p:nvPr>
        </p:nvSpPr>
        <p:spPr>
          <a:ln/>
        </p:spPr>
        <p:txBody>
          <a:bodyPr/>
          <a:lstStyle>
            <a:lvl1pPr>
              <a:defRPr/>
            </a:lvl1pPr>
          </a:lstStyle>
          <a:p>
            <a:pPr>
              <a:defRPr/>
            </a:pPr>
            <a:endParaRPr lang="en-US" altLang="en-US">
              <a:solidFill>
                <a:srgbClr val="006699"/>
              </a:solidFill>
            </a:endParaRPr>
          </a:p>
        </p:txBody>
      </p:sp>
      <p:sp>
        <p:nvSpPr>
          <p:cNvPr id="7" name="Rectangle 48"/>
          <p:cNvSpPr>
            <a:spLocks noGrp="1" noChangeArrowheads="1"/>
          </p:cNvSpPr>
          <p:nvPr>
            <p:ph type="ftr" sz="quarter" idx="11"/>
          </p:nvPr>
        </p:nvSpPr>
        <p:spPr>
          <a:ln/>
        </p:spPr>
        <p:txBody>
          <a:bodyPr/>
          <a:lstStyle>
            <a:lvl1pPr>
              <a:defRPr/>
            </a:lvl1pPr>
          </a:lstStyle>
          <a:p>
            <a:pPr>
              <a:defRPr/>
            </a:pPr>
            <a:endParaRPr lang="en-US" altLang="en-US">
              <a:solidFill>
                <a:srgbClr val="006699"/>
              </a:solidFill>
            </a:endParaRPr>
          </a:p>
        </p:txBody>
      </p:sp>
      <p:sp>
        <p:nvSpPr>
          <p:cNvPr id="8" name="Rectangle 49"/>
          <p:cNvSpPr>
            <a:spLocks noGrp="1" noChangeArrowheads="1"/>
          </p:cNvSpPr>
          <p:nvPr>
            <p:ph type="sldNum" sz="quarter" idx="12"/>
          </p:nvPr>
        </p:nvSpPr>
        <p:spPr>
          <a:ln/>
        </p:spPr>
        <p:txBody>
          <a:bodyPr/>
          <a:lstStyle>
            <a:lvl1pPr>
              <a:defRPr/>
            </a:lvl1pPr>
          </a:lstStyle>
          <a:p>
            <a:pPr>
              <a:defRPr/>
            </a:pPr>
            <a:fld id="{4DA7325E-F6A1-442B-AB12-4106E47844FC}" type="slidenum">
              <a:rPr lang="en-US" altLang="en-US">
                <a:solidFill>
                  <a:srgbClr val="006699"/>
                </a:solidFill>
              </a:rPr>
              <a:pPr>
                <a:defRPr/>
              </a:pPr>
              <a:t>‹#›</a:t>
            </a:fld>
            <a:endParaRPr lang="en-US" altLang="en-US">
              <a:solidFill>
                <a:srgbClr val="006699"/>
              </a:solidFill>
            </a:endParaRPr>
          </a:p>
        </p:txBody>
      </p:sp>
    </p:spTree>
    <p:extLst>
      <p:ext uri="{BB962C8B-B14F-4D97-AF65-F5344CB8AC3E}">
        <p14:creationId xmlns:p14="http://schemas.microsoft.com/office/powerpoint/2010/main" val="2114810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theme" Target="../theme/theme10.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slideLayout" Target="../slideLayouts/slideLayout123.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1.xml"/><Relationship Id="rId13" Type="http://schemas.openxmlformats.org/officeDocument/2006/relationships/theme" Target="../theme/theme11.xml"/><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slideLayout" Target="../slideLayouts/slideLayout135.xml"/><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0" Type="http://schemas.openxmlformats.org/officeDocument/2006/relationships/slideLayout" Target="../slideLayouts/slideLayout133.xml"/><Relationship Id="rId4" Type="http://schemas.openxmlformats.org/officeDocument/2006/relationships/slideLayout" Target="../slideLayouts/slideLayout127.xml"/><Relationship Id="rId9" Type="http://schemas.openxmlformats.org/officeDocument/2006/relationships/slideLayout" Target="../slideLayouts/slideLayout132.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2.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slideLayout" Target="../slideLayouts/slideLayout159.xml"/><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slideLayout" Target="../slideLayouts/slideLayout158.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 Id="rId1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7.xml"/><Relationship Id="rId13" Type="http://schemas.openxmlformats.org/officeDocument/2006/relationships/slideLayout" Target="../slideLayouts/slideLayout172.xml"/><Relationship Id="rId3" Type="http://schemas.openxmlformats.org/officeDocument/2006/relationships/slideLayout" Target="../slideLayouts/slideLayout162.xml"/><Relationship Id="rId7" Type="http://schemas.openxmlformats.org/officeDocument/2006/relationships/slideLayout" Target="../slideLayouts/slideLayout166.xml"/><Relationship Id="rId12" Type="http://schemas.openxmlformats.org/officeDocument/2006/relationships/slideLayout" Target="../slideLayouts/slideLayout171.xml"/><Relationship Id="rId2" Type="http://schemas.openxmlformats.org/officeDocument/2006/relationships/slideLayout" Target="../slideLayouts/slideLayout161.xml"/><Relationship Id="rId1" Type="http://schemas.openxmlformats.org/officeDocument/2006/relationships/slideLayout" Target="../slideLayouts/slideLayout160.xml"/><Relationship Id="rId6" Type="http://schemas.openxmlformats.org/officeDocument/2006/relationships/slideLayout" Target="../slideLayouts/slideLayout165.xml"/><Relationship Id="rId11" Type="http://schemas.openxmlformats.org/officeDocument/2006/relationships/slideLayout" Target="../slideLayouts/slideLayout170.xml"/><Relationship Id="rId5" Type="http://schemas.openxmlformats.org/officeDocument/2006/relationships/slideLayout" Target="../slideLayouts/slideLayout164.xml"/><Relationship Id="rId10" Type="http://schemas.openxmlformats.org/officeDocument/2006/relationships/slideLayout" Target="../slideLayouts/slideLayout169.xml"/><Relationship Id="rId4" Type="http://schemas.openxmlformats.org/officeDocument/2006/relationships/slideLayout" Target="../slideLayouts/slideLayout163.xml"/><Relationship Id="rId9" Type="http://schemas.openxmlformats.org/officeDocument/2006/relationships/slideLayout" Target="../slideLayouts/slideLayout168.xml"/><Relationship Id="rId14"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80.xml"/><Relationship Id="rId13" Type="http://schemas.openxmlformats.org/officeDocument/2006/relationships/theme" Target="../theme/theme15.xml"/><Relationship Id="rId3" Type="http://schemas.openxmlformats.org/officeDocument/2006/relationships/slideLayout" Target="../slideLayouts/slideLayout175.xml"/><Relationship Id="rId7" Type="http://schemas.openxmlformats.org/officeDocument/2006/relationships/slideLayout" Target="../slideLayouts/slideLayout179.xml"/><Relationship Id="rId12" Type="http://schemas.openxmlformats.org/officeDocument/2006/relationships/slideLayout" Target="../slideLayouts/slideLayout184.xml"/><Relationship Id="rId2" Type="http://schemas.openxmlformats.org/officeDocument/2006/relationships/slideLayout" Target="../slideLayouts/slideLayout174.xml"/><Relationship Id="rId1" Type="http://schemas.openxmlformats.org/officeDocument/2006/relationships/slideLayout" Target="../slideLayouts/slideLayout173.xml"/><Relationship Id="rId6" Type="http://schemas.openxmlformats.org/officeDocument/2006/relationships/slideLayout" Target="../slideLayouts/slideLayout178.xml"/><Relationship Id="rId11" Type="http://schemas.openxmlformats.org/officeDocument/2006/relationships/slideLayout" Target="../slideLayouts/slideLayout183.xml"/><Relationship Id="rId5" Type="http://schemas.openxmlformats.org/officeDocument/2006/relationships/slideLayout" Target="../slideLayouts/slideLayout177.xml"/><Relationship Id="rId10" Type="http://schemas.openxmlformats.org/officeDocument/2006/relationships/slideLayout" Target="../slideLayouts/slideLayout182.xml"/><Relationship Id="rId4" Type="http://schemas.openxmlformats.org/officeDocument/2006/relationships/slideLayout" Target="../slideLayouts/slideLayout176.xml"/><Relationship Id="rId9" Type="http://schemas.openxmlformats.org/officeDocument/2006/relationships/slideLayout" Target="../slideLayouts/slideLayout18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theme" Target="../theme/theme5.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6.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theme" Target="../theme/theme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slideLayout" Target="../slideLayouts/slideLayout8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4.xml"/><Relationship Id="rId13" Type="http://schemas.openxmlformats.org/officeDocument/2006/relationships/slideLayout" Target="../slideLayouts/slideLayout99.xml"/><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slideLayout" Target="../slideLayouts/slideLayout98.xml"/><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5" Type="http://schemas.openxmlformats.org/officeDocument/2006/relationships/theme" Target="../theme/theme8.xml"/><Relationship Id="rId10" Type="http://schemas.openxmlformats.org/officeDocument/2006/relationships/slideLayout" Target="../slideLayouts/slideLayout96.xml"/><Relationship Id="rId4" Type="http://schemas.openxmlformats.org/officeDocument/2006/relationships/slideLayout" Target="../slideLayouts/slideLayout90.xml"/><Relationship Id="rId9" Type="http://schemas.openxmlformats.org/officeDocument/2006/relationships/slideLayout" Target="../slideLayouts/slideLayout95.xml"/><Relationship Id="rId14" Type="http://schemas.openxmlformats.org/officeDocument/2006/relationships/slideLayout" Target="../slideLayouts/slideLayout10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8.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9.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atin typeface="Arial" charset="0"/>
              </a:defRPr>
            </a:lvl1pPr>
          </a:lstStyle>
          <a:p>
            <a:pPr fontAlgn="base">
              <a:spcBef>
                <a:spcPct val="0"/>
              </a:spcBef>
              <a:spcAft>
                <a:spcPct val="0"/>
              </a:spcAft>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atin typeface="Arial" charset="0"/>
              </a:defRPr>
            </a:lvl1pPr>
          </a:lstStyle>
          <a:p>
            <a:pPr fontAlgn="base">
              <a:spcBef>
                <a:spcPct val="0"/>
              </a:spcBef>
              <a:spcAft>
                <a:spcPct val="0"/>
              </a:spcAft>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atin typeface="Arial" charset="0"/>
              </a:defRPr>
            </a:lvl1pPr>
          </a:lstStyle>
          <a:p>
            <a:pPr fontAlgn="base">
              <a:spcBef>
                <a:spcPct val="0"/>
              </a:spcBef>
              <a:spcAft>
                <a:spcPct val="0"/>
              </a:spcAft>
              <a:defRPr/>
            </a:pPr>
            <a:fld id="{9B081ACC-B54F-4FF9-8055-B109C50B5461}"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115770246"/>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C17600-0BEA-408A-99FF-96005A961550}" type="datetimeFigureOut">
              <a:rPr lang="vi-VN" smtClean="0">
                <a:solidFill>
                  <a:prstClr val="black">
                    <a:tint val="75000"/>
                  </a:prstClr>
                </a:solidFill>
              </a:rPr>
              <a:pPr/>
              <a:t>24/09/2019</a:t>
            </a:fld>
            <a:endParaRPr lang="vi-VN">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360421-8000-4C2C-B889-AC5E217C9FB1}"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910737621"/>
      </p:ext>
    </p:extLst>
  </p:cSld>
  <p:clrMap bg1="lt1" tx1="dk1" bg2="lt2" tx2="dk2" accent1="accent1" accent2="accent2" accent3="accent3" accent4="accent4" accent5="accent5" accent6="accent6" hlink="hlink" folHlink="folHlink"/>
  <p:sldLayoutIdLst>
    <p:sldLayoutId id="2147483944" r:id="rId1"/>
    <p:sldLayoutId id="2147483945" r:id="rId2"/>
    <p:sldLayoutId id="2147483946" r:id="rId3"/>
    <p:sldLayoutId id="2147483947" r:id="rId4"/>
    <p:sldLayoutId id="2147483948" r:id="rId5"/>
    <p:sldLayoutId id="2147483949" r:id="rId6"/>
    <p:sldLayoutId id="2147483950" r:id="rId7"/>
    <p:sldLayoutId id="2147483951" r:id="rId8"/>
    <p:sldLayoutId id="2147483952" r:id="rId9"/>
    <p:sldLayoutId id="2147483953" r:id="rId10"/>
    <p:sldLayoutId id="2147483954" r:id="rId11"/>
    <p:sldLayoutId id="214748395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CF32723A-8C7C-43C8-85C9-68855AB426E1}"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3928513419"/>
      </p:ext>
    </p:extLst>
  </p:cSld>
  <p:clrMap bg1="lt1" tx1="dk1" bg2="lt2" tx2="dk2" accent1="accent1" accent2="accent2" accent3="accent3" accent4="accent4" accent5="accent5" accent6="accent6" hlink="hlink" folHlink="folHlink"/>
  <p:sldLayoutIdLst>
    <p:sldLayoutId id="2147483957" r:id="rId1"/>
    <p:sldLayoutId id="2147483958" r:id="rId2"/>
    <p:sldLayoutId id="2147483959" r:id="rId3"/>
    <p:sldLayoutId id="2147483960" r:id="rId4"/>
    <p:sldLayoutId id="2147483961" r:id="rId5"/>
    <p:sldLayoutId id="2147483962" r:id="rId6"/>
    <p:sldLayoutId id="2147483963" r:id="rId7"/>
    <p:sldLayoutId id="2147483964" r:id="rId8"/>
    <p:sldLayoutId id="2147483965" r:id="rId9"/>
    <p:sldLayoutId id="2147483966" r:id="rId10"/>
    <p:sldLayoutId id="2147483967" r:id="rId11"/>
    <p:sldLayoutId id="2147483968"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194" name="Group 2"/>
          <p:cNvGrpSpPr>
            <a:grpSpLocks/>
          </p:cNvGrpSpPr>
          <p:nvPr/>
        </p:nvGrpSpPr>
        <p:grpSpPr bwMode="auto">
          <a:xfrm>
            <a:off x="-7938" y="0"/>
            <a:ext cx="2833688" cy="6856413"/>
            <a:chOff x="-5" y="0"/>
            <a:chExt cx="1785" cy="4319"/>
          </a:xfrm>
        </p:grpSpPr>
        <p:sp>
          <p:nvSpPr>
            <p:cNvPr id="8195" name="Freeform 3"/>
            <p:cNvSpPr>
              <a:spLocks/>
            </p:cNvSpPr>
            <p:nvPr/>
          </p:nvSpPr>
          <p:spPr bwMode="ltGray">
            <a:xfrm>
              <a:off x="-5" y="3262"/>
              <a:ext cx="472" cy="802"/>
            </a:xfrm>
            <a:custGeom>
              <a:avLst/>
              <a:gdLst>
                <a:gd name="T0" fmla="*/ 5 w 472"/>
                <a:gd name="T1" fmla="*/ 32 h 802"/>
                <a:gd name="T2" fmla="*/ 189 w 472"/>
                <a:gd name="T3" fmla="*/ 26 h 802"/>
                <a:gd name="T4" fmla="*/ 309 w 472"/>
                <a:gd name="T5" fmla="*/ 66 h 802"/>
                <a:gd name="T6" fmla="*/ 357 w 472"/>
                <a:gd name="T7" fmla="*/ 98 h 802"/>
                <a:gd name="T8" fmla="*/ 413 w 472"/>
                <a:gd name="T9" fmla="*/ 162 h 802"/>
                <a:gd name="T10" fmla="*/ 437 w 472"/>
                <a:gd name="T11" fmla="*/ 250 h 802"/>
                <a:gd name="T12" fmla="*/ 397 w 472"/>
                <a:gd name="T13" fmla="*/ 530 h 802"/>
                <a:gd name="T14" fmla="*/ 341 w 472"/>
                <a:gd name="T15" fmla="*/ 634 h 802"/>
                <a:gd name="T16" fmla="*/ 173 w 472"/>
                <a:gd name="T17" fmla="*/ 714 h 802"/>
                <a:gd name="T18" fmla="*/ 77 w 472"/>
                <a:gd name="T19" fmla="*/ 730 h 802"/>
                <a:gd name="T20" fmla="*/ 69 w 472"/>
                <a:gd name="T21" fmla="*/ 802 h 802"/>
                <a:gd name="T22" fmla="*/ 7 w 472"/>
                <a:gd name="T23" fmla="*/ 788 h 802"/>
                <a:gd name="T24" fmla="*/ 5 w 472"/>
                <a:gd name="T25" fmla="*/ 751 h 802"/>
                <a:gd name="T26" fmla="*/ 37 w 472"/>
                <a:gd name="T27" fmla="*/ 722 h 802"/>
                <a:gd name="T28" fmla="*/ 5 w 472"/>
                <a:gd name="T29" fmla="*/ 670 h 802"/>
                <a:gd name="T30" fmla="*/ 5 w 472"/>
                <a:gd name="T31" fmla="*/ 32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2" h="802">
                  <a:moveTo>
                    <a:pt x="5" y="32"/>
                  </a:moveTo>
                  <a:cubicBezTo>
                    <a:pt x="101" y="0"/>
                    <a:pt x="20" y="17"/>
                    <a:pt x="189" y="26"/>
                  </a:cubicBezTo>
                  <a:cubicBezTo>
                    <a:pt x="221" y="37"/>
                    <a:pt x="280" y="47"/>
                    <a:pt x="309" y="66"/>
                  </a:cubicBezTo>
                  <a:cubicBezTo>
                    <a:pt x="325" y="77"/>
                    <a:pt x="357" y="98"/>
                    <a:pt x="357" y="98"/>
                  </a:cubicBezTo>
                  <a:cubicBezTo>
                    <a:pt x="394" y="154"/>
                    <a:pt x="373" y="135"/>
                    <a:pt x="413" y="162"/>
                  </a:cubicBezTo>
                  <a:cubicBezTo>
                    <a:pt x="433" y="223"/>
                    <a:pt x="426" y="193"/>
                    <a:pt x="437" y="250"/>
                  </a:cubicBezTo>
                  <a:cubicBezTo>
                    <a:pt x="433" y="370"/>
                    <a:pt x="472" y="455"/>
                    <a:pt x="397" y="530"/>
                  </a:cubicBezTo>
                  <a:cubicBezTo>
                    <a:pt x="385" y="567"/>
                    <a:pt x="368" y="607"/>
                    <a:pt x="341" y="634"/>
                  </a:cubicBezTo>
                  <a:cubicBezTo>
                    <a:pt x="319" y="701"/>
                    <a:pt x="233" y="707"/>
                    <a:pt x="173" y="714"/>
                  </a:cubicBezTo>
                  <a:cubicBezTo>
                    <a:pt x="142" y="724"/>
                    <a:pt x="100" y="707"/>
                    <a:pt x="77" y="730"/>
                  </a:cubicBezTo>
                  <a:cubicBezTo>
                    <a:pt x="60" y="747"/>
                    <a:pt x="72" y="778"/>
                    <a:pt x="69" y="802"/>
                  </a:cubicBezTo>
                  <a:cubicBezTo>
                    <a:pt x="53" y="799"/>
                    <a:pt x="23" y="792"/>
                    <a:pt x="7" y="788"/>
                  </a:cubicBezTo>
                  <a:cubicBezTo>
                    <a:pt x="5" y="788"/>
                    <a:pt x="0" y="762"/>
                    <a:pt x="5" y="751"/>
                  </a:cubicBezTo>
                  <a:cubicBezTo>
                    <a:pt x="10" y="740"/>
                    <a:pt x="37" y="735"/>
                    <a:pt x="37" y="722"/>
                  </a:cubicBezTo>
                  <a:cubicBezTo>
                    <a:pt x="26" y="682"/>
                    <a:pt x="22" y="685"/>
                    <a:pt x="5" y="670"/>
                  </a:cubicBezTo>
                  <a:cubicBezTo>
                    <a:pt x="5" y="541"/>
                    <a:pt x="5" y="233"/>
                    <a:pt x="5" y="32"/>
                  </a:cubicBezTo>
                  <a:close/>
                </a:path>
              </a:pathLst>
            </a:custGeom>
            <a:solidFill>
              <a:schemeClr val="folHlink">
                <a:alpha val="5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smtClean="0">
                <a:solidFill>
                  <a:srgbClr val="006699"/>
                </a:solidFill>
                <a:latin typeface="Arial Black" pitchFamily="34" charset="0"/>
              </a:endParaRPr>
            </a:p>
          </p:txBody>
        </p:sp>
        <p:grpSp>
          <p:nvGrpSpPr>
            <p:cNvPr id="8196" name="Group 4"/>
            <p:cNvGrpSpPr>
              <a:grpSpLocks/>
            </p:cNvGrpSpPr>
            <p:nvPr/>
          </p:nvGrpSpPr>
          <p:grpSpPr bwMode="auto">
            <a:xfrm rot="14964908" flipH="1">
              <a:off x="104" y="2441"/>
              <a:ext cx="452" cy="444"/>
              <a:chOff x="1727" y="866"/>
              <a:chExt cx="129" cy="157"/>
            </a:xfrm>
          </p:grpSpPr>
          <p:sp>
            <p:nvSpPr>
              <p:cNvPr id="8197" name="Freeform 5"/>
              <p:cNvSpPr>
                <a:spLocks/>
              </p:cNvSpPr>
              <p:nvPr userDrawn="1"/>
            </p:nvSpPr>
            <p:spPr bwMode="ltGray">
              <a:xfrm>
                <a:off x="1727" y="866"/>
                <a:ext cx="41" cy="59"/>
              </a:xfrm>
              <a:custGeom>
                <a:avLst/>
                <a:gdLst>
                  <a:gd name="T0" fmla="*/ 83 w 83"/>
                  <a:gd name="T1" fmla="*/ 28 h 117"/>
                  <a:gd name="T2" fmla="*/ 27 w 83"/>
                  <a:gd name="T3" fmla="*/ 0 h 117"/>
                  <a:gd name="T4" fmla="*/ 0 w 83"/>
                  <a:gd name="T5" fmla="*/ 117 h 117"/>
                  <a:gd name="T6" fmla="*/ 83 w 83"/>
                  <a:gd name="T7" fmla="*/ 28 h 117"/>
                </a:gdLst>
                <a:ahLst/>
                <a:cxnLst>
                  <a:cxn ang="0">
                    <a:pos x="T0" y="T1"/>
                  </a:cxn>
                  <a:cxn ang="0">
                    <a:pos x="T2" y="T3"/>
                  </a:cxn>
                  <a:cxn ang="0">
                    <a:pos x="T4" y="T5"/>
                  </a:cxn>
                  <a:cxn ang="0">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Arial Black" pitchFamily="34" charset="0"/>
                </a:endParaRPr>
              </a:p>
            </p:txBody>
          </p:sp>
          <p:sp>
            <p:nvSpPr>
              <p:cNvPr id="8198" name="Freeform 6"/>
              <p:cNvSpPr>
                <a:spLocks/>
              </p:cNvSpPr>
              <p:nvPr userDrawn="1"/>
            </p:nvSpPr>
            <p:spPr bwMode="ltGray">
              <a:xfrm>
                <a:off x="1786" y="894"/>
                <a:ext cx="70" cy="49"/>
              </a:xfrm>
              <a:custGeom>
                <a:avLst/>
                <a:gdLst>
                  <a:gd name="T0" fmla="*/ 0 w 140"/>
                  <a:gd name="T1" fmla="*/ 98 h 98"/>
                  <a:gd name="T2" fmla="*/ 118 w 140"/>
                  <a:gd name="T3" fmla="*/ 0 h 98"/>
                  <a:gd name="T4" fmla="*/ 140 w 140"/>
                  <a:gd name="T5" fmla="*/ 49 h 98"/>
                  <a:gd name="T6" fmla="*/ 0 w 140"/>
                  <a:gd name="T7" fmla="*/ 98 h 98"/>
                </a:gdLst>
                <a:ahLst/>
                <a:cxnLst>
                  <a:cxn ang="0">
                    <a:pos x="T0" y="T1"/>
                  </a:cxn>
                  <a:cxn ang="0">
                    <a:pos x="T2" y="T3"/>
                  </a:cxn>
                  <a:cxn ang="0">
                    <a:pos x="T4" y="T5"/>
                  </a:cxn>
                  <a:cxn ang="0">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Arial Black" pitchFamily="34" charset="0"/>
                </a:endParaRPr>
              </a:p>
            </p:txBody>
          </p:sp>
          <p:sp>
            <p:nvSpPr>
              <p:cNvPr id="8199" name="Freeform 7"/>
              <p:cNvSpPr>
                <a:spLocks/>
              </p:cNvSpPr>
              <p:nvPr userDrawn="1"/>
            </p:nvSpPr>
            <p:spPr bwMode="ltGray">
              <a:xfrm>
                <a:off x="1772" y="998"/>
                <a:ext cx="73" cy="25"/>
              </a:xfrm>
              <a:custGeom>
                <a:avLst/>
                <a:gdLst>
                  <a:gd name="T0" fmla="*/ 0 w 145"/>
                  <a:gd name="T1" fmla="*/ 7 h 49"/>
                  <a:gd name="T2" fmla="*/ 145 w 145"/>
                  <a:gd name="T3" fmla="*/ 0 h 49"/>
                  <a:gd name="T4" fmla="*/ 131 w 145"/>
                  <a:gd name="T5" fmla="*/ 49 h 49"/>
                  <a:gd name="T6" fmla="*/ 0 w 145"/>
                  <a:gd name="T7" fmla="*/ 7 h 49"/>
                </a:gdLst>
                <a:ahLst/>
                <a:cxnLst>
                  <a:cxn ang="0">
                    <a:pos x="T0" y="T1"/>
                  </a:cxn>
                  <a:cxn ang="0">
                    <a:pos x="T2" y="T3"/>
                  </a:cxn>
                  <a:cxn ang="0">
                    <a:pos x="T4" y="T5"/>
                  </a:cxn>
                  <a:cxn ang="0">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Arial Black" pitchFamily="34" charset="0"/>
                </a:endParaRPr>
              </a:p>
            </p:txBody>
          </p:sp>
        </p:grpSp>
        <p:sp>
          <p:nvSpPr>
            <p:cNvPr id="8200" name="Freeform 8"/>
            <p:cNvSpPr>
              <a:spLocks/>
            </p:cNvSpPr>
            <p:nvPr/>
          </p:nvSpPr>
          <p:spPr bwMode="ltGray">
            <a:xfrm>
              <a:off x="90" y="1736"/>
              <a:ext cx="710" cy="768"/>
            </a:xfrm>
            <a:custGeom>
              <a:avLst/>
              <a:gdLst>
                <a:gd name="T0" fmla="*/ 14 w 710"/>
                <a:gd name="T1" fmla="*/ 416 h 768"/>
                <a:gd name="T2" fmla="*/ 14 w 710"/>
                <a:gd name="T3" fmla="*/ 272 h 768"/>
                <a:gd name="T4" fmla="*/ 102 w 710"/>
                <a:gd name="T5" fmla="*/ 144 h 768"/>
                <a:gd name="T6" fmla="*/ 150 w 710"/>
                <a:gd name="T7" fmla="*/ 96 h 768"/>
                <a:gd name="T8" fmla="*/ 198 w 710"/>
                <a:gd name="T9" fmla="*/ 64 h 768"/>
                <a:gd name="T10" fmla="*/ 350 w 710"/>
                <a:gd name="T11" fmla="*/ 0 h 768"/>
                <a:gd name="T12" fmla="*/ 534 w 710"/>
                <a:gd name="T13" fmla="*/ 8 h 768"/>
                <a:gd name="T14" fmla="*/ 662 w 710"/>
                <a:gd name="T15" fmla="*/ 96 h 768"/>
                <a:gd name="T16" fmla="*/ 710 w 710"/>
                <a:gd name="T17" fmla="*/ 200 h 768"/>
                <a:gd name="T18" fmla="*/ 702 w 710"/>
                <a:gd name="T19" fmla="*/ 400 h 768"/>
                <a:gd name="T20" fmla="*/ 678 w 710"/>
                <a:gd name="T21" fmla="*/ 448 h 768"/>
                <a:gd name="T22" fmla="*/ 550 w 710"/>
                <a:gd name="T23" fmla="*/ 632 h 768"/>
                <a:gd name="T24" fmla="*/ 518 w 710"/>
                <a:gd name="T25" fmla="*/ 656 h 768"/>
                <a:gd name="T26" fmla="*/ 470 w 710"/>
                <a:gd name="T27" fmla="*/ 664 h 768"/>
                <a:gd name="T28" fmla="*/ 518 w 710"/>
                <a:gd name="T29" fmla="*/ 680 h 768"/>
                <a:gd name="T30" fmla="*/ 566 w 710"/>
                <a:gd name="T31" fmla="*/ 696 h 768"/>
                <a:gd name="T32" fmla="*/ 574 w 710"/>
                <a:gd name="T33" fmla="*/ 720 h 768"/>
                <a:gd name="T34" fmla="*/ 526 w 710"/>
                <a:gd name="T35" fmla="*/ 736 h 768"/>
                <a:gd name="T36" fmla="*/ 502 w 710"/>
                <a:gd name="T37" fmla="*/ 752 h 768"/>
                <a:gd name="T38" fmla="*/ 454 w 710"/>
                <a:gd name="T39" fmla="*/ 768 h 768"/>
                <a:gd name="T40" fmla="*/ 438 w 710"/>
                <a:gd name="T41" fmla="*/ 712 h 768"/>
                <a:gd name="T42" fmla="*/ 246 w 710"/>
                <a:gd name="T43" fmla="*/ 688 h 768"/>
                <a:gd name="T44" fmla="*/ 134 w 710"/>
                <a:gd name="T45" fmla="*/ 648 h 768"/>
                <a:gd name="T46" fmla="*/ 110 w 710"/>
                <a:gd name="T47" fmla="*/ 624 h 768"/>
                <a:gd name="T48" fmla="*/ 78 w 710"/>
                <a:gd name="T49" fmla="*/ 576 h 768"/>
                <a:gd name="T50" fmla="*/ 54 w 710"/>
                <a:gd name="T51" fmla="*/ 464 h 768"/>
                <a:gd name="T52" fmla="*/ 30 w 710"/>
                <a:gd name="T53" fmla="*/ 408 h 768"/>
                <a:gd name="T54" fmla="*/ 22 w 710"/>
                <a:gd name="T55" fmla="*/ 384 h 768"/>
                <a:gd name="T56" fmla="*/ 14 w 710"/>
                <a:gd name="T57" fmla="*/ 416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10" h="768">
                  <a:moveTo>
                    <a:pt x="14" y="416"/>
                  </a:moveTo>
                  <a:cubicBezTo>
                    <a:pt x="6" y="353"/>
                    <a:pt x="0" y="339"/>
                    <a:pt x="14" y="272"/>
                  </a:cubicBezTo>
                  <a:cubicBezTo>
                    <a:pt x="24" y="227"/>
                    <a:pt x="72" y="178"/>
                    <a:pt x="102" y="144"/>
                  </a:cubicBezTo>
                  <a:cubicBezTo>
                    <a:pt x="117" y="127"/>
                    <a:pt x="134" y="112"/>
                    <a:pt x="150" y="96"/>
                  </a:cubicBezTo>
                  <a:cubicBezTo>
                    <a:pt x="164" y="82"/>
                    <a:pt x="198" y="64"/>
                    <a:pt x="198" y="64"/>
                  </a:cubicBezTo>
                  <a:cubicBezTo>
                    <a:pt x="231" y="14"/>
                    <a:pt x="294" y="7"/>
                    <a:pt x="350" y="0"/>
                  </a:cubicBezTo>
                  <a:cubicBezTo>
                    <a:pt x="411" y="3"/>
                    <a:pt x="473" y="1"/>
                    <a:pt x="534" y="8"/>
                  </a:cubicBezTo>
                  <a:cubicBezTo>
                    <a:pt x="582" y="13"/>
                    <a:pt x="624" y="71"/>
                    <a:pt x="662" y="96"/>
                  </a:cubicBezTo>
                  <a:cubicBezTo>
                    <a:pt x="691" y="140"/>
                    <a:pt x="698" y="151"/>
                    <a:pt x="710" y="200"/>
                  </a:cubicBezTo>
                  <a:cubicBezTo>
                    <a:pt x="707" y="267"/>
                    <a:pt x="707" y="333"/>
                    <a:pt x="702" y="400"/>
                  </a:cubicBezTo>
                  <a:cubicBezTo>
                    <a:pt x="700" y="423"/>
                    <a:pt x="688" y="428"/>
                    <a:pt x="678" y="448"/>
                  </a:cubicBezTo>
                  <a:cubicBezTo>
                    <a:pt x="646" y="512"/>
                    <a:pt x="626" y="607"/>
                    <a:pt x="550" y="632"/>
                  </a:cubicBezTo>
                  <a:cubicBezTo>
                    <a:pt x="539" y="640"/>
                    <a:pt x="530" y="651"/>
                    <a:pt x="518" y="656"/>
                  </a:cubicBezTo>
                  <a:cubicBezTo>
                    <a:pt x="503" y="662"/>
                    <a:pt x="470" y="648"/>
                    <a:pt x="470" y="664"/>
                  </a:cubicBezTo>
                  <a:cubicBezTo>
                    <a:pt x="470" y="681"/>
                    <a:pt x="502" y="675"/>
                    <a:pt x="518" y="680"/>
                  </a:cubicBezTo>
                  <a:cubicBezTo>
                    <a:pt x="534" y="685"/>
                    <a:pt x="566" y="696"/>
                    <a:pt x="566" y="696"/>
                  </a:cubicBezTo>
                  <a:cubicBezTo>
                    <a:pt x="569" y="704"/>
                    <a:pt x="580" y="714"/>
                    <a:pt x="574" y="720"/>
                  </a:cubicBezTo>
                  <a:cubicBezTo>
                    <a:pt x="562" y="732"/>
                    <a:pt x="542" y="731"/>
                    <a:pt x="526" y="736"/>
                  </a:cubicBezTo>
                  <a:cubicBezTo>
                    <a:pt x="517" y="739"/>
                    <a:pt x="511" y="748"/>
                    <a:pt x="502" y="752"/>
                  </a:cubicBezTo>
                  <a:cubicBezTo>
                    <a:pt x="487" y="759"/>
                    <a:pt x="454" y="768"/>
                    <a:pt x="454" y="768"/>
                  </a:cubicBezTo>
                  <a:cubicBezTo>
                    <a:pt x="448" y="750"/>
                    <a:pt x="453" y="725"/>
                    <a:pt x="438" y="712"/>
                  </a:cubicBezTo>
                  <a:cubicBezTo>
                    <a:pt x="407" y="685"/>
                    <a:pt x="256" y="689"/>
                    <a:pt x="246" y="688"/>
                  </a:cubicBezTo>
                  <a:cubicBezTo>
                    <a:pt x="207" y="680"/>
                    <a:pt x="166" y="674"/>
                    <a:pt x="134" y="648"/>
                  </a:cubicBezTo>
                  <a:cubicBezTo>
                    <a:pt x="125" y="641"/>
                    <a:pt x="117" y="633"/>
                    <a:pt x="110" y="624"/>
                  </a:cubicBezTo>
                  <a:cubicBezTo>
                    <a:pt x="98" y="609"/>
                    <a:pt x="78" y="576"/>
                    <a:pt x="78" y="576"/>
                  </a:cubicBezTo>
                  <a:cubicBezTo>
                    <a:pt x="66" y="506"/>
                    <a:pt x="74" y="544"/>
                    <a:pt x="54" y="464"/>
                  </a:cubicBezTo>
                  <a:cubicBezTo>
                    <a:pt x="37" y="397"/>
                    <a:pt x="58" y="463"/>
                    <a:pt x="30" y="408"/>
                  </a:cubicBezTo>
                  <a:cubicBezTo>
                    <a:pt x="26" y="400"/>
                    <a:pt x="30" y="380"/>
                    <a:pt x="22" y="384"/>
                  </a:cubicBezTo>
                  <a:cubicBezTo>
                    <a:pt x="12" y="389"/>
                    <a:pt x="17" y="405"/>
                    <a:pt x="14" y="416"/>
                  </a:cubicBezTo>
                  <a:close/>
                </a:path>
              </a:pathLst>
            </a:custGeom>
            <a:solidFill>
              <a:schemeClr val="accent2">
                <a:alpha val="5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smtClean="0">
                <a:solidFill>
                  <a:srgbClr val="006699"/>
                </a:solidFill>
                <a:latin typeface="Arial Black" pitchFamily="34" charset="0"/>
              </a:endParaRPr>
            </a:p>
          </p:txBody>
        </p:sp>
        <p:grpSp>
          <p:nvGrpSpPr>
            <p:cNvPr id="8201" name="Group 9"/>
            <p:cNvGrpSpPr>
              <a:grpSpLocks/>
            </p:cNvGrpSpPr>
            <p:nvPr/>
          </p:nvGrpSpPr>
          <p:grpSpPr bwMode="auto">
            <a:xfrm rot="416244">
              <a:off x="9" y="1746"/>
              <a:ext cx="1771" cy="1741"/>
              <a:chOff x="41" y="2787"/>
              <a:chExt cx="902" cy="833"/>
            </a:xfrm>
          </p:grpSpPr>
          <p:sp>
            <p:nvSpPr>
              <p:cNvPr id="8202" name="Freeform 10"/>
              <p:cNvSpPr>
                <a:spLocks/>
              </p:cNvSpPr>
              <p:nvPr userDrawn="1"/>
            </p:nvSpPr>
            <p:spPr bwMode="ltGray">
              <a:xfrm rot="373331" flipH="1">
                <a:off x="125" y="2787"/>
                <a:ext cx="313" cy="303"/>
              </a:xfrm>
              <a:custGeom>
                <a:avLst/>
                <a:gdLst>
                  <a:gd name="T0" fmla="*/ 46 w 217"/>
                  <a:gd name="T1" fmla="*/ 210 h 210"/>
                  <a:gd name="T2" fmla="*/ 37 w 217"/>
                  <a:gd name="T3" fmla="*/ 198 h 210"/>
                  <a:gd name="T4" fmla="*/ 26 w 217"/>
                  <a:gd name="T5" fmla="*/ 181 h 210"/>
                  <a:gd name="T6" fmla="*/ 15 w 217"/>
                  <a:gd name="T7" fmla="*/ 159 h 210"/>
                  <a:gd name="T8" fmla="*/ 5 w 217"/>
                  <a:gd name="T9" fmla="*/ 135 h 210"/>
                  <a:gd name="T10" fmla="*/ 0 w 217"/>
                  <a:gd name="T11" fmla="*/ 109 h 210"/>
                  <a:gd name="T12" fmla="*/ 1 w 217"/>
                  <a:gd name="T13" fmla="*/ 82 h 210"/>
                  <a:gd name="T14" fmla="*/ 9 w 217"/>
                  <a:gd name="T15" fmla="*/ 57 h 210"/>
                  <a:gd name="T16" fmla="*/ 27 w 217"/>
                  <a:gd name="T17" fmla="*/ 35 h 210"/>
                  <a:gd name="T18" fmla="*/ 45 w 217"/>
                  <a:gd name="T19" fmla="*/ 22 h 210"/>
                  <a:gd name="T20" fmla="*/ 60 w 217"/>
                  <a:gd name="T21" fmla="*/ 12 h 210"/>
                  <a:gd name="T22" fmla="*/ 72 w 217"/>
                  <a:gd name="T23" fmla="*/ 7 h 210"/>
                  <a:gd name="T24" fmla="*/ 81 w 217"/>
                  <a:gd name="T25" fmla="*/ 5 h 210"/>
                  <a:gd name="T26" fmla="*/ 88 w 217"/>
                  <a:gd name="T27" fmla="*/ 5 h 210"/>
                  <a:gd name="T28" fmla="*/ 104 w 217"/>
                  <a:gd name="T29" fmla="*/ 0 h 210"/>
                  <a:gd name="T30" fmla="*/ 148 w 217"/>
                  <a:gd name="T31" fmla="*/ 8 h 210"/>
                  <a:gd name="T32" fmla="*/ 160 w 217"/>
                  <a:gd name="T33" fmla="*/ 12 h 210"/>
                  <a:gd name="T34" fmla="*/ 172 w 217"/>
                  <a:gd name="T35" fmla="*/ 15 h 210"/>
                  <a:gd name="T36" fmla="*/ 182 w 217"/>
                  <a:gd name="T37" fmla="*/ 19 h 210"/>
                  <a:gd name="T38" fmla="*/ 190 w 217"/>
                  <a:gd name="T39" fmla="*/ 23 h 210"/>
                  <a:gd name="T40" fmla="*/ 198 w 217"/>
                  <a:gd name="T41" fmla="*/ 27 h 210"/>
                  <a:gd name="T42" fmla="*/ 205 w 217"/>
                  <a:gd name="T43" fmla="*/ 32 h 210"/>
                  <a:gd name="T44" fmla="*/ 211 w 217"/>
                  <a:gd name="T45" fmla="*/ 38 h 210"/>
                  <a:gd name="T46" fmla="*/ 217 w 217"/>
                  <a:gd name="T47" fmla="*/ 45 h 210"/>
                  <a:gd name="T48" fmla="*/ 205 w 217"/>
                  <a:gd name="T49" fmla="*/ 40 h 210"/>
                  <a:gd name="T50" fmla="*/ 194 w 217"/>
                  <a:gd name="T51" fmla="*/ 36 h 210"/>
                  <a:gd name="T52" fmla="*/ 183 w 217"/>
                  <a:gd name="T53" fmla="*/ 33 h 210"/>
                  <a:gd name="T54" fmla="*/ 172 w 217"/>
                  <a:gd name="T55" fmla="*/ 30 h 210"/>
                  <a:gd name="T56" fmla="*/ 163 w 217"/>
                  <a:gd name="T57" fmla="*/ 27 h 210"/>
                  <a:gd name="T58" fmla="*/ 153 w 217"/>
                  <a:gd name="T59" fmla="*/ 26 h 210"/>
                  <a:gd name="T60" fmla="*/ 143 w 217"/>
                  <a:gd name="T61" fmla="*/ 24 h 210"/>
                  <a:gd name="T62" fmla="*/ 134 w 217"/>
                  <a:gd name="T63" fmla="*/ 24 h 210"/>
                  <a:gd name="T64" fmla="*/ 125 w 217"/>
                  <a:gd name="T65" fmla="*/ 24 h 210"/>
                  <a:gd name="T66" fmla="*/ 116 w 217"/>
                  <a:gd name="T67" fmla="*/ 25 h 210"/>
                  <a:gd name="T68" fmla="*/ 107 w 217"/>
                  <a:gd name="T69" fmla="*/ 27 h 210"/>
                  <a:gd name="T70" fmla="*/ 99 w 217"/>
                  <a:gd name="T71" fmla="*/ 29 h 210"/>
                  <a:gd name="T72" fmla="*/ 91 w 217"/>
                  <a:gd name="T73" fmla="*/ 33 h 210"/>
                  <a:gd name="T74" fmla="*/ 82 w 217"/>
                  <a:gd name="T75" fmla="*/ 36 h 210"/>
                  <a:gd name="T76" fmla="*/ 74 w 217"/>
                  <a:gd name="T77" fmla="*/ 41 h 210"/>
                  <a:gd name="T78" fmla="*/ 66 w 217"/>
                  <a:gd name="T79" fmla="*/ 46 h 210"/>
                  <a:gd name="T80" fmla="*/ 52 w 217"/>
                  <a:gd name="T81" fmla="*/ 61 h 210"/>
                  <a:gd name="T82" fmla="*/ 42 w 217"/>
                  <a:gd name="T83" fmla="*/ 80 h 210"/>
                  <a:gd name="T84" fmla="*/ 37 w 217"/>
                  <a:gd name="T85" fmla="*/ 103 h 210"/>
                  <a:gd name="T86" fmla="*/ 35 w 217"/>
                  <a:gd name="T87" fmla="*/ 126 h 210"/>
                  <a:gd name="T88" fmla="*/ 35 w 217"/>
                  <a:gd name="T89" fmla="*/ 151 h 210"/>
                  <a:gd name="T90" fmla="*/ 38 w 217"/>
                  <a:gd name="T91" fmla="*/ 174 h 210"/>
                  <a:gd name="T92" fmla="*/ 41 w 217"/>
                  <a:gd name="T93" fmla="*/ 194 h 210"/>
                  <a:gd name="T94" fmla="*/ 46 w 217"/>
                  <a:gd name="T95" fmla="*/ 21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7" h="210">
                    <a:moveTo>
                      <a:pt x="46" y="210"/>
                    </a:moveTo>
                    <a:lnTo>
                      <a:pt x="37" y="198"/>
                    </a:lnTo>
                    <a:lnTo>
                      <a:pt x="26" y="181"/>
                    </a:lnTo>
                    <a:lnTo>
                      <a:pt x="15" y="159"/>
                    </a:lnTo>
                    <a:lnTo>
                      <a:pt x="5" y="135"/>
                    </a:lnTo>
                    <a:lnTo>
                      <a:pt x="0" y="109"/>
                    </a:lnTo>
                    <a:lnTo>
                      <a:pt x="1" y="82"/>
                    </a:lnTo>
                    <a:lnTo>
                      <a:pt x="9" y="57"/>
                    </a:lnTo>
                    <a:lnTo>
                      <a:pt x="27" y="35"/>
                    </a:lnTo>
                    <a:lnTo>
                      <a:pt x="45" y="22"/>
                    </a:lnTo>
                    <a:lnTo>
                      <a:pt x="60" y="12"/>
                    </a:lnTo>
                    <a:lnTo>
                      <a:pt x="72" y="7"/>
                    </a:lnTo>
                    <a:lnTo>
                      <a:pt x="81" y="5"/>
                    </a:lnTo>
                    <a:lnTo>
                      <a:pt x="88" y="5"/>
                    </a:lnTo>
                    <a:lnTo>
                      <a:pt x="104" y="0"/>
                    </a:lnTo>
                    <a:lnTo>
                      <a:pt x="148" y="8"/>
                    </a:lnTo>
                    <a:lnTo>
                      <a:pt x="160" y="12"/>
                    </a:lnTo>
                    <a:lnTo>
                      <a:pt x="172" y="15"/>
                    </a:lnTo>
                    <a:lnTo>
                      <a:pt x="182" y="19"/>
                    </a:lnTo>
                    <a:lnTo>
                      <a:pt x="190" y="23"/>
                    </a:lnTo>
                    <a:lnTo>
                      <a:pt x="198" y="27"/>
                    </a:lnTo>
                    <a:lnTo>
                      <a:pt x="205" y="32"/>
                    </a:lnTo>
                    <a:lnTo>
                      <a:pt x="211" y="38"/>
                    </a:lnTo>
                    <a:lnTo>
                      <a:pt x="217" y="45"/>
                    </a:lnTo>
                    <a:lnTo>
                      <a:pt x="205" y="40"/>
                    </a:lnTo>
                    <a:lnTo>
                      <a:pt x="194" y="36"/>
                    </a:lnTo>
                    <a:lnTo>
                      <a:pt x="183" y="33"/>
                    </a:lnTo>
                    <a:lnTo>
                      <a:pt x="172" y="30"/>
                    </a:lnTo>
                    <a:lnTo>
                      <a:pt x="163" y="27"/>
                    </a:lnTo>
                    <a:lnTo>
                      <a:pt x="153" y="26"/>
                    </a:lnTo>
                    <a:lnTo>
                      <a:pt x="143" y="24"/>
                    </a:lnTo>
                    <a:lnTo>
                      <a:pt x="134" y="24"/>
                    </a:lnTo>
                    <a:lnTo>
                      <a:pt x="125" y="24"/>
                    </a:lnTo>
                    <a:lnTo>
                      <a:pt x="116" y="25"/>
                    </a:lnTo>
                    <a:lnTo>
                      <a:pt x="107" y="27"/>
                    </a:lnTo>
                    <a:lnTo>
                      <a:pt x="99" y="29"/>
                    </a:lnTo>
                    <a:lnTo>
                      <a:pt x="91" y="33"/>
                    </a:lnTo>
                    <a:lnTo>
                      <a:pt x="82" y="36"/>
                    </a:lnTo>
                    <a:lnTo>
                      <a:pt x="74" y="41"/>
                    </a:lnTo>
                    <a:lnTo>
                      <a:pt x="66" y="46"/>
                    </a:lnTo>
                    <a:lnTo>
                      <a:pt x="52" y="61"/>
                    </a:lnTo>
                    <a:lnTo>
                      <a:pt x="42" y="80"/>
                    </a:lnTo>
                    <a:lnTo>
                      <a:pt x="37" y="103"/>
                    </a:lnTo>
                    <a:lnTo>
                      <a:pt x="35" y="126"/>
                    </a:lnTo>
                    <a:lnTo>
                      <a:pt x="35" y="151"/>
                    </a:lnTo>
                    <a:lnTo>
                      <a:pt x="38" y="174"/>
                    </a:lnTo>
                    <a:lnTo>
                      <a:pt x="41" y="194"/>
                    </a:lnTo>
                    <a:lnTo>
                      <a:pt x="46" y="21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Arial Black" pitchFamily="34" charset="0"/>
                </a:endParaRPr>
              </a:p>
            </p:txBody>
          </p:sp>
          <p:sp>
            <p:nvSpPr>
              <p:cNvPr id="8203" name="Freeform 11"/>
              <p:cNvSpPr>
                <a:spLocks/>
              </p:cNvSpPr>
              <p:nvPr userDrawn="1"/>
            </p:nvSpPr>
            <p:spPr bwMode="ltGray">
              <a:xfrm rot="373331" flipH="1">
                <a:off x="41" y="2843"/>
                <a:ext cx="262" cy="308"/>
              </a:xfrm>
              <a:custGeom>
                <a:avLst/>
                <a:gdLst>
                  <a:gd name="T0" fmla="*/ 109 w 182"/>
                  <a:gd name="T1" fmla="*/ 0 h 213"/>
                  <a:gd name="T2" fmla="*/ 112 w 182"/>
                  <a:gd name="T3" fmla="*/ 2 h 213"/>
                  <a:gd name="T4" fmla="*/ 118 w 182"/>
                  <a:gd name="T5" fmla="*/ 8 h 213"/>
                  <a:gd name="T6" fmla="*/ 127 w 182"/>
                  <a:gd name="T7" fmla="*/ 18 h 213"/>
                  <a:gd name="T8" fmla="*/ 137 w 182"/>
                  <a:gd name="T9" fmla="*/ 33 h 213"/>
                  <a:gd name="T10" fmla="*/ 145 w 182"/>
                  <a:gd name="T11" fmla="*/ 52 h 213"/>
                  <a:gd name="T12" fmla="*/ 150 w 182"/>
                  <a:gd name="T13" fmla="*/ 76 h 213"/>
                  <a:gd name="T14" fmla="*/ 150 w 182"/>
                  <a:gd name="T15" fmla="*/ 105 h 213"/>
                  <a:gd name="T16" fmla="*/ 144 w 182"/>
                  <a:gd name="T17" fmla="*/ 139 h 213"/>
                  <a:gd name="T18" fmla="*/ 140 w 182"/>
                  <a:gd name="T19" fmla="*/ 149 h 213"/>
                  <a:gd name="T20" fmla="*/ 136 w 182"/>
                  <a:gd name="T21" fmla="*/ 157 h 213"/>
                  <a:gd name="T22" fmla="*/ 131 w 182"/>
                  <a:gd name="T23" fmla="*/ 165 h 213"/>
                  <a:gd name="T24" fmla="*/ 125 w 182"/>
                  <a:gd name="T25" fmla="*/ 173 h 213"/>
                  <a:gd name="T26" fmla="*/ 117 w 182"/>
                  <a:gd name="T27" fmla="*/ 180 h 213"/>
                  <a:gd name="T28" fmla="*/ 110 w 182"/>
                  <a:gd name="T29" fmla="*/ 185 h 213"/>
                  <a:gd name="T30" fmla="*/ 102 w 182"/>
                  <a:gd name="T31" fmla="*/ 191 h 213"/>
                  <a:gd name="T32" fmla="*/ 92 w 182"/>
                  <a:gd name="T33" fmla="*/ 195 h 213"/>
                  <a:gd name="T34" fmla="*/ 82 w 182"/>
                  <a:gd name="T35" fmla="*/ 197 h 213"/>
                  <a:gd name="T36" fmla="*/ 72 w 182"/>
                  <a:gd name="T37" fmla="*/ 200 h 213"/>
                  <a:gd name="T38" fmla="*/ 61 w 182"/>
                  <a:gd name="T39" fmla="*/ 201 h 213"/>
                  <a:gd name="T40" fmla="*/ 49 w 182"/>
                  <a:gd name="T41" fmla="*/ 201 h 213"/>
                  <a:gd name="T42" fmla="*/ 37 w 182"/>
                  <a:gd name="T43" fmla="*/ 200 h 213"/>
                  <a:gd name="T44" fmla="*/ 25 w 182"/>
                  <a:gd name="T45" fmla="*/ 197 h 213"/>
                  <a:gd name="T46" fmla="*/ 12 w 182"/>
                  <a:gd name="T47" fmla="*/ 193 h 213"/>
                  <a:gd name="T48" fmla="*/ 0 w 182"/>
                  <a:gd name="T49" fmla="*/ 188 h 213"/>
                  <a:gd name="T50" fmla="*/ 11 w 182"/>
                  <a:gd name="T51" fmla="*/ 195 h 213"/>
                  <a:gd name="T52" fmla="*/ 22 w 182"/>
                  <a:gd name="T53" fmla="*/ 200 h 213"/>
                  <a:gd name="T54" fmla="*/ 33 w 182"/>
                  <a:gd name="T55" fmla="*/ 205 h 213"/>
                  <a:gd name="T56" fmla="*/ 43 w 182"/>
                  <a:gd name="T57" fmla="*/ 208 h 213"/>
                  <a:gd name="T58" fmla="*/ 53 w 182"/>
                  <a:gd name="T59" fmla="*/ 211 h 213"/>
                  <a:gd name="T60" fmla="*/ 63 w 182"/>
                  <a:gd name="T61" fmla="*/ 212 h 213"/>
                  <a:gd name="T62" fmla="*/ 73 w 182"/>
                  <a:gd name="T63" fmla="*/ 213 h 213"/>
                  <a:gd name="T64" fmla="*/ 83 w 182"/>
                  <a:gd name="T65" fmla="*/ 213 h 213"/>
                  <a:gd name="T66" fmla="*/ 91 w 182"/>
                  <a:gd name="T67" fmla="*/ 212 h 213"/>
                  <a:gd name="T68" fmla="*/ 100 w 182"/>
                  <a:gd name="T69" fmla="*/ 210 h 213"/>
                  <a:gd name="T70" fmla="*/ 108 w 182"/>
                  <a:gd name="T71" fmla="*/ 208 h 213"/>
                  <a:gd name="T72" fmla="*/ 116 w 182"/>
                  <a:gd name="T73" fmla="*/ 206 h 213"/>
                  <a:gd name="T74" fmla="*/ 123 w 182"/>
                  <a:gd name="T75" fmla="*/ 203 h 213"/>
                  <a:gd name="T76" fmla="*/ 130 w 182"/>
                  <a:gd name="T77" fmla="*/ 199 h 213"/>
                  <a:gd name="T78" fmla="*/ 136 w 182"/>
                  <a:gd name="T79" fmla="*/ 195 h 213"/>
                  <a:gd name="T80" fmla="*/ 142 w 182"/>
                  <a:gd name="T81" fmla="*/ 191 h 213"/>
                  <a:gd name="T82" fmla="*/ 158 w 182"/>
                  <a:gd name="T83" fmla="*/ 176 h 213"/>
                  <a:gd name="T84" fmla="*/ 169 w 182"/>
                  <a:gd name="T85" fmla="*/ 161 h 213"/>
                  <a:gd name="T86" fmla="*/ 176 w 182"/>
                  <a:gd name="T87" fmla="*/ 144 h 213"/>
                  <a:gd name="T88" fmla="*/ 179 w 182"/>
                  <a:gd name="T89" fmla="*/ 128 h 213"/>
                  <a:gd name="T90" fmla="*/ 181 w 182"/>
                  <a:gd name="T91" fmla="*/ 111 h 213"/>
                  <a:gd name="T92" fmla="*/ 181 w 182"/>
                  <a:gd name="T93" fmla="*/ 95 h 213"/>
                  <a:gd name="T94" fmla="*/ 182 w 182"/>
                  <a:gd name="T95" fmla="*/ 79 h 213"/>
                  <a:gd name="T96" fmla="*/ 173 w 182"/>
                  <a:gd name="T97" fmla="*/ 46 h 213"/>
                  <a:gd name="T98" fmla="*/ 156 w 182"/>
                  <a:gd name="T99" fmla="*/ 21 h 213"/>
                  <a:gd name="T100" fmla="*/ 151 w 182"/>
                  <a:gd name="T101" fmla="*/ 18 h 213"/>
                  <a:gd name="T102" fmla="*/ 147 w 182"/>
                  <a:gd name="T103" fmla="*/ 15 h 213"/>
                  <a:gd name="T104" fmla="*/ 142 w 182"/>
                  <a:gd name="T105" fmla="*/ 13 h 213"/>
                  <a:gd name="T106" fmla="*/ 138 w 182"/>
                  <a:gd name="T107" fmla="*/ 11 h 213"/>
                  <a:gd name="T108" fmla="*/ 132 w 182"/>
                  <a:gd name="T109" fmla="*/ 9 h 213"/>
                  <a:gd name="T110" fmla="*/ 126 w 182"/>
                  <a:gd name="T111" fmla="*/ 6 h 213"/>
                  <a:gd name="T112" fmla="*/ 119 w 182"/>
                  <a:gd name="T113" fmla="*/ 3 h 213"/>
                  <a:gd name="T114" fmla="*/ 109 w 182"/>
                  <a:gd name="T115" fmla="*/ 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2" h="213">
                    <a:moveTo>
                      <a:pt x="109" y="0"/>
                    </a:moveTo>
                    <a:lnTo>
                      <a:pt x="112" y="2"/>
                    </a:lnTo>
                    <a:lnTo>
                      <a:pt x="118" y="8"/>
                    </a:lnTo>
                    <a:lnTo>
                      <a:pt x="127" y="18"/>
                    </a:lnTo>
                    <a:lnTo>
                      <a:pt x="137" y="33"/>
                    </a:lnTo>
                    <a:lnTo>
                      <a:pt x="145" y="52"/>
                    </a:lnTo>
                    <a:lnTo>
                      <a:pt x="150" y="76"/>
                    </a:lnTo>
                    <a:lnTo>
                      <a:pt x="150" y="105"/>
                    </a:lnTo>
                    <a:lnTo>
                      <a:pt x="144" y="139"/>
                    </a:lnTo>
                    <a:lnTo>
                      <a:pt x="140" y="149"/>
                    </a:lnTo>
                    <a:lnTo>
                      <a:pt x="136" y="157"/>
                    </a:lnTo>
                    <a:lnTo>
                      <a:pt x="131" y="165"/>
                    </a:lnTo>
                    <a:lnTo>
                      <a:pt x="125" y="173"/>
                    </a:lnTo>
                    <a:lnTo>
                      <a:pt x="117" y="180"/>
                    </a:lnTo>
                    <a:lnTo>
                      <a:pt x="110" y="185"/>
                    </a:lnTo>
                    <a:lnTo>
                      <a:pt x="102" y="191"/>
                    </a:lnTo>
                    <a:lnTo>
                      <a:pt x="92" y="195"/>
                    </a:lnTo>
                    <a:lnTo>
                      <a:pt x="82" y="197"/>
                    </a:lnTo>
                    <a:lnTo>
                      <a:pt x="72" y="200"/>
                    </a:lnTo>
                    <a:lnTo>
                      <a:pt x="61" y="201"/>
                    </a:lnTo>
                    <a:lnTo>
                      <a:pt x="49" y="201"/>
                    </a:lnTo>
                    <a:lnTo>
                      <a:pt x="37" y="200"/>
                    </a:lnTo>
                    <a:lnTo>
                      <a:pt x="25" y="197"/>
                    </a:lnTo>
                    <a:lnTo>
                      <a:pt x="12" y="193"/>
                    </a:lnTo>
                    <a:lnTo>
                      <a:pt x="0" y="188"/>
                    </a:lnTo>
                    <a:lnTo>
                      <a:pt x="11" y="195"/>
                    </a:lnTo>
                    <a:lnTo>
                      <a:pt x="22" y="200"/>
                    </a:lnTo>
                    <a:lnTo>
                      <a:pt x="33" y="205"/>
                    </a:lnTo>
                    <a:lnTo>
                      <a:pt x="43" y="208"/>
                    </a:lnTo>
                    <a:lnTo>
                      <a:pt x="53" y="211"/>
                    </a:lnTo>
                    <a:lnTo>
                      <a:pt x="63" y="212"/>
                    </a:lnTo>
                    <a:lnTo>
                      <a:pt x="73" y="213"/>
                    </a:lnTo>
                    <a:lnTo>
                      <a:pt x="83" y="213"/>
                    </a:lnTo>
                    <a:lnTo>
                      <a:pt x="91" y="212"/>
                    </a:lnTo>
                    <a:lnTo>
                      <a:pt x="100" y="210"/>
                    </a:lnTo>
                    <a:lnTo>
                      <a:pt x="108" y="208"/>
                    </a:lnTo>
                    <a:lnTo>
                      <a:pt x="116" y="206"/>
                    </a:lnTo>
                    <a:lnTo>
                      <a:pt x="123" y="203"/>
                    </a:lnTo>
                    <a:lnTo>
                      <a:pt x="130" y="199"/>
                    </a:lnTo>
                    <a:lnTo>
                      <a:pt x="136" y="195"/>
                    </a:lnTo>
                    <a:lnTo>
                      <a:pt x="142" y="191"/>
                    </a:lnTo>
                    <a:lnTo>
                      <a:pt x="158" y="176"/>
                    </a:lnTo>
                    <a:lnTo>
                      <a:pt x="169" y="161"/>
                    </a:lnTo>
                    <a:lnTo>
                      <a:pt x="176" y="144"/>
                    </a:lnTo>
                    <a:lnTo>
                      <a:pt x="179" y="128"/>
                    </a:lnTo>
                    <a:lnTo>
                      <a:pt x="181" y="111"/>
                    </a:lnTo>
                    <a:lnTo>
                      <a:pt x="181" y="95"/>
                    </a:lnTo>
                    <a:lnTo>
                      <a:pt x="182" y="79"/>
                    </a:lnTo>
                    <a:lnTo>
                      <a:pt x="173" y="46"/>
                    </a:lnTo>
                    <a:lnTo>
                      <a:pt x="156" y="21"/>
                    </a:lnTo>
                    <a:lnTo>
                      <a:pt x="151" y="18"/>
                    </a:lnTo>
                    <a:lnTo>
                      <a:pt x="147" y="15"/>
                    </a:lnTo>
                    <a:lnTo>
                      <a:pt x="142" y="13"/>
                    </a:lnTo>
                    <a:lnTo>
                      <a:pt x="138" y="11"/>
                    </a:lnTo>
                    <a:lnTo>
                      <a:pt x="132" y="9"/>
                    </a:lnTo>
                    <a:lnTo>
                      <a:pt x="126" y="6"/>
                    </a:lnTo>
                    <a:lnTo>
                      <a:pt x="119" y="3"/>
                    </a:lnTo>
                    <a:lnTo>
                      <a:pt x="109"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Arial Black" pitchFamily="34" charset="0"/>
                </a:endParaRPr>
              </a:p>
            </p:txBody>
          </p:sp>
          <p:sp>
            <p:nvSpPr>
              <p:cNvPr id="8204" name="Freeform 12"/>
              <p:cNvSpPr>
                <a:spLocks/>
              </p:cNvSpPr>
              <p:nvPr userDrawn="1"/>
            </p:nvSpPr>
            <p:spPr bwMode="ltGray">
              <a:xfrm rot="373331" flipH="1">
                <a:off x="121" y="2907"/>
                <a:ext cx="93" cy="156"/>
              </a:xfrm>
              <a:custGeom>
                <a:avLst/>
                <a:gdLst>
                  <a:gd name="T0" fmla="*/ 94 w 128"/>
                  <a:gd name="T1" fmla="*/ 0 h 217"/>
                  <a:gd name="T2" fmla="*/ 105 w 128"/>
                  <a:gd name="T3" fmla="*/ 9 h 217"/>
                  <a:gd name="T4" fmla="*/ 115 w 128"/>
                  <a:gd name="T5" fmla="*/ 27 h 217"/>
                  <a:gd name="T6" fmla="*/ 123 w 128"/>
                  <a:gd name="T7" fmla="*/ 50 h 217"/>
                  <a:gd name="T8" fmla="*/ 128 w 128"/>
                  <a:gd name="T9" fmla="*/ 78 h 217"/>
                  <a:gd name="T10" fmla="*/ 127 w 128"/>
                  <a:gd name="T11" fmla="*/ 111 h 217"/>
                  <a:gd name="T12" fmla="*/ 116 w 128"/>
                  <a:gd name="T13" fmla="*/ 145 h 217"/>
                  <a:gd name="T14" fmla="*/ 94 w 128"/>
                  <a:gd name="T15" fmla="*/ 181 h 217"/>
                  <a:gd name="T16" fmla="*/ 60 w 128"/>
                  <a:gd name="T17" fmla="*/ 217 h 217"/>
                  <a:gd name="T18" fmla="*/ 49 w 128"/>
                  <a:gd name="T19" fmla="*/ 213 h 217"/>
                  <a:gd name="T20" fmla="*/ 38 w 128"/>
                  <a:gd name="T21" fmla="*/ 210 h 217"/>
                  <a:gd name="T22" fmla="*/ 26 w 128"/>
                  <a:gd name="T23" fmla="*/ 205 h 217"/>
                  <a:gd name="T24" fmla="*/ 16 w 128"/>
                  <a:gd name="T25" fmla="*/ 201 h 217"/>
                  <a:gd name="T26" fmla="*/ 8 w 128"/>
                  <a:gd name="T27" fmla="*/ 196 h 217"/>
                  <a:gd name="T28" fmla="*/ 2 w 128"/>
                  <a:gd name="T29" fmla="*/ 190 h 217"/>
                  <a:gd name="T30" fmla="*/ 0 w 128"/>
                  <a:gd name="T31" fmla="*/ 183 h 217"/>
                  <a:gd name="T32" fmla="*/ 1 w 128"/>
                  <a:gd name="T33" fmla="*/ 178 h 217"/>
                  <a:gd name="T34" fmla="*/ 13 w 128"/>
                  <a:gd name="T35" fmla="*/ 171 h 217"/>
                  <a:gd name="T36" fmla="*/ 29 w 128"/>
                  <a:gd name="T37" fmla="*/ 161 h 217"/>
                  <a:gd name="T38" fmla="*/ 46 w 128"/>
                  <a:gd name="T39" fmla="*/ 150 h 217"/>
                  <a:gd name="T40" fmla="*/ 63 w 128"/>
                  <a:gd name="T41" fmla="*/ 134 h 217"/>
                  <a:gd name="T42" fmla="*/ 79 w 128"/>
                  <a:gd name="T43" fmla="*/ 112 h 217"/>
                  <a:gd name="T44" fmla="*/ 91 w 128"/>
                  <a:gd name="T45" fmla="*/ 83 h 217"/>
                  <a:gd name="T46" fmla="*/ 97 w 128"/>
                  <a:gd name="T47" fmla="*/ 46 h 217"/>
                  <a:gd name="T48" fmla="*/ 94 w 128"/>
                  <a:gd name="T49"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Arial Black" pitchFamily="34" charset="0"/>
                </a:endParaRPr>
              </a:p>
            </p:txBody>
          </p:sp>
          <p:sp>
            <p:nvSpPr>
              <p:cNvPr id="8205" name="Freeform 13"/>
              <p:cNvSpPr>
                <a:spLocks/>
              </p:cNvSpPr>
              <p:nvPr userDrawn="1"/>
            </p:nvSpPr>
            <p:spPr bwMode="ltGray">
              <a:xfrm rot="373331" flipH="1">
                <a:off x="313" y="3110"/>
                <a:ext cx="85" cy="93"/>
              </a:xfrm>
              <a:custGeom>
                <a:avLst/>
                <a:gdLst>
                  <a:gd name="T0" fmla="*/ 75 w 117"/>
                  <a:gd name="T1" fmla="*/ 0 h 132"/>
                  <a:gd name="T2" fmla="*/ 0 w 117"/>
                  <a:gd name="T3" fmla="*/ 25 h 132"/>
                  <a:gd name="T4" fmla="*/ 3 w 117"/>
                  <a:gd name="T5" fmla="*/ 26 h 132"/>
                  <a:gd name="T6" fmla="*/ 14 w 117"/>
                  <a:gd name="T7" fmla="*/ 29 h 132"/>
                  <a:gd name="T8" fmla="*/ 29 w 117"/>
                  <a:gd name="T9" fmla="*/ 36 h 132"/>
                  <a:gd name="T10" fmla="*/ 46 w 117"/>
                  <a:gd name="T11" fmla="*/ 47 h 132"/>
                  <a:gd name="T12" fmla="*/ 66 w 117"/>
                  <a:gd name="T13" fmla="*/ 62 h 132"/>
                  <a:gd name="T14" fmla="*/ 84 w 117"/>
                  <a:gd name="T15" fmla="*/ 80 h 132"/>
                  <a:gd name="T16" fmla="*/ 102 w 117"/>
                  <a:gd name="T17" fmla="*/ 103 h 132"/>
                  <a:gd name="T18" fmla="*/ 116 w 117"/>
                  <a:gd name="T19" fmla="*/ 132 h 132"/>
                  <a:gd name="T20" fmla="*/ 117 w 117"/>
                  <a:gd name="T21" fmla="*/ 120 h 132"/>
                  <a:gd name="T22" fmla="*/ 115 w 117"/>
                  <a:gd name="T23" fmla="*/ 107 h 132"/>
                  <a:gd name="T24" fmla="*/ 108 w 117"/>
                  <a:gd name="T25" fmla="*/ 90 h 132"/>
                  <a:gd name="T26" fmla="*/ 99 w 117"/>
                  <a:gd name="T27" fmla="*/ 74 h 132"/>
                  <a:gd name="T28" fmla="*/ 89 w 117"/>
                  <a:gd name="T29" fmla="*/ 58 h 132"/>
                  <a:gd name="T30" fmla="*/ 78 w 117"/>
                  <a:gd name="T31" fmla="*/ 45 h 132"/>
                  <a:gd name="T32" fmla="*/ 67 w 117"/>
                  <a:gd name="T33" fmla="*/ 36 h 132"/>
                  <a:gd name="T34" fmla="*/ 58 w 117"/>
                  <a:gd name="T35" fmla="*/ 32 h 132"/>
                  <a:gd name="T36" fmla="*/ 69 w 117"/>
                  <a:gd name="T37" fmla="*/ 29 h 132"/>
                  <a:gd name="T38" fmla="*/ 79 w 117"/>
                  <a:gd name="T39" fmla="*/ 28 h 132"/>
                  <a:gd name="T40" fmla="*/ 89 w 117"/>
                  <a:gd name="T41" fmla="*/ 26 h 132"/>
                  <a:gd name="T42" fmla="*/ 98 w 117"/>
                  <a:gd name="T43" fmla="*/ 25 h 132"/>
                  <a:gd name="T44" fmla="*/ 105 w 117"/>
                  <a:gd name="T45" fmla="*/ 24 h 132"/>
                  <a:gd name="T46" fmla="*/ 109 w 117"/>
                  <a:gd name="T47" fmla="*/ 22 h 132"/>
                  <a:gd name="T48" fmla="*/ 113 w 117"/>
                  <a:gd name="T49" fmla="*/ 21 h 132"/>
                  <a:gd name="T50" fmla="*/ 114 w 117"/>
                  <a:gd name="T51" fmla="*/ 21 h 132"/>
                  <a:gd name="T52" fmla="*/ 75 w 117"/>
                  <a:gd name="T53"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Arial Black" pitchFamily="34" charset="0"/>
                </a:endParaRPr>
              </a:p>
            </p:txBody>
          </p:sp>
          <p:sp>
            <p:nvSpPr>
              <p:cNvPr id="8206" name="Freeform 14"/>
              <p:cNvSpPr>
                <a:spLocks/>
              </p:cNvSpPr>
              <p:nvPr userDrawn="1"/>
            </p:nvSpPr>
            <p:spPr bwMode="ltGray">
              <a:xfrm rot="373331" flipH="1">
                <a:off x="289" y="3135"/>
                <a:ext cx="21" cy="55"/>
              </a:xfrm>
              <a:custGeom>
                <a:avLst/>
                <a:gdLst>
                  <a:gd name="T0" fmla="*/ 29 w 29"/>
                  <a:gd name="T1" fmla="*/ 0 h 77"/>
                  <a:gd name="T2" fmla="*/ 23 w 29"/>
                  <a:gd name="T3" fmla="*/ 0 h 77"/>
                  <a:gd name="T4" fmla="*/ 16 w 29"/>
                  <a:gd name="T5" fmla="*/ 4 h 77"/>
                  <a:gd name="T6" fmla="*/ 9 w 29"/>
                  <a:gd name="T7" fmla="*/ 9 h 77"/>
                  <a:gd name="T8" fmla="*/ 4 w 29"/>
                  <a:gd name="T9" fmla="*/ 19 h 77"/>
                  <a:gd name="T10" fmla="*/ 1 w 29"/>
                  <a:gd name="T11" fmla="*/ 30 h 77"/>
                  <a:gd name="T12" fmla="*/ 0 w 29"/>
                  <a:gd name="T13" fmla="*/ 44 h 77"/>
                  <a:gd name="T14" fmla="*/ 3 w 29"/>
                  <a:gd name="T15" fmla="*/ 60 h 77"/>
                  <a:gd name="T16" fmla="*/ 11 w 29"/>
                  <a:gd name="T17" fmla="*/ 77 h 77"/>
                  <a:gd name="T18" fmla="*/ 15 w 29"/>
                  <a:gd name="T19" fmla="*/ 53 h 77"/>
                  <a:gd name="T20" fmla="*/ 19 w 29"/>
                  <a:gd name="T21" fmla="*/ 37 h 77"/>
                  <a:gd name="T22" fmla="*/ 23 w 29"/>
                  <a:gd name="T23" fmla="*/ 22 h 77"/>
                  <a:gd name="T24" fmla="*/ 29 w 29"/>
                  <a:gd name="T25"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Arial Black" pitchFamily="34" charset="0"/>
                </a:endParaRPr>
              </a:p>
            </p:txBody>
          </p:sp>
          <p:grpSp>
            <p:nvGrpSpPr>
              <p:cNvPr id="8207" name="Group 15"/>
              <p:cNvGrpSpPr>
                <a:grpSpLocks/>
              </p:cNvGrpSpPr>
              <p:nvPr userDrawn="1"/>
            </p:nvGrpSpPr>
            <p:grpSpPr bwMode="auto">
              <a:xfrm rot="10886446" flipH="1">
                <a:off x="335" y="3251"/>
                <a:ext cx="608" cy="369"/>
                <a:chOff x="-366" y="1704"/>
                <a:chExt cx="608" cy="369"/>
              </a:xfrm>
            </p:grpSpPr>
            <p:sp>
              <p:nvSpPr>
                <p:cNvPr id="8208" name="Freeform 16"/>
                <p:cNvSpPr>
                  <a:spLocks/>
                </p:cNvSpPr>
                <p:nvPr userDrawn="1"/>
              </p:nvSpPr>
              <p:spPr bwMode="ltGray">
                <a:xfrm rot="4200091">
                  <a:off x="-243" y="1807"/>
                  <a:ext cx="143" cy="390"/>
                </a:xfrm>
                <a:custGeom>
                  <a:avLst/>
                  <a:gdLst>
                    <a:gd name="T0" fmla="*/ 12 w 207"/>
                    <a:gd name="T1" fmla="*/ 44 h 564"/>
                    <a:gd name="T2" fmla="*/ 6 w 207"/>
                    <a:gd name="T3" fmla="*/ 72 h 564"/>
                    <a:gd name="T4" fmla="*/ 3 w 207"/>
                    <a:gd name="T5" fmla="*/ 99 h 564"/>
                    <a:gd name="T6" fmla="*/ 0 w 207"/>
                    <a:gd name="T7" fmla="*/ 125 h 564"/>
                    <a:gd name="T8" fmla="*/ 0 w 207"/>
                    <a:gd name="T9" fmla="*/ 151 h 564"/>
                    <a:gd name="T10" fmla="*/ 3 w 207"/>
                    <a:gd name="T11" fmla="*/ 180 h 564"/>
                    <a:gd name="T12" fmla="*/ 7 w 207"/>
                    <a:gd name="T13" fmla="*/ 211 h 564"/>
                    <a:gd name="T14" fmla="*/ 16 w 207"/>
                    <a:gd name="T15" fmla="*/ 247 h 564"/>
                    <a:gd name="T16" fmla="*/ 29 w 207"/>
                    <a:gd name="T17" fmla="*/ 287 h 564"/>
                    <a:gd name="T18" fmla="*/ 43 w 207"/>
                    <a:gd name="T19" fmla="*/ 325 h 564"/>
                    <a:gd name="T20" fmla="*/ 61 w 207"/>
                    <a:gd name="T21" fmla="*/ 364 h 564"/>
                    <a:gd name="T22" fmla="*/ 83 w 207"/>
                    <a:gd name="T23" fmla="*/ 406 h 564"/>
                    <a:gd name="T24" fmla="*/ 106 w 207"/>
                    <a:gd name="T25" fmla="*/ 446 h 564"/>
                    <a:gd name="T26" fmla="*/ 132 w 207"/>
                    <a:gd name="T27" fmla="*/ 483 h 564"/>
                    <a:gd name="T28" fmla="*/ 157 w 207"/>
                    <a:gd name="T29" fmla="*/ 516 h 564"/>
                    <a:gd name="T30" fmla="*/ 182 w 207"/>
                    <a:gd name="T31" fmla="*/ 544 h 564"/>
                    <a:gd name="T32" fmla="*/ 207 w 207"/>
                    <a:gd name="T33" fmla="*/ 564 h 564"/>
                    <a:gd name="T34" fmla="*/ 160 w 207"/>
                    <a:gd name="T35" fmla="*/ 501 h 564"/>
                    <a:gd name="T36" fmla="*/ 127 w 207"/>
                    <a:gd name="T37" fmla="*/ 448 h 564"/>
                    <a:gd name="T38" fmla="*/ 103 w 207"/>
                    <a:gd name="T39" fmla="*/ 405 h 564"/>
                    <a:gd name="T40" fmla="*/ 87 w 207"/>
                    <a:gd name="T41" fmla="*/ 368 h 564"/>
                    <a:gd name="T42" fmla="*/ 75 w 207"/>
                    <a:gd name="T43" fmla="*/ 337 h 564"/>
                    <a:gd name="T44" fmla="*/ 68 w 207"/>
                    <a:gd name="T45" fmla="*/ 309 h 564"/>
                    <a:gd name="T46" fmla="*/ 63 w 207"/>
                    <a:gd name="T47" fmla="*/ 285 h 564"/>
                    <a:gd name="T48" fmla="*/ 56 w 207"/>
                    <a:gd name="T49" fmla="*/ 261 h 564"/>
                    <a:gd name="T50" fmla="*/ 44 w 207"/>
                    <a:gd name="T51" fmla="*/ 205 h 564"/>
                    <a:gd name="T52" fmla="*/ 41 w 207"/>
                    <a:gd name="T53" fmla="*/ 140 h 564"/>
                    <a:gd name="T54" fmla="*/ 43 w 207"/>
                    <a:gd name="T55" fmla="*/ 68 h 564"/>
                    <a:gd name="T56" fmla="*/ 50 w 207"/>
                    <a:gd name="T57" fmla="*/ 0 h 564"/>
                    <a:gd name="T58" fmla="*/ 12 w 207"/>
                    <a:gd name="T59" fmla="*/ 44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7" h="564">
                      <a:moveTo>
                        <a:pt x="12" y="44"/>
                      </a:moveTo>
                      <a:lnTo>
                        <a:pt x="6" y="72"/>
                      </a:lnTo>
                      <a:lnTo>
                        <a:pt x="3" y="99"/>
                      </a:lnTo>
                      <a:lnTo>
                        <a:pt x="0" y="125"/>
                      </a:lnTo>
                      <a:lnTo>
                        <a:pt x="0" y="151"/>
                      </a:lnTo>
                      <a:lnTo>
                        <a:pt x="3" y="180"/>
                      </a:lnTo>
                      <a:lnTo>
                        <a:pt x="7" y="211"/>
                      </a:lnTo>
                      <a:lnTo>
                        <a:pt x="16" y="247"/>
                      </a:lnTo>
                      <a:lnTo>
                        <a:pt x="29" y="287"/>
                      </a:lnTo>
                      <a:lnTo>
                        <a:pt x="43" y="325"/>
                      </a:lnTo>
                      <a:lnTo>
                        <a:pt x="61" y="364"/>
                      </a:lnTo>
                      <a:lnTo>
                        <a:pt x="83" y="406"/>
                      </a:lnTo>
                      <a:lnTo>
                        <a:pt x="106" y="446"/>
                      </a:lnTo>
                      <a:lnTo>
                        <a:pt x="132" y="483"/>
                      </a:lnTo>
                      <a:lnTo>
                        <a:pt x="157" y="516"/>
                      </a:lnTo>
                      <a:lnTo>
                        <a:pt x="182" y="544"/>
                      </a:lnTo>
                      <a:lnTo>
                        <a:pt x="207" y="564"/>
                      </a:lnTo>
                      <a:lnTo>
                        <a:pt x="160" y="501"/>
                      </a:lnTo>
                      <a:lnTo>
                        <a:pt x="127" y="448"/>
                      </a:lnTo>
                      <a:lnTo>
                        <a:pt x="103" y="405"/>
                      </a:lnTo>
                      <a:lnTo>
                        <a:pt x="87" y="368"/>
                      </a:lnTo>
                      <a:lnTo>
                        <a:pt x="75" y="337"/>
                      </a:lnTo>
                      <a:lnTo>
                        <a:pt x="68" y="309"/>
                      </a:lnTo>
                      <a:lnTo>
                        <a:pt x="63" y="285"/>
                      </a:lnTo>
                      <a:lnTo>
                        <a:pt x="56" y="261"/>
                      </a:lnTo>
                      <a:lnTo>
                        <a:pt x="44" y="205"/>
                      </a:lnTo>
                      <a:lnTo>
                        <a:pt x="41" y="140"/>
                      </a:lnTo>
                      <a:lnTo>
                        <a:pt x="43" y="68"/>
                      </a:lnTo>
                      <a:lnTo>
                        <a:pt x="50" y="0"/>
                      </a:lnTo>
                      <a:lnTo>
                        <a:pt x="12" y="4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Arial Black" pitchFamily="34" charset="0"/>
                  </a:endParaRPr>
                </a:p>
              </p:txBody>
            </p:sp>
            <p:sp>
              <p:nvSpPr>
                <p:cNvPr id="8209" name="Freeform 17"/>
                <p:cNvSpPr>
                  <a:spLocks/>
                </p:cNvSpPr>
                <p:nvPr userDrawn="1"/>
              </p:nvSpPr>
              <p:spPr bwMode="ltGray">
                <a:xfrm rot="4200091">
                  <a:off x="124" y="1761"/>
                  <a:ext cx="33" cy="160"/>
                </a:xfrm>
                <a:custGeom>
                  <a:avLst/>
                  <a:gdLst>
                    <a:gd name="T0" fmla="*/ 0 w 47"/>
                    <a:gd name="T1" fmla="*/ 19 h 232"/>
                    <a:gd name="T2" fmla="*/ 14 w 47"/>
                    <a:gd name="T3" fmla="*/ 55 h 232"/>
                    <a:gd name="T4" fmla="*/ 22 w 47"/>
                    <a:gd name="T5" fmla="*/ 101 h 232"/>
                    <a:gd name="T6" fmla="*/ 24 w 47"/>
                    <a:gd name="T7" fmla="*/ 159 h 232"/>
                    <a:gd name="T8" fmla="*/ 19 w 47"/>
                    <a:gd name="T9" fmla="*/ 232 h 232"/>
                    <a:gd name="T10" fmla="*/ 45 w 47"/>
                    <a:gd name="T11" fmla="*/ 217 h 232"/>
                    <a:gd name="T12" fmla="*/ 47 w 47"/>
                    <a:gd name="T13" fmla="*/ 178 h 232"/>
                    <a:gd name="T14" fmla="*/ 47 w 47"/>
                    <a:gd name="T15" fmla="*/ 140 h 232"/>
                    <a:gd name="T16" fmla="*/ 45 w 47"/>
                    <a:gd name="T17" fmla="*/ 103 h 232"/>
                    <a:gd name="T18" fmla="*/ 41 w 47"/>
                    <a:gd name="T19" fmla="*/ 71 h 232"/>
                    <a:gd name="T20" fmla="*/ 36 w 47"/>
                    <a:gd name="T21" fmla="*/ 52 h 232"/>
                    <a:gd name="T22" fmla="*/ 29 w 47"/>
                    <a:gd name="T23" fmla="*/ 34 h 232"/>
                    <a:gd name="T24" fmla="*/ 22 w 47"/>
                    <a:gd name="T25" fmla="*/ 17 h 232"/>
                    <a:gd name="T26" fmla="*/ 13 w 47"/>
                    <a:gd name="T27" fmla="*/ 0 h 232"/>
                    <a:gd name="T28" fmla="*/ 0 w 47"/>
                    <a:gd name="T29" fmla="*/ 1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 h="232">
                      <a:moveTo>
                        <a:pt x="0" y="19"/>
                      </a:moveTo>
                      <a:lnTo>
                        <a:pt x="14" y="55"/>
                      </a:lnTo>
                      <a:lnTo>
                        <a:pt x="22" y="101"/>
                      </a:lnTo>
                      <a:lnTo>
                        <a:pt x="24" y="159"/>
                      </a:lnTo>
                      <a:lnTo>
                        <a:pt x="19" y="232"/>
                      </a:lnTo>
                      <a:lnTo>
                        <a:pt x="45" y="217"/>
                      </a:lnTo>
                      <a:lnTo>
                        <a:pt x="47" y="178"/>
                      </a:lnTo>
                      <a:lnTo>
                        <a:pt x="47" y="140"/>
                      </a:lnTo>
                      <a:lnTo>
                        <a:pt x="45" y="103"/>
                      </a:lnTo>
                      <a:lnTo>
                        <a:pt x="41" y="71"/>
                      </a:lnTo>
                      <a:lnTo>
                        <a:pt x="36" y="52"/>
                      </a:lnTo>
                      <a:lnTo>
                        <a:pt x="29" y="34"/>
                      </a:lnTo>
                      <a:lnTo>
                        <a:pt x="22" y="17"/>
                      </a:lnTo>
                      <a:lnTo>
                        <a:pt x="13" y="0"/>
                      </a:lnTo>
                      <a:lnTo>
                        <a:pt x="0" y="1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Arial Black" pitchFamily="34" charset="0"/>
                  </a:endParaRPr>
                </a:p>
              </p:txBody>
            </p:sp>
            <p:sp>
              <p:nvSpPr>
                <p:cNvPr id="8210" name="Freeform 18"/>
                <p:cNvSpPr>
                  <a:spLocks/>
                </p:cNvSpPr>
                <p:nvPr userDrawn="1"/>
              </p:nvSpPr>
              <p:spPr bwMode="ltGray">
                <a:xfrm rot="4200091">
                  <a:off x="199" y="1720"/>
                  <a:ext cx="60" cy="27"/>
                </a:xfrm>
                <a:custGeom>
                  <a:avLst/>
                  <a:gdLst>
                    <a:gd name="T0" fmla="*/ 87 w 87"/>
                    <a:gd name="T1" fmla="*/ 22 h 40"/>
                    <a:gd name="T2" fmla="*/ 77 w 87"/>
                    <a:gd name="T3" fmla="*/ 17 h 40"/>
                    <a:gd name="T4" fmla="*/ 68 w 87"/>
                    <a:gd name="T5" fmla="*/ 12 h 40"/>
                    <a:gd name="T6" fmla="*/ 58 w 87"/>
                    <a:gd name="T7" fmla="*/ 7 h 40"/>
                    <a:gd name="T8" fmla="*/ 47 w 87"/>
                    <a:gd name="T9" fmla="*/ 5 h 40"/>
                    <a:gd name="T10" fmla="*/ 37 w 87"/>
                    <a:gd name="T11" fmla="*/ 3 h 40"/>
                    <a:gd name="T12" fmla="*/ 26 w 87"/>
                    <a:gd name="T13" fmla="*/ 2 h 40"/>
                    <a:gd name="T14" fmla="*/ 13 w 87"/>
                    <a:gd name="T15" fmla="*/ 0 h 40"/>
                    <a:gd name="T16" fmla="*/ 0 w 87"/>
                    <a:gd name="T17" fmla="*/ 2 h 40"/>
                    <a:gd name="T18" fmla="*/ 6 w 87"/>
                    <a:gd name="T19" fmla="*/ 6 h 40"/>
                    <a:gd name="T20" fmla="*/ 14 w 87"/>
                    <a:gd name="T21" fmla="*/ 10 h 40"/>
                    <a:gd name="T22" fmla="*/ 22 w 87"/>
                    <a:gd name="T23" fmla="*/ 14 h 40"/>
                    <a:gd name="T24" fmla="*/ 33 w 87"/>
                    <a:gd name="T25" fmla="*/ 18 h 40"/>
                    <a:gd name="T26" fmla="*/ 42 w 87"/>
                    <a:gd name="T27" fmla="*/ 22 h 40"/>
                    <a:gd name="T28" fmla="*/ 52 w 87"/>
                    <a:gd name="T29" fmla="*/ 27 h 40"/>
                    <a:gd name="T30" fmla="*/ 64 w 87"/>
                    <a:gd name="T31" fmla="*/ 33 h 40"/>
                    <a:gd name="T32" fmla="*/ 74 w 87"/>
                    <a:gd name="T33" fmla="*/ 40 h 40"/>
                    <a:gd name="T34" fmla="*/ 87 w 87"/>
                    <a:gd name="T35"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 h="40">
                      <a:moveTo>
                        <a:pt x="87" y="22"/>
                      </a:moveTo>
                      <a:lnTo>
                        <a:pt x="77" y="17"/>
                      </a:lnTo>
                      <a:lnTo>
                        <a:pt x="68" y="12"/>
                      </a:lnTo>
                      <a:lnTo>
                        <a:pt x="58" y="7"/>
                      </a:lnTo>
                      <a:lnTo>
                        <a:pt x="47" y="5"/>
                      </a:lnTo>
                      <a:lnTo>
                        <a:pt x="37" y="3"/>
                      </a:lnTo>
                      <a:lnTo>
                        <a:pt x="26" y="2"/>
                      </a:lnTo>
                      <a:lnTo>
                        <a:pt x="13" y="0"/>
                      </a:lnTo>
                      <a:lnTo>
                        <a:pt x="0" y="2"/>
                      </a:lnTo>
                      <a:lnTo>
                        <a:pt x="6" y="6"/>
                      </a:lnTo>
                      <a:lnTo>
                        <a:pt x="14" y="10"/>
                      </a:lnTo>
                      <a:lnTo>
                        <a:pt x="22" y="14"/>
                      </a:lnTo>
                      <a:lnTo>
                        <a:pt x="33" y="18"/>
                      </a:lnTo>
                      <a:lnTo>
                        <a:pt x="42" y="22"/>
                      </a:lnTo>
                      <a:lnTo>
                        <a:pt x="52" y="27"/>
                      </a:lnTo>
                      <a:lnTo>
                        <a:pt x="64" y="33"/>
                      </a:lnTo>
                      <a:lnTo>
                        <a:pt x="74" y="40"/>
                      </a:lnTo>
                      <a:lnTo>
                        <a:pt x="87" y="2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Arial Black" pitchFamily="34" charset="0"/>
                  </a:endParaRPr>
                </a:p>
              </p:txBody>
            </p:sp>
          </p:grpSp>
        </p:grpSp>
        <p:grpSp>
          <p:nvGrpSpPr>
            <p:cNvPr id="8211" name="Group 19"/>
            <p:cNvGrpSpPr>
              <a:grpSpLocks/>
            </p:cNvGrpSpPr>
            <p:nvPr/>
          </p:nvGrpSpPr>
          <p:grpSpPr bwMode="auto">
            <a:xfrm rot="-15351438">
              <a:off x="343" y="3854"/>
              <a:ext cx="392" cy="424"/>
              <a:chOff x="1727" y="866"/>
              <a:chExt cx="129" cy="157"/>
            </a:xfrm>
          </p:grpSpPr>
          <p:sp>
            <p:nvSpPr>
              <p:cNvPr id="8212" name="Freeform 20"/>
              <p:cNvSpPr>
                <a:spLocks/>
              </p:cNvSpPr>
              <p:nvPr userDrawn="1"/>
            </p:nvSpPr>
            <p:spPr bwMode="ltGray">
              <a:xfrm>
                <a:off x="1727" y="866"/>
                <a:ext cx="41" cy="59"/>
              </a:xfrm>
              <a:custGeom>
                <a:avLst/>
                <a:gdLst>
                  <a:gd name="T0" fmla="*/ 83 w 83"/>
                  <a:gd name="T1" fmla="*/ 28 h 117"/>
                  <a:gd name="T2" fmla="*/ 27 w 83"/>
                  <a:gd name="T3" fmla="*/ 0 h 117"/>
                  <a:gd name="T4" fmla="*/ 0 w 83"/>
                  <a:gd name="T5" fmla="*/ 117 h 117"/>
                  <a:gd name="T6" fmla="*/ 83 w 83"/>
                  <a:gd name="T7" fmla="*/ 28 h 117"/>
                </a:gdLst>
                <a:ahLst/>
                <a:cxnLst>
                  <a:cxn ang="0">
                    <a:pos x="T0" y="T1"/>
                  </a:cxn>
                  <a:cxn ang="0">
                    <a:pos x="T2" y="T3"/>
                  </a:cxn>
                  <a:cxn ang="0">
                    <a:pos x="T4" y="T5"/>
                  </a:cxn>
                  <a:cxn ang="0">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Arial Black" pitchFamily="34" charset="0"/>
                </a:endParaRPr>
              </a:p>
            </p:txBody>
          </p:sp>
          <p:sp>
            <p:nvSpPr>
              <p:cNvPr id="8213" name="Freeform 21"/>
              <p:cNvSpPr>
                <a:spLocks/>
              </p:cNvSpPr>
              <p:nvPr userDrawn="1"/>
            </p:nvSpPr>
            <p:spPr bwMode="ltGray">
              <a:xfrm>
                <a:off x="1786" y="894"/>
                <a:ext cx="70" cy="49"/>
              </a:xfrm>
              <a:custGeom>
                <a:avLst/>
                <a:gdLst>
                  <a:gd name="T0" fmla="*/ 0 w 140"/>
                  <a:gd name="T1" fmla="*/ 98 h 98"/>
                  <a:gd name="T2" fmla="*/ 118 w 140"/>
                  <a:gd name="T3" fmla="*/ 0 h 98"/>
                  <a:gd name="T4" fmla="*/ 140 w 140"/>
                  <a:gd name="T5" fmla="*/ 49 h 98"/>
                  <a:gd name="T6" fmla="*/ 0 w 140"/>
                  <a:gd name="T7" fmla="*/ 98 h 98"/>
                </a:gdLst>
                <a:ahLst/>
                <a:cxnLst>
                  <a:cxn ang="0">
                    <a:pos x="T0" y="T1"/>
                  </a:cxn>
                  <a:cxn ang="0">
                    <a:pos x="T2" y="T3"/>
                  </a:cxn>
                  <a:cxn ang="0">
                    <a:pos x="T4" y="T5"/>
                  </a:cxn>
                  <a:cxn ang="0">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Arial Black" pitchFamily="34" charset="0"/>
                </a:endParaRPr>
              </a:p>
            </p:txBody>
          </p:sp>
          <p:sp>
            <p:nvSpPr>
              <p:cNvPr id="8214" name="Freeform 22"/>
              <p:cNvSpPr>
                <a:spLocks/>
              </p:cNvSpPr>
              <p:nvPr userDrawn="1"/>
            </p:nvSpPr>
            <p:spPr bwMode="ltGray">
              <a:xfrm>
                <a:off x="1772" y="998"/>
                <a:ext cx="73" cy="25"/>
              </a:xfrm>
              <a:custGeom>
                <a:avLst/>
                <a:gdLst>
                  <a:gd name="T0" fmla="*/ 0 w 145"/>
                  <a:gd name="T1" fmla="*/ 7 h 49"/>
                  <a:gd name="T2" fmla="*/ 145 w 145"/>
                  <a:gd name="T3" fmla="*/ 0 h 49"/>
                  <a:gd name="T4" fmla="*/ 131 w 145"/>
                  <a:gd name="T5" fmla="*/ 49 h 49"/>
                  <a:gd name="T6" fmla="*/ 0 w 145"/>
                  <a:gd name="T7" fmla="*/ 7 h 49"/>
                </a:gdLst>
                <a:ahLst/>
                <a:cxnLst>
                  <a:cxn ang="0">
                    <a:pos x="T0" y="T1"/>
                  </a:cxn>
                  <a:cxn ang="0">
                    <a:pos x="T2" y="T3"/>
                  </a:cxn>
                  <a:cxn ang="0">
                    <a:pos x="T4" y="T5"/>
                  </a:cxn>
                  <a:cxn ang="0">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Arial Black" pitchFamily="34" charset="0"/>
                </a:endParaRPr>
              </a:p>
            </p:txBody>
          </p:sp>
        </p:grpSp>
        <p:grpSp>
          <p:nvGrpSpPr>
            <p:cNvPr id="8215" name="Group 23"/>
            <p:cNvGrpSpPr>
              <a:grpSpLocks/>
            </p:cNvGrpSpPr>
            <p:nvPr/>
          </p:nvGrpSpPr>
          <p:grpSpPr bwMode="auto">
            <a:xfrm rot="5003157">
              <a:off x="249" y="1102"/>
              <a:ext cx="412" cy="500"/>
              <a:chOff x="1727" y="866"/>
              <a:chExt cx="129" cy="157"/>
            </a:xfrm>
          </p:grpSpPr>
          <p:sp>
            <p:nvSpPr>
              <p:cNvPr id="8216" name="Freeform 24"/>
              <p:cNvSpPr>
                <a:spLocks/>
              </p:cNvSpPr>
              <p:nvPr userDrawn="1"/>
            </p:nvSpPr>
            <p:spPr bwMode="ltGray">
              <a:xfrm>
                <a:off x="1727" y="866"/>
                <a:ext cx="41" cy="59"/>
              </a:xfrm>
              <a:custGeom>
                <a:avLst/>
                <a:gdLst>
                  <a:gd name="T0" fmla="*/ 83 w 83"/>
                  <a:gd name="T1" fmla="*/ 28 h 117"/>
                  <a:gd name="T2" fmla="*/ 27 w 83"/>
                  <a:gd name="T3" fmla="*/ 0 h 117"/>
                  <a:gd name="T4" fmla="*/ 0 w 83"/>
                  <a:gd name="T5" fmla="*/ 117 h 117"/>
                  <a:gd name="T6" fmla="*/ 83 w 83"/>
                  <a:gd name="T7" fmla="*/ 28 h 117"/>
                </a:gdLst>
                <a:ahLst/>
                <a:cxnLst>
                  <a:cxn ang="0">
                    <a:pos x="T0" y="T1"/>
                  </a:cxn>
                  <a:cxn ang="0">
                    <a:pos x="T2" y="T3"/>
                  </a:cxn>
                  <a:cxn ang="0">
                    <a:pos x="T4" y="T5"/>
                  </a:cxn>
                  <a:cxn ang="0">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Arial Black" pitchFamily="34" charset="0"/>
                </a:endParaRPr>
              </a:p>
            </p:txBody>
          </p:sp>
          <p:sp>
            <p:nvSpPr>
              <p:cNvPr id="8217" name="Freeform 25"/>
              <p:cNvSpPr>
                <a:spLocks/>
              </p:cNvSpPr>
              <p:nvPr userDrawn="1"/>
            </p:nvSpPr>
            <p:spPr bwMode="ltGray">
              <a:xfrm>
                <a:off x="1786" y="894"/>
                <a:ext cx="70" cy="49"/>
              </a:xfrm>
              <a:custGeom>
                <a:avLst/>
                <a:gdLst>
                  <a:gd name="T0" fmla="*/ 0 w 140"/>
                  <a:gd name="T1" fmla="*/ 98 h 98"/>
                  <a:gd name="T2" fmla="*/ 118 w 140"/>
                  <a:gd name="T3" fmla="*/ 0 h 98"/>
                  <a:gd name="T4" fmla="*/ 140 w 140"/>
                  <a:gd name="T5" fmla="*/ 49 h 98"/>
                  <a:gd name="T6" fmla="*/ 0 w 140"/>
                  <a:gd name="T7" fmla="*/ 98 h 98"/>
                </a:gdLst>
                <a:ahLst/>
                <a:cxnLst>
                  <a:cxn ang="0">
                    <a:pos x="T0" y="T1"/>
                  </a:cxn>
                  <a:cxn ang="0">
                    <a:pos x="T2" y="T3"/>
                  </a:cxn>
                  <a:cxn ang="0">
                    <a:pos x="T4" y="T5"/>
                  </a:cxn>
                  <a:cxn ang="0">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Arial Black" pitchFamily="34" charset="0"/>
                </a:endParaRPr>
              </a:p>
            </p:txBody>
          </p:sp>
          <p:sp>
            <p:nvSpPr>
              <p:cNvPr id="8218" name="Freeform 26"/>
              <p:cNvSpPr>
                <a:spLocks/>
              </p:cNvSpPr>
              <p:nvPr userDrawn="1"/>
            </p:nvSpPr>
            <p:spPr bwMode="ltGray">
              <a:xfrm>
                <a:off x="1772" y="998"/>
                <a:ext cx="73" cy="25"/>
              </a:xfrm>
              <a:custGeom>
                <a:avLst/>
                <a:gdLst>
                  <a:gd name="T0" fmla="*/ 0 w 145"/>
                  <a:gd name="T1" fmla="*/ 7 h 49"/>
                  <a:gd name="T2" fmla="*/ 145 w 145"/>
                  <a:gd name="T3" fmla="*/ 0 h 49"/>
                  <a:gd name="T4" fmla="*/ 131 w 145"/>
                  <a:gd name="T5" fmla="*/ 49 h 49"/>
                  <a:gd name="T6" fmla="*/ 0 w 145"/>
                  <a:gd name="T7" fmla="*/ 7 h 49"/>
                </a:gdLst>
                <a:ahLst/>
                <a:cxnLst>
                  <a:cxn ang="0">
                    <a:pos x="T0" y="T1"/>
                  </a:cxn>
                  <a:cxn ang="0">
                    <a:pos x="T2" y="T3"/>
                  </a:cxn>
                  <a:cxn ang="0">
                    <a:pos x="T4" y="T5"/>
                  </a:cxn>
                  <a:cxn ang="0">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Arial Black" pitchFamily="34" charset="0"/>
                </a:endParaRPr>
              </a:p>
            </p:txBody>
          </p:sp>
        </p:grpSp>
        <p:grpSp>
          <p:nvGrpSpPr>
            <p:cNvPr id="8219" name="Group 27"/>
            <p:cNvGrpSpPr>
              <a:grpSpLocks/>
            </p:cNvGrpSpPr>
            <p:nvPr/>
          </p:nvGrpSpPr>
          <p:grpSpPr bwMode="auto">
            <a:xfrm>
              <a:off x="815" y="0"/>
              <a:ext cx="345" cy="367"/>
              <a:chOff x="1727" y="866"/>
              <a:chExt cx="129" cy="157"/>
            </a:xfrm>
          </p:grpSpPr>
          <p:sp>
            <p:nvSpPr>
              <p:cNvPr id="8220" name="Freeform 28"/>
              <p:cNvSpPr>
                <a:spLocks/>
              </p:cNvSpPr>
              <p:nvPr userDrawn="1"/>
            </p:nvSpPr>
            <p:spPr bwMode="ltGray">
              <a:xfrm>
                <a:off x="1727" y="866"/>
                <a:ext cx="41" cy="59"/>
              </a:xfrm>
              <a:custGeom>
                <a:avLst/>
                <a:gdLst>
                  <a:gd name="T0" fmla="*/ 83 w 83"/>
                  <a:gd name="T1" fmla="*/ 28 h 117"/>
                  <a:gd name="T2" fmla="*/ 27 w 83"/>
                  <a:gd name="T3" fmla="*/ 0 h 117"/>
                  <a:gd name="T4" fmla="*/ 0 w 83"/>
                  <a:gd name="T5" fmla="*/ 117 h 117"/>
                  <a:gd name="T6" fmla="*/ 83 w 83"/>
                  <a:gd name="T7" fmla="*/ 28 h 117"/>
                </a:gdLst>
                <a:ahLst/>
                <a:cxnLst>
                  <a:cxn ang="0">
                    <a:pos x="T0" y="T1"/>
                  </a:cxn>
                  <a:cxn ang="0">
                    <a:pos x="T2" y="T3"/>
                  </a:cxn>
                  <a:cxn ang="0">
                    <a:pos x="T4" y="T5"/>
                  </a:cxn>
                  <a:cxn ang="0">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Arial Black" pitchFamily="34" charset="0"/>
                </a:endParaRPr>
              </a:p>
            </p:txBody>
          </p:sp>
          <p:sp>
            <p:nvSpPr>
              <p:cNvPr id="8221" name="Freeform 29"/>
              <p:cNvSpPr>
                <a:spLocks/>
              </p:cNvSpPr>
              <p:nvPr userDrawn="1"/>
            </p:nvSpPr>
            <p:spPr bwMode="ltGray">
              <a:xfrm>
                <a:off x="1786" y="894"/>
                <a:ext cx="70" cy="49"/>
              </a:xfrm>
              <a:custGeom>
                <a:avLst/>
                <a:gdLst>
                  <a:gd name="T0" fmla="*/ 0 w 140"/>
                  <a:gd name="T1" fmla="*/ 98 h 98"/>
                  <a:gd name="T2" fmla="*/ 118 w 140"/>
                  <a:gd name="T3" fmla="*/ 0 h 98"/>
                  <a:gd name="T4" fmla="*/ 140 w 140"/>
                  <a:gd name="T5" fmla="*/ 49 h 98"/>
                  <a:gd name="T6" fmla="*/ 0 w 140"/>
                  <a:gd name="T7" fmla="*/ 98 h 98"/>
                </a:gdLst>
                <a:ahLst/>
                <a:cxnLst>
                  <a:cxn ang="0">
                    <a:pos x="T0" y="T1"/>
                  </a:cxn>
                  <a:cxn ang="0">
                    <a:pos x="T2" y="T3"/>
                  </a:cxn>
                  <a:cxn ang="0">
                    <a:pos x="T4" y="T5"/>
                  </a:cxn>
                  <a:cxn ang="0">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Arial Black" pitchFamily="34" charset="0"/>
                </a:endParaRPr>
              </a:p>
            </p:txBody>
          </p:sp>
          <p:sp>
            <p:nvSpPr>
              <p:cNvPr id="8222" name="Freeform 30"/>
              <p:cNvSpPr>
                <a:spLocks/>
              </p:cNvSpPr>
              <p:nvPr userDrawn="1"/>
            </p:nvSpPr>
            <p:spPr bwMode="ltGray">
              <a:xfrm>
                <a:off x="1772" y="998"/>
                <a:ext cx="73" cy="25"/>
              </a:xfrm>
              <a:custGeom>
                <a:avLst/>
                <a:gdLst>
                  <a:gd name="T0" fmla="*/ 0 w 145"/>
                  <a:gd name="T1" fmla="*/ 7 h 49"/>
                  <a:gd name="T2" fmla="*/ 145 w 145"/>
                  <a:gd name="T3" fmla="*/ 0 h 49"/>
                  <a:gd name="T4" fmla="*/ 131 w 145"/>
                  <a:gd name="T5" fmla="*/ 49 h 49"/>
                  <a:gd name="T6" fmla="*/ 0 w 145"/>
                  <a:gd name="T7" fmla="*/ 7 h 49"/>
                </a:gdLst>
                <a:ahLst/>
                <a:cxnLst>
                  <a:cxn ang="0">
                    <a:pos x="T0" y="T1"/>
                  </a:cxn>
                  <a:cxn ang="0">
                    <a:pos x="T2" y="T3"/>
                  </a:cxn>
                  <a:cxn ang="0">
                    <a:pos x="T4" y="T5"/>
                  </a:cxn>
                  <a:cxn ang="0">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Arial Black" pitchFamily="34" charset="0"/>
                </a:endParaRPr>
              </a:p>
            </p:txBody>
          </p:sp>
        </p:grpSp>
        <p:sp>
          <p:nvSpPr>
            <p:cNvPr id="8223" name="Freeform 31"/>
            <p:cNvSpPr>
              <a:spLocks/>
            </p:cNvSpPr>
            <p:nvPr/>
          </p:nvSpPr>
          <p:spPr bwMode="ltGray">
            <a:xfrm>
              <a:off x="87" y="94"/>
              <a:ext cx="699" cy="756"/>
            </a:xfrm>
            <a:custGeom>
              <a:avLst/>
              <a:gdLst>
                <a:gd name="T0" fmla="*/ 1 w 699"/>
                <a:gd name="T1" fmla="*/ 392 h 756"/>
                <a:gd name="T2" fmla="*/ 3 w 699"/>
                <a:gd name="T3" fmla="*/ 252 h 756"/>
                <a:gd name="T4" fmla="*/ 21 w 699"/>
                <a:gd name="T5" fmla="*/ 210 h 756"/>
                <a:gd name="T6" fmla="*/ 29 w 699"/>
                <a:gd name="T7" fmla="*/ 182 h 756"/>
                <a:gd name="T8" fmla="*/ 39 w 699"/>
                <a:gd name="T9" fmla="*/ 154 h 756"/>
                <a:gd name="T10" fmla="*/ 51 w 699"/>
                <a:gd name="T11" fmla="*/ 138 h 756"/>
                <a:gd name="T12" fmla="*/ 111 w 699"/>
                <a:gd name="T13" fmla="*/ 74 h 756"/>
                <a:gd name="T14" fmla="*/ 169 w 699"/>
                <a:gd name="T15" fmla="*/ 30 h 756"/>
                <a:gd name="T16" fmla="*/ 225 w 699"/>
                <a:gd name="T17" fmla="*/ 10 h 756"/>
                <a:gd name="T18" fmla="*/ 249 w 699"/>
                <a:gd name="T19" fmla="*/ 4 h 756"/>
                <a:gd name="T20" fmla="*/ 265 w 699"/>
                <a:gd name="T21" fmla="*/ 0 h 756"/>
                <a:gd name="T22" fmla="*/ 357 w 699"/>
                <a:gd name="T23" fmla="*/ 2 h 756"/>
                <a:gd name="T24" fmla="*/ 385 w 699"/>
                <a:gd name="T25" fmla="*/ 6 h 756"/>
                <a:gd name="T26" fmla="*/ 489 w 699"/>
                <a:gd name="T27" fmla="*/ 40 h 756"/>
                <a:gd name="T28" fmla="*/ 619 w 699"/>
                <a:gd name="T29" fmla="*/ 128 h 756"/>
                <a:gd name="T30" fmla="*/ 653 w 699"/>
                <a:gd name="T31" fmla="*/ 178 h 756"/>
                <a:gd name="T32" fmla="*/ 693 w 699"/>
                <a:gd name="T33" fmla="*/ 322 h 756"/>
                <a:gd name="T34" fmla="*/ 687 w 699"/>
                <a:gd name="T35" fmla="*/ 434 h 756"/>
                <a:gd name="T36" fmla="*/ 665 w 699"/>
                <a:gd name="T37" fmla="*/ 538 h 756"/>
                <a:gd name="T38" fmla="*/ 639 w 699"/>
                <a:gd name="T39" fmla="*/ 564 h 756"/>
                <a:gd name="T40" fmla="*/ 631 w 699"/>
                <a:gd name="T41" fmla="*/ 580 h 756"/>
                <a:gd name="T42" fmla="*/ 607 w 699"/>
                <a:gd name="T43" fmla="*/ 588 h 756"/>
                <a:gd name="T44" fmla="*/ 473 w 699"/>
                <a:gd name="T45" fmla="*/ 664 h 756"/>
                <a:gd name="T46" fmla="*/ 449 w 699"/>
                <a:gd name="T47" fmla="*/ 678 h 756"/>
                <a:gd name="T48" fmla="*/ 405 w 699"/>
                <a:gd name="T49" fmla="*/ 684 h 756"/>
                <a:gd name="T50" fmla="*/ 375 w 699"/>
                <a:gd name="T51" fmla="*/ 690 h 756"/>
                <a:gd name="T52" fmla="*/ 267 w 699"/>
                <a:gd name="T53" fmla="*/ 684 h 756"/>
                <a:gd name="T54" fmla="*/ 259 w 699"/>
                <a:gd name="T55" fmla="*/ 722 h 756"/>
                <a:gd name="T56" fmla="*/ 241 w 699"/>
                <a:gd name="T57" fmla="*/ 756 h 756"/>
                <a:gd name="T58" fmla="*/ 185 w 699"/>
                <a:gd name="T59" fmla="*/ 728 h 756"/>
                <a:gd name="T60" fmla="*/ 163 w 699"/>
                <a:gd name="T61" fmla="*/ 720 h 756"/>
                <a:gd name="T62" fmla="*/ 151 w 699"/>
                <a:gd name="T63" fmla="*/ 716 h 756"/>
                <a:gd name="T64" fmla="*/ 195 w 699"/>
                <a:gd name="T65" fmla="*/ 674 h 756"/>
                <a:gd name="T66" fmla="*/ 211 w 699"/>
                <a:gd name="T67" fmla="*/ 644 h 756"/>
                <a:gd name="T68" fmla="*/ 209 w 699"/>
                <a:gd name="T69" fmla="*/ 626 h 756"/>
                <a:gd name="T70" fmla="*/ 195 w 699"/>
                <a:gd name="T71" fmla="*/ 620 h 756"/>
                <a:gd name="T72" fmla="*/ 165 w 699"/>
                <a:gd name="T73" fmla="*/ 596 h 756"/>
                <a:gd name="T74" fmla="*/ 99 w 699"/>
                <a:gd name="T75" fmla="*/ 534 h 756"/>
                <a:gd name="T76" fmla="*/ 61 w 699"/>
                <a:gd name="T77" fmla="*/ 506 h 756"/>
                <a:gd name="T78" fmla="*/ 23 w 699"/>
                <a:gd name="T79" fmla="*/ 470 h 756"/>
                <a:gd name="T80" fmla="*/ 7 w 699"/>
                <a:gd name="T81" fmla="*/ 434 h 756"/>
                <a:gd name="T82" fmla="*/ 5 w 699"/>
                <a:gd name="T83" fmla="*/ 396 h 756"/>
                <a:gd name="T84" fmla="*/ 1 w 699"/>
                <a:gd name="T85" fmla="*/ 392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9" h="756">
                  <a:moveTo>
                    <a:pt x="1" y="392"/>
                  </a:moveTo>
                  <a:cubicBezTo>
                    <a:pt x="2" y="345"/>
                    <a:pt x="2" y="299"/>
                    <a:pt x="3" y="252"/>
                  </a:cubicBezTo>
                  <a:cubicBezTo>
                    <a:pt x="3" y="238"/>
                    <a:pt x="16" y="224"/>
                    <a:pt x="21" y="210"/>
                  </a:cubicBezTo>
                  <a:cubicBezTo>
                    <a:pt x="24" y="202"/>
                    <a:pt x="29" y="182"/>
                    <a:pt x="29" y="182"/>
                  </a:cubicBezTo>
                  <a:cubicBezTo>
                    <a:pt x="32" y="173"/>
                    <a:pt x="34" y="163"/>
                    <a:pt x="39" y="154"/>
                  </a:cubicBezTo>
                  <a:cubicBezTo>
                    <a:pt x="42" y="148"/>
                    <a:pt x="51" y="138"/>
                    <a:pt x="51" y="138"/>
                  </a:cubicBezTo>
                  <a:cubicBezTo>
                    <a:pt x="58" y="116"/>
                    <a:pt x="88" y="82"/>
                    <a:pt x="111" y="74"/>
                  </a:cubicBezTo>
                  <a:cubicBezTo>
                    <a:pt x="128" y="61"/>
                    <a:pt x="149" y="37"/>
                    <a:pt x="169" y="30"/>
                  </a:cubicBezTo>
                  <a:cubicBezTo>
                    <a:pt x="182" y="17"/>
                    <a:pt x="207" y="15"/>
                    <a:pt x="225" y="10"/>
                  </a:cubicBezTo>
                  <a:cubicBezTo>
                    <a:pt x="233" y="8"/>
                    <a:pt x="241" y="6"/>
                    <a:pt x="249" y="4"/>
                  </a:cubicBezTo>
                  <a:cubicBezTo>
                    <a:pt x="254" y="3"/>
                    <a:pt x="265" y="0"/>
                    <a:pt x="265" y="0"/>
                  </a:cubicBezTo>
                  <a:cubicBezTo>
                    <a:pt x="296" y="1"/>
                    <a:pt x="326" y="0"/>
                    <a:pt x="357" y="2"/>
                  </a:cubicBezTo>
                  <a:cubicBezTo>
                    <a:pt x="366" y="2"/>
                    <a:pt x="385" y="6"/>
                    <a:pt x="385" y="6"/>
                  </a:cubicBezTo>
                  <a:cubicBezTo>
                    <a:pt x="417" y="17"/>
                    <a:pt x="463" y="14"/>
                    <a:pt x="489" y="40"/>
                  </a:cubicBezTo>
                  <a:cubicBezTo>
                    <a:pt x="528" y="60"/>
                    <a:pt x="592" y="105"/>
                    <a:pt x="619" y="128"/>
                  </a:cubicBezTo>
                  <a:cubicBezTo>
                    <a:pt x="635" y="134"/>
                    <a:pt x="643" y="164"/>
                    <a:pt x="653" y="178"/>
                  </a:cubicBezTo>
                  <a:cubicBezTo>
                    <a:pt x="667" y="234"/>
                    <a:pt x="687" y="265"/>
                    <a:pt x="693" y="322"/>
                  </a:cubicBezTo>
                  <a:cubicBezTo>
                    <a:pt x="699" y="365"/>
                    <a:pt x="692" y="398"/>
                    <a:pt x="687" y="434"/>
                  </a:cubicBezTo>
                  <a:cubicBezTo>
                    <a:pt x="686" y="469"/>
                    <a:pt x="691" y="510"/>
                    <a:pt x="665" y="538"/>
                  </a:cubicBezTo>
                  <a:cubicBezTo>
                    <a:pt x="657" y="547"/>
                    <a:pt x="644" y="553"/>
                    <a:pt x="639" y="564"/>
                  </a:cubicBezTo>
                  <a:cubicBezTo>
                    <a:pt x="636" y="569"/>
                    <a:pt x="636" y="576"/>
                    <a:pt x="631" y="580"/>
                  </a:cubicBezTo>
                  <a:cubicBezTo>
                    <a:pt x="624" y="585"/>
                    <a:pt x="607" y="588"/>
                    <a:pt x="607" y="588"/>
                  </a:cubicBezTo>
                  <a:cubicBezTo>
                    <a:pt x="581" y="602"/>
                    <a:pt x="499" y="649"/>
                    <a:pt x="473" y="664"/>
                  </a:cubicBezTo>
                  <a:cubicBezTo>
                    <a:pt x="465" y="666"/>
                    <a:pt x="449" y="678"/>
                    <a:pt x="449" y="678"/>
                  </a:cubicBezTo>
                  <a:cubicBezTo>
                    <a:pt x="438" y="685"/>
                    <a:pt x="417" y="679"/>
                    <a:pt x="405" y="684"/>
                  </a:cubicBezTo>
                  <a:cubicBezTo>
                    <a:pt x="396" y="687"/>
                    <a:pt x="385" y="688"/>
                    <a:pt x="375" y="690"/>
                  </a:cubicBezTo>
                  <a:cubicBezTo>
                    <a:pt x="328" y="689"/>
                    <a:pt x="307" y="687"/>
                    <a:pt x="267" y="684"/>
                  </a:cubicBezTo>
                  <a:cubicBezTo>
                    <a:pt x="249" y="690"/>
                    <a:pt x="264" y="683"/>
                    <a:pt x="259" y="722"/>
                  </a:cubicBezTo>
                  <a:cubicBezTo>
                    <a:pt x="258" y="733"/>
                    <a:pt x="250" y="750"/>
                    <a:pt x="241" y="756"/>
                  </a:cubicBezTo>
                  <a:cubicBezTo>
                    <a:pt x="218" y="752"/>
                    <a:pt x="207" y="735"/>
                    <a:pt x="185" y="728"/>
                  </a:cubicBezTo>
                  <a:cubicBezTo>
                    <a:pt x="176" y="725"/>
                    <a:pt x="171" y="724"/>
                    <a:pt x="163" y="720"/>
                  </a:cubicBezTo>
                  <a:cubicBezTo>
                    <a:pt x="159" y="718"/>
                    <a:pt x="151" y="716"/>
                    <a:pt x="151" y="716"/>
                  </a:cubicBezTo>
                  <a:cubicBezTo>
                    <a:pt x="157" y="695"/>
                    <a:pt x="180" y="689"/>
                    <a:pt x="195" y="674"/>
                  </a:cubicBezTo>
                  <a:cubicBezTo>
                    <a:pt x="198" y="665"/>
                    <a:pt x="205" y="652"/>
                    <a:pt x="211" y="644"/>
                  </a:cubicBezTo>
                  <a:cubicBezTo>
                    <a:pt x="210" y="638"/>
                    <a:pt x="212" y="631"/>
                    <a:pt x="209" y="626"/>
                  </a:cubicBezTo>
                  <a:cubicBezTo>
                    <a:pt x="207" y="621"/>
                    <a:pt x="199" y="623"/>
                    <a:pt x="195" y="620"/>
                  </a:cubicBezTo>
                  <a:cubicBezTo>
                    <a:pt x="185" y="612"/>
                    <a:pt x="173" y="606"/>
                    <a:pt x="165" y="596"/>
                  </a:cubicBezTo>
                  <a:cubicBezTo>
                    <a:pt x="146" y="573"/>
                    <a:pt x="123" y="552"/>
                    <a:pt x="99" y="534"/>
                  </a:cubicBezTo>
                  <a:cubicBezTo>
                    <a:pt x="87" y="525"/>
                    <a:pt x="72" y="517"/>
                    <a:pt x="61" y="506"/>
                  </a:cubicBezTo>
                  <a:cubicBezTo>
                    <a:pt x="49" y="494"/>
                    <a:pt x="37" y="480"/>
                    <a:pt x="23" y="470"/>
                  </a:cubicBezTo>
                  <a:cubicBezTo>
                    <a:pt x="13" y="456"/>
                    <a:pt x="10" y="451"/>
                    <a:pt x="7" y="434"/>
                  </a:cubicBezTo>
                  <a:cubicBezTo>
                    <a:pt x="6" y="421"/>
                    <a:pt x="7" y="408"/>
                    <a:pt x="5" y="396"/>
                  </a:cubicBezTo>
                  <a:cubicBezTo>
                    <a:pt x="5" y="394"/>
                    <a:pt x="0" y="391"/>
                    <a:pt x="1" y="392"/>
                  </a:cubicBezTo>
                  <a:close/>
                </a:path>
              </a:pathLst>
            </a:custGeom>
            <a:solidFill>
              <a:schemeClr val="accent1">
                <a:alpha val="5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smtClean="0">
                <a:solidFill>
                  <a:srgbClr val="006699"/>
                </a:solidFill>
                <a:latin typeface="Arial Black" pitchFamily="34" charset="0"/>
              </a:endParaRPr>
            </a:p>
          </p:txBody>
        </p:sp>
        <p:sp>
          <p:nvSpPr>
            <p:cNvPr id="8224" name="Freeform 32"/>
            <p:cNvSpPr>
              <a:spLocks/>
            </p:cNvSpPr>
            <p:nvPr/>
          </p:nvSpPr>
          <p:spPr bwMode="ltGray">
            <a:xfrm rot="828663">
              <a:off x="242" y="3404"/>
              <a:ext cx="132" cy="167"/>
            </a:xfrm>
            <a:custGeom>
              <a:avLst/>
              <a:gdLst>
                <a:gd name="T0" fmla="*/ 0 w 109"/>
                <a:gd name="T1" fmla="*/ 0 h 156"/>
                <a:gd name="T2" fmla="*/ 5 w 109"/>
                <a:gd name="T3" fmla="*/ 1 h 156"/>
                <a:gd name="T4" fmla="*/ 18 w 109"/>
                <a:gd name="T5" fmla="*/ 5 h 156"/>
                <a:gd name="T6" fmla="*/ 37 w 109"/>
                <a:gd name="T7" fmla="*/ 12 h 156"/>
                <a:gd name="T8" fmla="*/ 58 w 109"/>
                <a:gd name="T9" fmla="*/ 24 h 156"/>
                <a:gd name="T10" fmla="*/ 78 w 109"/>
                <a:gd name="T11" fmla="*/ 44 h 156"/>
                <a:gd name="T12" fmla="*/ 96 w 109"/>
                <a:gd name="T13" fmla="*/ 71 h 156"/>
                <a:gd name="T14" fmla="*/ 107 w 109"/>
                <a:gd name="T15" fmla="*/ 108 h 156"/>
                <a:gd name="T16" fmla="*/ 109 w 109"/>
                <a:gd name="T17" fmla="*/ 156 h 156"/>
                <a:gd name="T18" fmla="*/ 105 w 109"/>
                <a:gd name="T19" fmla="*/ 156 h 156"/>
                <a:gd name="T20" fmla="*/ 99 w 109"/>
                <a:gd name="T21" fmla="*/ 156 h 156"/>
                <a:gd name="T22" fmla="*/ 93 w 109"/>
                <a:gd name="T23" fmla="*/ 156 h 156"/>
                <a:gd name="T24" fmla="*/ 87 w 109"/>
                <a:gd name="T25" fmla="*/ 154 h 156"/>
                <a:gd name="T26" fmla="*/ 81 w 109"/>
                <a:gd name="T27" fmla="*/ 153 h 156"/>
                <a:gd name="T28" fmla="*/ 74 w 109"/>
                <a:gd name="T29" fmla="*/ 150 h 156"/>
                <a:gd name="T30" fmla="*/ 66 w 109"/>
                <a:gd name="T31" fmla="*/ 145 h 156"/>
                <a:gd name="T32" fmla="*/ 58 w 109"/>
                <a:gd name="T33" fmla="*/ 139 h 156"/>
                <a:gd name="T34" fmla="*/ 53 w 109"/>
                <a:gd name="T35" fmla="*/ 126 h 156"/>
                <a:gd name="T36" fmla="*/ 53 w 109"/>
                <a:gd name="T37" fmla="*/ 111 h 156"/>
                <a:gd name="T38" fmla="*/ 56 w 109"/>
                <a:gd name="T39" fmla="*/ 96 h 156"/>
                <a:gd name="T40" fmla="*/ 59 w 109"/>
                <a:gd name="T41" fmla="*/ 80 h 156"/>
                <a:gd name="T42" fmla="*/ 56 w 109"/>
                <a:gd name="T43" fmla="*/ 62 h 156"/>
                <a:gd name="T44" fmla="*/ 48 w 109"/>
                <a:gd name="T45" fmla="*/ 43 h 156"/>
                <a:gd name="T46" fmla="*/ 31 w 109"/>
                <a:gd name="T47" fmla="*/ 23 h 156"/>
                <a:gd name="T48" fmla="*/ 0 w 109"/>
                <a:gd name="T49"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Arial Black" pitchFamily="34" charset="0"/>
              </a:endParaRPr>
            </a:p>
          </p:txBody>
        </p:sp>
        <p:sp>
          <p:nvSpPr>
            <p:cNvPr id="8225" name="Freeform 33"/>
            <p:cNvSpPr>
              <a:spLocks/>
            </p:cNvSpPr>
            <p:nvPr/>
          </p:nvSpPr>
          <p:spPr bwMode="ltGray">
            <a:xfrm rot="828663">
              <a:off x="266" y="3592"/>
              <a:ext cx="66" cy="43"/>
            </a:xfrm>
            <a:custGeom>
              <a:avLst/>
              <a:gdLst>
                <a:gd name="T0" fmla="*/ 0 w 54"/>
                <a:gd name="T1" fmla="*/ 0 h 40"/>
                <a:gd name="T2" fmla="*/ 1 w 54"/>
                <a:gd name="T3" fmla="*/ 1 h 40"/>
                <a:gd name="T4" fmla="*/ 6 w 54"/>
                <a:gd name="T5" fmla="*/ 3 h 40"/>
                <a:gd name="T6" fmla="*/ 13 w 54"/>
                <a:gd name="T7" fmla="*/ 8 h 40"/>
                <a:gd name="T8" fmla="*/ 21 w 54"/>
                <a:gd name="T9" fmla="*/ 12 h 40"/>
                <a:gd name="T10" fmla="*/ 29 w 54"/>
                <a:gd name="T11" fmla="*/ 15 h 40"/>
                <a:gd name="T12" fmla="*/ 38 w 54"/>
                <a:gd name="T13" fmla="*/ 17 h 40"/>
                <a:gd name="T14" fmla="*/ 46 w 54"/>
                <a:gd name="T15" fmla="*/ 18 h 40"/>
                <a:gd name="T16" fmla="*/ 54 w 54"/>
                <a:gd name="T17" fmla="*/ 16 h 40"/>
                <a:gd name="T18" fmla="*/ 53 w 54"/>
                <a:gd name="T19" fmla="*/ 25 h 40"/>
                <a:gd name="T20" fmla="*/ 50 w 54"/>
                <a:gd name="T21" fmla="*/ 33 h 40"/>
                <a:gd name="T22" fmla="*/ 44 w 54"/>
                <a:gd name="T23" fmla="*/ 38 h 40"/>
                <a:gd name="T24" fmla="*/ 37 w 54"/>
                <a:gd name="T25" fmla="*/ 40 h 40"/>
                <a:gd name="T26" fmla="*/ 28 w 54"/>
                <a:gd name="T27" fmla="*/ 39 h 40"/>
                <a:gd name="T28" fmla="*/ 19 w 54"/>
                <a:gd name="T29" fmla="*/ 32 h 40"/>
                <a:gd name="T30" fmla="*/ 10 w 54"/>
                <a:gd name="T31" fmla="*/ 20 h 40"/>
                <a:gd name="T32" fmla="*/ 0 w 54"/>
                <a:gd name="T3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Arial Black" pitchFamily="34" charset="0"/>
              </a:endParaRPr>
            </a:p>
          </p:txBody>
        </p:sp>
        <p:sp>
          <p:nvSpPr>
            <p:cNvPr id="8226" name="Freeform 34"/>
            <p:cNvSpPr>
              <a:spLocks/>
            </p:cNvSpPr>
            <p:nvPr/>
          </p:nvSpPr>
          <p:spPr bwMode="ltGray">
            <a:xfrm>
              <a:off x="11" y="4110"/>
              <a:ext cx="118" cy="209"/>
            </a:xfrm>
            <a:custGeom>
              <a:avLst/>
              <a:gdLst>
                <a:gd name="T0" fmla="*/ 0 w 118"/>
                <a:gd name="T1" fmla="*/ 0 h 209"/>
                <a:gd name="T2" fmla="*/ 6 w 118"/>
                <a:gd name="T3" fmla="*/ 8 h 209"/>
                <a:gd name="T4" fmla="*/ 15 w 118"/>
                <a:gd name="T5" fmla="*/ 19 h 209"/>
                <a:gd name="T6" fmla="*/ 26 w 118"/>
                <a:gd name="T7" fmla="*/ 33 h 209"/>
                <a:gd name="T8" fmla="*/ 38 w 118"/>
                <a:gd name="T9" fmla="*/ 51 h 209"/>
                <a:gd name="T10" fmla="*/ 54 w 118"/>
                <a:gd name="T11" fmla="*/ 72 h 209"/>
                <a:gd name="T12" fmla="*/ 67 w 118"/>
                <a:gd name="T13" fmla="*/ 94 h 209"/>
                <a:gd name="T14" fmla="*/ 79 w 118"/>
                <a:gd name="T15" fmla="*/ 119 h 209"/>
                <a:gd name="T16" fmla="*/ 87 w 118"/>
                <a:gd name="T17" fmla="*/ 146 h 209"/>
                <a:gd name="T18" fmla="*/ 94 w 118"/>
                <a:gd name="T19" fmla="*/ 175 h 209"/>
                <a:gd name="T20" fmla="*/ 91 w 118"/>
                <a:gd name="T21" fmla="*/ 209 h 209"/>
                <a:gd name="T22" fmla="*/ 118 w 118"/>
                <a:gd name="T23" fmla="*/ 209 h 209"/>
                <a:gd name="T24" fmla="*/ 117 w 118"/>
                <a:gd name="T25" fmla="*/ 177 h 209"/>
                <a:gd name="T26" fmla="*/ 104 w 118"/>
                <a:gd name="T27" fmla="*/ 119 h 209"/>
                <a:gd name="T28" fmla="*/ 82 w 118"/>
                <a:gd name="T29" fmla="*/ 69 h 209"/>
                <a:gd name="T30" fmla="*/ 47 w 118"/>
                <a:gd name="T31" fmla="*/ 27 h 209"/>
                <a:gd name="T32" fmla="*/ 0 w 118"/>
                <a:gd name="T33" fmla="*/ 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 h="209">
                  <a:moveTo>
                    <a:pt x="0" y="0"/>
                  </a:moveTo>
                  <a:lnTo>
                    <a:pt x="6" y="8"/>
                  </a:lnTo>
                  <a:lnTo>
                    <a:pt x="15" y="19"/>
                  </a:lnTo>
                  <a:lnTo>
                    <a:pt x="26" y="33"/>
                  </a:lnTo>
                  <a:lnTo>
                    <a:pt x="38" y="51"/>
                  </a:lnTo>
                  <a:lnTo>
                    <a:pt x="54" y="72"/>
                  </a:lnTo>
                  <a:lnTo>
                    <a:pt x="67" y="94"/>
                  </a:lnTo>
                  <a:lnTo>
                    <a:pt x="79" y="119"/>
                  </a:lnTo>
                  <a:lnTo>
                    <a:pt x="87" y="146"/>
                  </a:lnTo>
                  <a:lnTo>
                    <a:pt x="94" y="175"/>
                  </a:lnTo>
                  <a:lnTo>
                    <a:pt x="91" y="209"/>
                  </a:lnTo>
                  <a:lnTo>
                    <a:pt x="118" y="209"/>
                  </a:lnTo>
                  <a:lnTo>
                    <a:pt x="117" y="177"/>
                  </a:lnTo>
                  <a:lnTo>
                    <a:pt x="104" y="119"/>
                  </a:lnTo>
                  <a:lnTo>
                    <a:pt x="82" y="69"/>
                  </a:lnTo>
                  <a:lnTo>
                    <a:pt x="47" y="27"/>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Arial Black" pitchFamily="34" charset="0"/>
              </a:endParaRPr>
            </a:p>
          </p:txBody>
        </p:sp>
        <p:sp>
          <p:nvSpPr>
            <p:cNvPr id="8227" name="Freeform 35"/>
            <p:cNvSpPr>
              <a:spLocks/>
            </p:cNvSpPr>
            <p:nvPr/>
          </p:nvSpPr>
          <p:spPr bwMode="ltGray">
            <a:xfrm>
              <a:off x="0" y="3968"/>
              <a:ext cx="130" cy="128"/>
            </a:xfrm>
            <a:custGeom>
              <a:avLst/>
              <a:gdLst>
                <a:gd name="T0" fmla="*/ 103 w 130"/>
                <a:gd name="T1" fmla="*/ 0 h 128"/>
                <a:gd name="T2" fmla="*/ 130 w 130"/>
                <a:gd name="T3" fmla="*/ 128 h 128"/>
                <a:gd name="T4" fmla="*/ 125 w 130"/>
                <a:gd name="T5" fmla="*/ 126 h 128"/>
                <a:gd name="T6" fmla="*/ 111 w 130"/>
                <a:gd name="T7" fmla="*/ 121 h 128"/>
                <a:gd name="T8" fmla="*/ 92 w 130"/>
                <a:gd name="T9" fmla="*/ 111 h 128"/>
                <a:gd name="T10" fmla="*/ 68 w 130"/>
                <a:gd name="T11" fmla="*/ 103 h 128"/>
                <a:gd name="T12" fmla="*/ 41 w 130"/>
                <a:gd name="T13" fmla="*/ 94 h 128"/>
                <a:gd name="T14" fmla="*/ 19 w 130"/>
                <a:gd name="T15" fmla="*/ 90 h 128"/>
                <a:gd name="T16" fmla="*/ 0 w 130"/>
                <a:gd name="T17" fmla="*/ 93 h 128"/>
                <a:gd name="T18" fmla="*/ 0 w 130"/>
                <a:gd name="T19" fmla="*/ 72 h 128"/>
                <a:gd name="T20" fmla="*/ 12 w 130"/>
                <a:gd name="T21" fmla="*/ 70 h 128"/>
                <a:gd name="T22" fmla="*/ 24 w 130"/>
                <a:gd name="T23" fmla="*/ 66 h 128"/>
                <a:gd name="T24" fmla="*/ 38 w 130"/>
                <a:gd name="T25" fmla="*/ 66 h 128"/>
                <a:gd name="T26" fmla="*/ 51 w 130"/>
                <a:gd name="T27" fmla="*/ 67 h 128"/>
                <a:gd name="T28" fmla="*/ 65 w 130"/>
                <a:gd name="T29" fmla="*/ 70 h 128"/>
                <a:gd name="T30" fmla="*/ 78 w 130"/>
                <a:gd name="T31" fmla="*/ 78 h 128"/>
                <a:gd name="T32" fmla="*/ 81 w 130"/>
                <a:gd name="T33" fmla="*/ 74 h 128"/>
                <a:gd name="T34" fmla="*/ 81 w 130"/>
                <a:gd name="T35" fmla="*/ 58 h 128"/>
                <a:gd name="T36" fmla="*/ 82 w 130"/>
                <a:gd name="T37" fmla="*/ 37 h 128"/>
                <a:gd name="T38" fmla="*/ 82 w 130"/>
                <a:gd name="T39" fmla="*/ 29 h 128"/>
                <a:gd name="T40" fmla="*/ 80 w 130"/>
                <a:gd name="T41" fmla="*/ 29 h 128"/>
                <a:gd name="T42" fmla="*/ 77 w 130"/>
                <a:gd name="T43" fmla="*/ 27 h 128"/>
                <a:gd name="T44" fmla="*/ 76 w 130"/>
                <a:gd name="T45" fmla="*/ 22 h 128"/>
                <a:gd name="T46" fmla="*/ 75 w 130"/>
                <a:gd name="T47" fmla="*/ 19 h 128"/>
                <a:gd name="T48" fmla="*/ 76 w 130"/>
                <a:gd name="T49" fmla="*/ 15 h 128"/>
                <a:gd name="T50" fmla="*/ 79 w 130"/>
                <a:gd name="T51" fmla="*/ 10 h 128"/>
                <a:gd name="T52" fmla="*/ 89 w 130"/>
                <a:gd name="T53" fmla="*/ 6 h 128"/>
                <a:gd name="T54" fmla="*/ 103 w 130"/>
                <a:gd name="T55"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0" h="128">
                  <a:moveTo>
                    <a:pt x="103" y="0"/>
                  </a:moveTo>
                  <a:lnTo>
                    <a:pt x="130" y="128"/>
                  </a:lnTo>
                  <a:lnTo>
                    <a:pt x="125" y="126"/>
                  </a:lnTo>
                  <a:lnTo>
                    <a:pt x="111" y="121"/>
                  </a:lnTo>
                  <a:lnTo>
                    <a:pt x="92" y="111"/>
                  </a:lnTo>
                  <a:lnTo>
                    <a:pt x="68" y="103"/>
                  </a:lnTo>
                  <a:lnTo>
                    <a:pt x="41" y="94"/>
                  </a:lnTo>
                  <a:lnTo>
                    <a:pt x="19" y="90"/>
                  </a:lnTo>
                  <a:lnTo>
                    <a:pt x="0" y="93"/>
                  </a:lnTo>
                  <a:lnTo>
                    <a:pt x="0" y="72"/>
                  </a:lnTo>
                  <a:lnTo>
                    <a:pt x="12" y="70"/>
                  </a:lnTo>
                  <a:lnTo>
                    <a:pt x="24" y="66"/>
                  </a:lnTo>
                  <a:lnTo>
                    <a:pt x="38" y="66"/>
                  </a:lnTo>
                  <a:lnTo>
                    <a:pt x="51" y="67"/>
                  </a:lnTo>
                  <a:lnTo>
                    <a:pt x="65" y="70"/>
                  </a:lnTo>
                  <a:lnTo>
                    <a:pt x="78" y="78"/>
                  </a:lnTo>
                  <a:lnTo>
                    <a:pt x="81" y="74"/>
                  </a:lnTo>
                  <a:lnTo>
                    <a:pt x="81" y="58"/>
                  </a:lnTo>
                  <a:lnTo>
                    <a:pt x="82" y="37"/>
                  </a:lnTo>
                  <a:lnTo>
                    <a:pt x="82" y="29"/>
                  </a:lnTo>
                  <a:lnTo>
                    <a:pt x="80" y="29"/>
                  </a:lnTo>
                  <a:lnTo>
                    <a:pt x="77" y="27"/>
                  </a:lnTo>
                  <a:lnTo>
                    <a:pt x="76" y="22"/>
                  </a:lnTo>
                  <a:lnTo>
                    <a:pt x="75" y="19"/>
                  </a:lnTo>
                  <a:lnTo>
                    <a:pt x="76" y="15"/>
                  </a:lnTo>
                  <a:lnTo>
                    <a:pt x="79" y="10"/>
                  </a:lnTo>
                  <a:lnTo>
                    <a:pt x="89" y="6"/>
                  </a:lnTo>
                  <a:lnTo>
                    <a:pt x="10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Arial Black" pitchFamily="34" charset="0"/>
              </a:endParaRPr>
            </a:p>
          </p:txBody>
        </p:sp>
        <p:sp>
          <p:nvSpPr>
            <p:cNvPr id="8228" name="Freeform 36"/>
            <p:cNvSpPr>
              <a:spLocks/>
            </p:cNvSpPr>
            <p:nvPr/>
          </p:nvSpPr>
          <p:spPr bwMode="ltGray">
            <a:xfrm>
              <a:off x="0" y="3949"/>
              <a:ext cx="47" cy="86"/>
            </a:xfrm>
            <a:custGeom>
              <a:avLst/>
              <a:gdLst>
                <a:gd name="T0" fmla="*/ 37 w 47"/>
                <a:gd name="T1" fmla="*/ 0 h 86"/>
                <a:gd name="T2" fmla="*/ 15 w 47"/>
                <a:gd name="T3" fmla="*/ 37 h 86"/>
                <a:gd name="T4" fmla="*/ 0 w 47"/>
                <a:gd name="T5" fmla="*/ 59 h 86"/>
                <a:gd name="T6" fmla="*/ 0 w 47"/>
                <a:gd name="T7" fmla="*/ 86 h 86"/>
                <a:gd name="T8" fmla="*/ 8 w 47"/>
                <a:gd name="T9" fmla="*/ 82 h 86"/>
                <a:gd name="T10" fmla="*/ 20 w 47"/>
                <a:gd name="T11" fmla="*/ 73 h 86"/>
                <a:gd name="T12" fmla="*/ 33 w 47"/>
                <a:gd name="T13" fmla="*/ 63 h 86"/>
                <a:gd name="T14" fmla="*/ 42 w 47"/>
                <a:gd name="T15" fmla="*/ 51 h 86"/>
                <a:gd name="T16" fmla="*/ 47 w 47"/>
                <a:gd name="T17" fmla="*/ 36 h 86"/>
                <a:gd name="T18" fmla="*/ 46 w 47"/>
                <a:gd name="T19" fmla="*/ 19 h 86"/>
                <a:gd name="T20" fmla="*/ 37 w 47"/>
                <a:gd name="T21"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86">
                  <a:moveTo>
                    <a:pt x="37" y="0"/>
                  </a:moveTo>
                  <a:lnTo>
                    <a:pt x="15" y="37"/>
                  </a:lnTo>
                  <a:lnTo>
                    <a:pt x="0" y="59"/>
                  </a:lnTo>
                  <a:lnTo>
                    <a:pt x="0" y="86"/>
                  </a:lnTo>
                  <a:lnTo>
                    <a:pt x="8" y="82"/>
                  </a:lnTo>
                  <a:lnTo>
                    <a:pt x="20" y="73"/>
                  </a:lnTo>
                  <a:lnTo>
                    <a:pt x="33" y="63"/>
                  </a:lnTo>
                  <a:lnTo>
                    <a:pt x="42" y="51"/>
                  </a:lnTo>
                  <a:lnTo>
                    <a:pt x="47" y="36"/>
                  </a:lnTo>
                  <a:lnTo>
                    <a:pt x="46" y="19"/>
                  </a:lnTo>
                  <a:lnTo>
                    <a:pt x="37"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Arial Black" pitchFamily="34" charset="0"/>
              </a:endParaRPr>
            </a:p>
          </p:txBody>
        </p:sp>
        <p:sp>
          <p:nvSpPr>
            <p:cNvPr id="8229" name="Freeform 37"/>
            <p:cNvSpPr>
              <a:spLocks/>
            </p:cNvSpPr>
            <p:nvPr/>
          </p:nvSpPr>
          <p:spPr bwMode="ltGray">
            <a:xfrm>
              <a:off x="0" y="3239"/>
              <a:ext cx="497" cy="740"/>
            </a:xfrm>
            <a:custGeom>
              <a:avLst/>
              <a:gdLst>
                <a:gd name="T0" fmla="*/ 0 w 497"/>
                <a:gd name="T1" fmla="*/ 13 h 740"/>
                <a:gd name="T2" fmla="*/ 41 w 497"/>
                <a:gd name="T3" fmla="*/ 4 h 740"/>
                <a:gd name="T4" fmla="*/ 101 w 497"/>
                <a:gd name="T5" fmla="*/ 0 h 740"/>
                <a:gd name="T6" fmla="*/ 170 w 497"/>
                <a:gd name="T7" fmla="*/ 4 h 740"/>
                <a:gd name="T8" fmla="*/ 248 w 497"/>
                <a:gd name="T9" fmla="*/ 21 h 740"/>
                <a:gd name="T10" fmla="*/ 323 w 497"/>
                <a:gd name="T11" fmla="*/ 50 h 740"/>
                <a:gd name="T12" fmla="*/ 382 w 497"/>
                <a:gd name="T13" fmla="*/ 90 h 740"/>
                <a:gd name="T14" fmla="*/ 428 w 497"/>
                <a:gd name="T15" fmla="*/ 141 h 740"/>
                <a:gd name="T16" fmla="*/ 463 w 497"/>
                <a:gd name="T17" fmla="*/ 199 h 740"/>
                <a:gd name="T18" fmla="*/ 485 w 497"/>
                <a:gd name="T19" fmla="*/ 262 h 740"/>
                <a:gd name="T20" fmla="*/ 496 w 497"/>
                <a:gd name="T21" fmla="*/ 327 h 740"/>
                <a:gd name="T22" fmla="*/ 497 w 497"/>
                <a:gd name="T23" fmla="*/ 396 h 740"/>
                <a:gd name="T24" fmla="*/ 487 w 497"/>
                <a:gd name="T25" fmla="*/ 462 h 740"/>
                <a:gd name="T26" fmla="*/ 470 w 497"/>
                <a:gd name="T27" fmla="*/ 527 h 740"/>
                <a:gd name="T28" fmla="*/ 443 w 497"/>
                <a:gd name="T29" fmla="*/ 586 h 740"/>
                <a:gd name="T30" fmla="*/ 406 w 497"/>
                <a:gd name="T31" fmla="*/ 639 h 740"/>
                <a:gd name="T32" fmla="*/ 364 w 497"/>
                <a:gd name="T33" fmla="*/ 683 h 740"/>
                <a:gd name="T34" fmla="*/ 315 w 497"/>
                <a:gd name="T35" fmla="*/ 715 h 740"/>
                <a:gd name="T36" fmla="*/ 259 w 497"/>
                <a:gd name="T37" fmla="*/ 736 h 740"/>
                <a:gd name="T38" fmla="*/ 198 w 497"/>
                <a:gd name="T39" fmla="*/ 740 h 740"/>
                <a:gd name="T40" fmla="*/ 131 w 497"/>
                <a:gd name="T41" fmla="*/ 727 h 740"/>
                <a:gd name="T42" fmla="*/ 167 w 497"/>
                <a:gd name="T43" fmla="*/ 728 h 740"/>
                <a:gd name="T44" fmla="*/ 204 w 497"/>
                <a:gd name="T45" fmla="*/ 718 h 740"/>
                <a:gd name="T46" fmla="*/ 238 w 497"/>
                <a:gd name="T47" fmla="*/ 700 h 740"/>
                <a:gd name="T48" fmla="*/ 272 w 497"/>
                <a:gd name="T49" fmla="*/ 670 h 740"/>
                <a:gd name="T50" fmla="*/ 304 w 497"/>
                <a:gd name="T51" fmla="*/ 635 h 740"/>
                <a:gd name="T52" fmla="*/ 333 w 497"/>
                <a:gd name="T53" fmla="*/ 594 h 740"/>
                <a:gd name="T54" fmla="*/ 358 w 497"/>
                <a:gd name="T55" fmla="*/ 549 h 740"/>
                <a:gd name="T56" fmla="*/ 381 w 497"/>
                <a:gd name="T57" fmla="*/ 500 h 740"/>
                <a:gd name="T58" fmla="*/ 396 w 497"/>
                <a:gd name="T59" fmla="*/ 449 h 740"/>
                <a:gd name="T60" fmla="*/ 408 w 497"/>
                <a:gd name="T61" fmla="*/ 397 h 740"/>
                <a:gd name="T62" fmla="*/ 414 w 497"/>
                <a:gd name="T63" fmla="*/ 346 h 740"/>
                <a:gd name="T64" fmla="*/ 412 w 497"/>
                <a:gd name="T65" fmla="*/ 296 h 740"/>
                <a:gd name="T66" fmla="*/ 402 w 497"/>
                <a:gd name="T67" fmla="*/ 251 h 740"/>
                <a:gd name="T68" fmla="*/ 384 w 497"/>
                <a:gd name="T69" fmla="*/ 208 h 740"/>
                <a:gd name="T70" fmla="*/ 357 w 497"/>
                <a:gd name="T71" fmla="*/ 172 h 740"/>
                <a:gd name="T72" fmla="*/ 320 w 497"/>
                <a:gd name="T73" fmla="*/ 142 h 740"/>
                <a:gd name="T74" fmla="*/ 260 w 497"/>
                <a:gd name="T75" fmla="*/ 107 h 740"/>
                <a:gd name="T76" fmla="*/ 203 w 497"/>
                <a:gd name="T77" fmla="*/ 82 h 740"/>
                <a:gd name="T78" fmla="*/ 154 w 497"/>
                <a:gd name="T79" fmla="*/ 65 h 740"/>
                <a:gd name="T80" fmla="*/ 108 w 497"/>
                <a:gd name="T81" fmla="*/ 56 h 740"/>
                <a:gd name="T82" fmla="*/ 68 w 497"/>
                <a:gd name="T83" fmla="*/ 55 h 740"/>
                <a:gd name="T84" fmla="*/ 32 w 497"/>
                <a:gd name="T85" fmla="*/ 61 h 740"/>
                <a:gd name="T86" fmla="*/ 0 w 497"/>
                <a:gd name="T87" fmla="*/ 70 h 740"/>
                <a:gd name="T88" fmla="*/ 0 w 497"/>
                <a:gd name="T89" fmla="*/ 13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7" h="740">
                  <a:moveTo>
                    <a:pt x="0" y="13"/>
                  </a:moveTo>
                  <a:lnTo>
                    <a:pt x="41" y="4"/>
                  </a:lnTo>
                  <a:lnTo>
                    <a:pt x="101" y="0"/>
                  </a:lnTo>
                  <a:lnTo>
                    <a:pt x="170" y="4"/>
                  </a:lnTo>
                  <a:lnTo>
                    <a:pt x="248" y="21"/>
                  </a:lnTo>
                  <a:lnTo>
                    <a:pt x="323" y="50"/>
                  </a:lnTo>
                  <a:lnTo>
                    <a:pt x="382" y="90"/>
                  </a:lnTo>
                  <a:lnTo>
                    <a:pt x="428" y="141"/>
                  </a:lnTo>
                  <a:lnTo>
                    <a:pt x="463" y="199"/>
                  </a:lnTo>
                  <a:lnTo>
                    <a:pt x="485" y="262"/>
                  </a:lnTo>
                  <a:lnTo>
                    <a:pt x="496" y="327"/>
                  </a:lnTo>
                  <a:lnTo>
                    <a:pt x="497" y="396"/>
                  </a:lnTo>
                  <a:lnTo>
                    <a:pt x="487" y="462"/>
                  </a:lnTo>
                  <a:lnTo>
                    <a:pt x="470" y="527"/>
                  </a:lnTo>
                  <a:lnTo>
                    <a:pt x="443" y="586"/>
                  </a:lnTo>
                  <a:lnTo>
                    <a:pt x="406" y="639"/>
                  </a:lnTo>
                  <a:lnTo>
                    <a:pt x="364" y="683"/>
                  </a:lnTo>
                  <a:lnTo>
                    <a:pt x="315" y="715"/>
                  </a:lnTo>
                  <a:lnTo>
                    <a:pt x="259" y="736"/>
                  </a:lnTo>
                  <a:lnTo>
                    <a:pt x="198" y="740"/>
                  </a:lnTo>
                  <a:lnTo>
                    <a:pt x="131" y="727"/>
                  </a:lnTo>
                  <a:lnTo>
                    <a:pt x="167" y="728"/>
                  </a:lnTo>
                  <a:lnTo>
                    <a:pt x="204" y="718"/>
                  </a:lnTo>
                  <a:lnTo>
                    <a:pt x="238" y="700"/>
                  </a:lnTo>
                  <a:lnTo>
                    <a:pt x="272" y="670"/>
                  </a:lnTo>
                  <a:lnTo>
                    <a:pt x="304" y="635"/>
                  </a:lnTo>
                  <a:lnTo>
                    <a:pt x="333" y="594"/>
                  </a:lnTo>
                  <a:lnTo>
                    <a:pt x="358" y="549"/>
                  </a:lnTo>
                  <a:lnTo>
                    <a:pt x="381" y="500"/>
                  </a:lnTo>
                  <a:lnTo>
                    <a:pt x="396" y="449"/>
                  </a:lnTo>
                  <a:lnTo>
                    <a:pt x="408" y="397"/>
                  </a:lnTo>
                  <a:lnTo>
                    <a:pt x="414" y="346"/>
                  </a:lnTo>
                  <a:lnTo>
                    <a:pt x="412" y="296"/>
                  </a:lnTo>
                  <a:lnTo>
                    <a:pt x="402" y="251"/>
                  </a:lnTo>
                  <a:lnTo>
                    <a:pt x="384" y="208"/>
                  </a:lnTo>
                  <a:lnTo>
                    <a:pt x="357" y="172"/>
                  </a:lnTo>
                  <a:lnTo>
                    <a:pt x="320" y="142"/>
                  </a:lnTo>
                  <a:lnTo>
                    <a:pt x="260" y="107"/>
                  </a:lnTo>
                  <a:lnTo>
                    <a:pt x="203" y="82"/>
                  </a:lnTo>
                  <a:lnTo>
                    <a:pt x="154" y="65"/>
                  </a:lnTo>
                  <a:lnTo>
                    <a:pt x="108" y="56"/>
                  </a:lnTo>
                  <a:lnTo>
                    <a:pt x="68" y="55"/>
                  </a:lnTo>
                  <a:lnTo>
                    <a:pt x="32" y="61"/>
                  </a:lnTo>
                  <a:lnTo>
                    <a:pt x="0" y="70"/>
                  </a:lnTo>
                  <a:lnTo>
                    <a:pt x="0" y="13"/>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Arial Black" pitchFamily="34" charset="0"/>
              </a:endParaRPr>
            </a:p>
          </p:txBody>
        </p:sp>
        <p:sp>
          <p:nvSpPr>
            <p:cNvPr id="8230" name="Freeform 38"/>
            <p:cNvSpPr>
              <a:spLocks/>
            </p:cNvSpPr>
            <p:nvPr/>
          </p:nvSpPr>
          <p:spPr bwMode="ltGray">
            <a:xfrm rot="1584153">
              <a:off x="20" y="410"/>
              <a:ext cx="344" cy="245"/>
            </a:xfrm>
            <a:custGeom>
              <a:avLst/>
              <a:gdLst>
                <a:gd name="T0" fmla="*/ 0 w 257"/>
                <a:gd name="T1" fmla="*/ 0 h 237"/>
                <a:gd name="T2" fmla="*/ 0 w 257"/>
                <a:gd name="T3" fmla="*/ 25 h 237"/>
                <a:gd name="T4" fmla="*/ 3 w 257"/>
                <a:gd name="T5" fmla="*/ 50 h 237"/>
                <a:gd name="T6" fmla="*/ 6 w 257"/>
                <a:gd name="T7" fmla="*/ 75 h 237"/>
                <a:gd name="T8" fmla="*/ 11 w 257"/>
                <a:gd name="T9" fmla="*/ 98 h 237"/>
                <a:gd name="T10" fmla="*/ 18 w 257"/>
                <a:gd name="T11" fmla="*/ 119 h 237"/>
                <a:gd name="T12" fmla="*/ 27 w 257"/>
                <a:gd name="T13" fmla="*/ 141 h 237"/>
                <a:gd name="T14" fmla="*/ 38 w 257"/>
                <a:gd name="T15" fmla="*/ 161 h 237"/>
                <a:gd name="T16" fmla="*/ 51 w 257"/>
                <a:gd name="T17" fmla="*/ 178 h 237"/>
                <a:gd name="T18" fmla="*/ 67 w 257"/>
                <a:gd name="T19" fmla="*/ 194 h 237"/>
                <a:gd name="T20" fmla="*/ 86 w 257"/>
                <a:gd name="T21" fmla="*/ 208 h 237"/>
                <a:gd name="T22" fmla="*/ 106 w 257"/>
                <a:gd name="T23" fmla="*/ 219 h 237"/>
                <a:gd name="T24" fmla="*/ 131 w 257"/>
                <a:gd name="T25" fmla="*/ 228 h 237"/>
                <a:gd name="T26" fmla="*/ 158 w 257"/>
                <a:gd name="T27" fmla="*/ 234 h 237"/>
                <a:gd name="T28" fmla="*/ 188 w 257"/>
                <a:gd name="T29" fmla="*/ 237 h 237"/>
                <a:gd name="T30" fmla="*/ 220 w 257"/>
                <a:gd name="T31" fmla="*/ 236 h 237"/>
                <a:gd name="T32" fmla="*/ 257 w 257"/>
                <a:gd name="T33" fmla="*/ 232 h 237"/>
                <a:gd name="T34" fmla="*/ 224 w 257"/>
                <a:gd name="T35" fmla="*/ 227 h 237"/>
                <a:gd name="T36" fmla="*/ 195 w 257"/>
                <a:gd name="T37" fmla="*/ 220 h 237"/>
                <a:gd name="T38" fmla="*/ 170 w 257"/>
                <a:gd name="T39" fmla="*/ 212 h 237"/>
                <a:gd name="T40" fmla="*/ 148 w 257"/>
                <a:gd name="T41" fmla="*/ 204 h 237"/>
                <a:gd name="T42" fmla="*/ 128 w 257"/>
                <a:gd name="T43" fmla="*/ 193 h 237"/>
                <a:gd name="T44" fmla="*/ 112 w 257"/>
                <a:gd name="T45" fmla="*/ 182 h 237"/>
                <a:gd name="T46" fmla="*/ 97 w 257"/>
                <a:gd name="T47" fmla="*/ 169 h 237"/>
                <a:gd name="T48" fmla="*/ 84 w 257"/>
                <a:gd name="T49" fmla="*/ 155 h 237"/>
                <a:gd name="T50" fmla="*/ 72 w 257"/>
                <a:gd name="T51" fmla="*/ 141 h 237"/>
                <a:gd name="T52" fmla="*/ 61 w 257"/>
                <a:gd name="T53" fmla="*/ 125 h 237"/>
                <a:gd name="T54" fmla="*/ 52 w 257"/>
                <a:gd name="T55" fmla="*/ 107 h 237"/>
                <a:gd name="T56" fmla="*/ 43 w 257"/>
                <a:gd name="T57" fmla="*/ 88 h 237"/>
                <a:gd name="T58" fmla="*/ 33 w 257"/>
                <a:gd name="T59" fmla="*/ 69 h 237"/>
                <a:gd name="T60" fmla="*/ 23 w 257"/>
                <a:gd name="T61" fmla="*/ 47 h 237"/>
                <a:gd name="T62" fmla="*/ 12 w 257"/>
                <a:gd name="T63" fmla="*/ 24 h 237"/>
                <a:gd name="T64" fmla="*/ 0 w 257"/>
                <a:gd name="T65"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Arial Black" pitchFamily="34" charset="0"/>
              </a:endParaRPr>
            </a:p>
          </p:txBody>
        </p:sp>
        <p:sp>
          <p:nvSpPr>
            <p:cNvPr id="8231" name="Freeform 39"/>
            <p:cNvSpPr>
              <a:spLocks/>
            </p:cNvSpPr>
            <p:nvPr/>
          </p:nvSpPr>
          <p:spPr bwMode="ltGray">
            <a:xfrm rot="1584153">
              <a:off x="242" y="756"/>
              <a:ext cx="167" cy="115"/>
            </a:xfrm>
            <a:custGeom>
              <a:avLst/>
              <a:gdLst>
                <a:gd name="T0" fmla="*/ 77 w 124"/>
                <a:gd name="T1" fmla="*/ 0 h 110"/>
                <a:gd name="T2" fmla="*/ 124 w 124"/>
                <a:gd name="T3" fmla="*/ 108 h 110"/>
                <a:gd name="T4" fmla="*/ 120 w 124"/>
                <a:gd name="T5" fmla="*/ 107 h 110"/>
                <a:gd name="T6" fmla="*/ 107 w 124"/>
                <a:gd name="T7" fmla="*/ 105 h 110"/>
                <a:gd name="T8" fmla="*/ 89 w 124"/>
                <a:gd name="T9" fmla="*/ 101 h 110"/>
                <a:gd name="T10" fmla="*/ 68 w 124"/>
                <a:gd name="T11" fmla="*/ 99 h 110"/>
                <a:gd name="T12" fmla="*/ 45 w 124"/>
                <a:gd name="T13" fmla="*/ 97 h 110"/>
                <a:gd name="T14" fmla="*/ 25 w 124"/>
                <a:gd name="T15" fmla="*/ 98 h 110"/>
                <a:gd name="T16" fmla="*/ 9 w 124"/>
                <a:gd name="T17" fmla="*/ 102 h 110"/>
                <a:gd name="T18" fmla="*/ 0 w 124"/>
                <a:gd name="T19" fmla="*/ 110 h 110"/>
                <a:gd name="T20" fmla="*/ 4 w 124"/>
                <a:gd name="T21" fmla="*/ 98 h 110"/>
                <a:gd name="T22" fmla="*/ 8 w 124"/>
                <a:gd name="T23" fmla="*/ 89 h 110"/>
                <a:gd name="T24" fmla="*/ 16 w 124"/>
                <a:gd name="T25" fmla="*/ 82 h 110"/>
                <a:gd name="T26" fmla="*/ 25 w 124"/>
                <a:gd name="T27" fmla="*/ 76 h 110"/>
                <a:gd name="T28" fmla="*/ 36 w 124"/>
                <a:gd name="T29" fmla="*/ 72 h 110"/>
                <a:gd name="T30" fmla="*/ 47 w 124"/>
                <a:gd name="T31" fmla="*/ 71 h 110"/>
                <a:gd name="T32" fmla="*/ 59 w 124"/>
                <a:gd name="T33" fmla="*/ 71 h 110"/>
                <a:gd name="T34" fmla="*/ 72 w 124"/>
                <a:gd name="T35" fmla="*/ 74 h 110"/>
                <a:gd name="T36" fmla="*/ 73 w 124"/>
                <a:gd name="T37" fmla="*/ 71 h 110"/>
                <a:gd name="T38" fmla="*/ 70 w 124"/>
                <a:gd name="T39" fmla="*/ 56 h 110"/>
                <a:gd name="T40" fmla="*/ 67 w 124"/>
                <a:gd name="T41" fmla="*/ 38 h 110"/>
                <a:gd name="T42" fmla="*/ 65 w 124"/>
                <a:gd name="T43" fmla="*/ 30 h 110"/>
                <a:gd name="T44" fmla="*/ 63 w 124"/>
                <a:gd name="T45" fmla="*/ 30 h 110"/>
                <a:gd name="T46" fmla="*/ 61 w 124"/>
                <a:gd name="T47" fmla="*/ 29 h 110"/>
                <a:gd name="T48" fmla="*/ 59 w 124"/>
                <a:gd name="T49" fmla="*/ 26 h 110"/>
                <a:gd name="T50" fmla="*/ 57 w 124"/>
                <a:gd name="T51" fmla="*/ 23 h 110"/>
                <a:gd name="T52" fmla="*/ 57 w 124"/>
                <a:gd name="T53" fmla="*/ 19 h 110"/>
                <a:gd name="T54" fmla="*/ 59 w 124"/>
                <a:gd name="T55" fmla="*/ 14 h 110"/>
                <a:gd name="T56" fmla="*/ 66 w 124"/>
                <a:gd name="T57" fmla="*/ 8 h 110"/>
                <a:gd name="T58" fmla="*/ 77 w 124"/>
                <a:gd name="T59"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Arial Black" pitchFamily="34" charset="0"/>
              </a:endParaRPr>
            </a:p>
          </p:txBody>
        </p:sp>
        <p:sp>
          <p:nvSpPr>
            <p:cNvPr id="8232" name="Freeform 40"/>
            <p:cNvSpPr>
              <a:spLocks/>
            </p:cNvSpPr>
            <p:nvPr/>
          </p:nvSpPr>
          <p:spPr bwMode="ltGray">
            <a:xfrm rot="1584153">
              <a:off x="574" y="286"/>
              <a:ext cx="147" cy="160"/>
            </a:xfrm>
            <a:custGeom>
              <a:avLst/>
              <a:gdLst>
                <a:gd name="T0" fmla="*/ 0 w 109"/>
                <a:gd name="T1" fmla="*/ 0 h 156"/>
                <a:gd name="T2" fmla="*/ 5 w 109"/>
                <a:gd name="T3" fmla="*/ 1 h 156"/>
                <a:gd name="T4" fmla="*/ 18 w 109"/>
                <a:gd name="T5" fmla="*/ 5 h 156"/>
                <a:gd name="T6" fmla="*/ 37 w 109"/>
                <a:gd name="T7" fmla="*/ 12 h 156"/>
                <a:gd name="T8" fmla="*/ 58 w 109"/>
                <a:gd name="T9" fmla="*/ 24 h 156"/>
                <a:gd name="T10" fmla="*/ 78 w 109"/>
                <a:gd name="T11" fmla="*/ 44 h 156"/>
                <a:gd name="T12" fmla="*/ 96 w 109"/>
                <a:gd name="T13" fmla="*/ 71 h 156"/>
                <a:gd name="T14" fmla="*/ 107 w 109"/>
                <a:gd name="T15" fmla="*/ 108 h 156"/>
                <a:gd name="T16" fmla="*/ 109 w 109"/>
                <a:gd name="T17" fmla="*/ 156 h 156"/>
                <a:gd name="T18" fmla="*/ 105 w 109"/>
                <a:gd name="T19" fmla="*/ 156 h 156"/>
                <a:gd name="T20" fmla="*/ 99 w 109"/>
                <a:gd name="T21" fmla="*/ 156 h 156"/>
                <a:gd name="T22" fmla="*/ 93 w 109"/>
                <a:gd name="T23" fmla="*/ 156 h 156"/>
                <a:gd name="T24" fmla="*/ 87 w 109"/>
                <a:gd name="T25" fmla="*/ 154 h 156"/>
                <a:gd name="T26" fmla="*/ 81 w 109"/>
                <a:gd name="T27" fmla="*/ 153 h 156"/>
                <a:gd name="T28" fmla="*/ 74 w 109"/>
                <a:gd name="T29" fmla="*/ 150 h 156"/>
                <a:gd name="T30" fmla="*/ 66 w 109"/>
                <a:gd name="T31" fmla="*/ 145 h 156"/>
                <a:gd name="T32" fmla="*/ 58 w 109"/>
                <a:gd name="T33" fmla="*/ 139 h 156"/>
                <a:gd name="T34" fmla="*/ 53 w 109"/>
                <a:gd name="T35" fmla="*/ 126 h 156"/>
                <a:gd name="T36" fmla="*/ 53 w 109"/>
                <a:gd name="T37" fmla="*/ 111 h 156"/>
                <a:gd name="T38" fmla="*/ 56 w 109"/>
                <a:gd name="T39" fmla="*/ 96 h 156"/>
                <a:gd name="T40" fmla="*/ 59 w 109"/>
                <a:gd name="T41" fmla="*/ 80 h 156"/>
                <a:gd name="T42" fmla="*/ 56 w 109"/>
                <a:gd name="T43" fmla="*/ 62 h 156"/>
                <a:gd name="T44" fmla="*/ 48 w 109"/>
                <a:gd name="T45" fmla="*/ 43 h 156"/>
                <a:gd name="T46" fmla="*/ 31 w 109"/>
                <a:gd name="T47" fmla="*/ 23 h 156"/>
                <a:gd name="T48" fmla="*/ 0 w 109"/>
                <a:gd name="T49"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Arial Black" pitchFamily="34" charset="0"/>
              </a:endParaRPr>
            </a:p>
          </p:txBody>
        </p:sp>
        <p:sp>
          <p:nvSpPr>
            <p:cNvPr id="8233" name="Freeform 41"/>
            <p:cNvSpPr>
              <a:spLocks/>
            </p:cNvSpPr>
            <p:nvPr/>
          </p:nvSpPr>
          <p:spPr bwMode="ltGray">
            <a:xfrm rot="1584153">
              <a:off x="236" y="721"/>
              <a:ext cx="62" cy="97"/>
            </a:xfrm>
            <a:custGeom>
              <a:avLst/>
              <a:gdLst>
                <a:gd name="T0" fmla="*/ 31 w 46"/>
                <a:gd name="T1" fmla="*/ 0 h 94"/>
                <a:gd name="T2" fmla="*/ 20 w 46"/>
                <a:gd name="T3" fmla="*/ 38 h 94"/>
                <a:gd name="T4" fmla="*/ 15 w 46"/>
                <a:gd name="T5" fmla="*/ 62 h 94"/>
                <a:gd name="T6" fmla="*/ 11 w 46"/>
                <a:gd name="T7" fmla="*/ 79 h 94"/>
                <a:gd name="T8" fmla="*/ 0 w 46"/>
                <a:gd name="T9" fmla="*/ 94 h 94"/>
                <a:gd name="T10" fmla="*/ 12 w 46"/>
                <a:gd name="T11" fmla="*/ 88 h 94"/>
                <a:gd name="T12" fmla="*/ 23 w 46"/>
                <a:gd name="T13" fmla="*/ 80 h 94"/>
                <a:gd name="T14" fmla="*/ 32 w 46"/>
                <a:gd name="T15" fmla="*/ 69 h 94"/>
                <a:gd name="T16" fmla="*/ 40 w 46"/>
                <a:gd name="T17" fmla="*/ 57 h 94"/>
                <a:gd name="T18" fmla="*/ 45 w 46"/>
                <a:gd name="T19" fmla="*/ 44 h 94"/>
                <a:gd name="T20" fmla="*/ 46 w 46"/>
                <a:gd name="T21" fmla="*/ 30 h 94"/>
                <a:gd name="T22" fmla="*/ 42 w 46"/>
                <a:gd name="T23" fmla="*/ 15 h 94"/>
                <a:gd name="T24" fmla="*/ 31 w 46"/>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Arial Black" pitchFamily="34" charset="0"/>
              </a:endParaRPr>
            </a:p>
          </p:txBody>
        </p:sp>
        <p:sp>
          <p:nvSpPr>
            <p:cNvPr id="8234" name="Freeform 42"/>
            <p:cNvSpPr>
              <a:spLocks/>
            </p:cNvSpPr>
            <p:nvPr/>
          </p:nvSpPr>
          <p:spPr bwMode="ltGray">
            <a:xfrm rot="1584153">
              <a:off x="585" y="466"/>
              <a:ext cx="72" cy="41"/>
            </a:xfrm>
            <a:custGeom>
              <a:avLst/>
              <a:gdLst>
                <a:gd name="T0" fmla="*/ 0 w 54"/>
                <a:gd name="T1" fmla="*/ 0 h 40"/>
                <a:gd name="T2" fmla="*/ 1 w 54"/>
                <a:gd name="T3" fmla="*/ 1 h 40"/>
                <a:gd name="T4" fmla="*/ 6 w 54"/>
                <a:gd name="T5" fmla="*/ 3 h 40"/>
                <a:gd name="T6" fmla="*/ 13 w 54"/>
                <a:gd name="T7" fmla="*/ 8 h 40"/>
                <a:gd name="T8" fmla="*/ 21 w 54"/>
                <a:gd name="T9" fmla="*/ 12 h 40"/>
                <a:gd name="T10" fmla="*/ 29 w 54"/>
                <a:gd name="T11" fmla="*/ 15 h 40"/>
                <a:gd name="T12" fmla="*/ 38 w 54"/>
                <a:gd name="T13" fmla="*/ 17 h 40"/>
                <a:gd name="T14" fmla="*/ 46 w 54"/>
                <a:gd name="T15" fmla="*/ 18 h 40"/>
                <a:gd name="T16" fmla="*/ 54 w 54"/>
                <a:gd name="T17" fmla="*/ 16 h 40"/>
                <a:gd name="T18" fmla="*/ 53 w 54"/>
                <a:gd name="T19" fmla="*/ 25 h 40"/>
                <a:gd name="T20" fmla="*/ 50 w 54"/>
                <a:gd name="T21" fmla="*/ 33 h 40"/>
                <a:gd name="T22" fmla="*/ 44 w 54"/>
                <a:gd name="T23" fmla="*/ 38 h 40"/>
                <a:gd name="T24" fmla="*/ 37 w 54"/>
                <a:gd name="T25" fmla="*/ 40 h 40"/>
                <a:gd name="T26" fmla="*/ 28 w 54"/>
                <a:gd name="T27" fmla="*/ 39 h 40"/>
                <a:gd name="T28" fmla="*/ 19 w 54"/>
                <a:gd name="T29" fmla="*/ 32 h 40"/>
                <a:gd name="T30" fmla="*/ 10 w 54"/>
                <a:gd name="T31" fmla="*/ 20 h 40"/>
                <a:gd name="T32" fmla="*/ 0 w 54"/>
                <a:gd name="T3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Arial Black" pitchFamily="34" charset="0"/>
              </a:endParaRPr>
            </a:p>
          </p:txBody>
        </p:sp>
        <p:sp>
          <p:nvSpPr>
            <p:cNvPr id="8235" name="Freeform 43"/>
            <p:cNvSpPr>
              <a:spLocks/>
            </p:cNvSpPr>
            <p:nvPr/>
          </p:nvSpPr>
          <p:spPr bwMode="ltGray">
            <a:xfrm>
              <a:off x="0" y="886"/>
              <a:ext cx="360" cy="650"/>
            </a:xfrm>
            <a:custGeom>
              <a:avLst/>
              <a:gdLst>
                <a:gd name="T0" fmla="*/ 264 w 360"/>
                <a:gd name="T1" fmla="*/ 0 h 650"/>
                <a:gd name="T2" fmla="*/ 269 w 360"/>
                <a:gd name="T3" fmla="*/ 9 h 650"/>
                <a:gd name="T4" fmla="*/ 277 w 360"/>
                <a:gd name="T5" fmla="*/ 22 h 650"/>
                <a:gd name="T6" fmla="*/ 286 w 360"/>
                <a:gd name="T7" fmla="*/ 39 h 650"/>
                <a:gd name="T8" fmla="*/ 297 w 360"/>
                <a:gd name="T9" fmla="*/ 58 h 650"/>
                <a:gd name="T10" fmla="*/ 309 w 360"/>
                <a:gd name="T11" fmla="*/ 83 h 650"/>
                <a:gd name="T12" fmla="*/ 319 w 360"/>
                <a:gd name="T13" fmla="*/ 108 h 650"/>
                <a:gd name="T14" fmla="*/ 329 w 360"/>
                <a:gd name="T15" fmla="*/ 136 h 650"/>
                <a:gd name="T16" fmla="*/ 333 w 360"/>
                <a:gd name="T17" fmla="*/ 163 h 650"/>
                <a:gd name="T18" fmla="*/ 336 w 360"/>
                <a:gd name="T19" fmla="*/ 193 h 650"/>
                <a:gd name="T20" fmla="*/ 332 w 360"/>
                <a:gd name="T21" fmla="*/ 223 h 650"/>
                <a:gd name="T22" fmla="*/ 323 w 360"/>
                <a:gd name="T23" fmla="*/ 255 h 650"/>
                <a:gd name="T24" fmla="*/ 310 w 360"/>
                <a:gd name="T25" fmla="*/ 285 h 650"/>
                <a:gd name="T26" fmla="*/ 287 w 360"/>
                <a:gd name="T27" fmla="*/ 315 h 650"/>
                <a:gd name="T28" fmla="*/ 257 w 360"/>
                <a:gd name="T29" fmla="*/ 343 h 650"/>
                <a:gd name="T30" fmla="*/ 218 w 360"/>
                <a:gd name="T31" fmla="*/ 370 h 650"/>
                <a:gd name="T32" fmla="*/ 167 w 360"/>
                <a:gd name="T33" fmla="*/ 396 h 650"/>
                <a:gd name="T34" fmla="*/ 111 w 360"/>
                <a:gd name="T35" fmla="*/ 425 h 650"/>
                <a:gd name="T36" fmla="*/ 69 w 360"/>
                <a:gd name="T37" fmla="*/ 457 h 650"/>
                <a:gd name="T38" fmla="*/ 35 w 360"/>
                <a:gd name="T39" fmla="*/ 490 h 650"/>
                <a:gd name="T40" fmla="*/ 12 w 360"/>
                <a:gd name="T41" fmla="*/ 526 h 650"/>
                <a:gd name="T42" fmla="*/ 0 w 360"/>
                <a:gd name="T43" fmla="*/ 553 h 650"/>
                <a:gd name="T44" fmla="*/ 0 w 360"/>
                <a:gd name="T45" fmla="*/ 650 h 650"/>
                <a:gd name="T46" fmla="*/ 6 w 360"/>
                <a:gd name="T47" fmla="*/ 628 h 650"/>
                <a:gd name="T48" fmla="*/ 19 w 360"/>
                <a:gd name="T49" fmla="*/ 594 h 650"/>
                <a:gd name="T50" fmla="*/ 43 w 360"/>
                <a:gd name="T51" fmla="*/ 551 h 650"/>
                <a:gd name="T52" fmla="*/ 76 w 360"/>
                <a:gd name="T53" fmla="*/ 503 h 650"/>
                <a:gd name="T54" fmla="*/ 125 w 360"/>
                <a:gd name="T55" fmla="*/ 454 h 650"/>
                <a:gd name="T56" fmla="*/ 190 w 360"/>
                <a:gd name="T57" fmla="*/ 408 h 650"/>
                <a:gd name="T58" fmla="*/ 275 w 360"/>
                <a:gd name="T59" fmla="*/ 365 h 650"/>
                <a:gd name="T60" fmla="*/ 308 w 360"/>
                <a:gd name="T61" fmla="*/ 342 h 650"/>
                <a:gd name="T62" fmla="*/ 335 w 360"/>
                <a:gd name="T63" fmla="*/ 305 h 650"/>
                <a:gd name="T64" fmla="*/ 352 w 360"/>
                <a:gd name="T65" fmla="*/ 255 h 650"/>
                <a:gd name="T66" fmla="*/ 360 w 360"/>
                <a:gd name="T67" fmla="*/ 201 h 650"/>
                <a:gd name="T68" fmla="*/ 356 w 360"/>
                <a:gd name="T69" fmla="*/ 144 h 650"/>
                <a:gd name="T70" fmla="*/ 341 w 360"/>
                <a:gd name="T71" fmla="*/ 88 h 650"/>
                <a:gd name="T72" fmla="*/ 311 w 360"/>
                <a:gd name="T73" fmla="*/ 39 h 650"/>
                <a:gd name="T74" fmla="*/ 264 w 360"/>
                <a:gd name="T75" fmla="*/ 0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0" h="650">
                  <a:moveTo>
                    <a:pt x="264" y="0"/>
                  </a:moveTo>
                  <a:lnTo>
                    <a:pt x="269" y="9"/>
                  </a:lnTo>
                  <a:lnTo>
                    <a:pt x="277" y="22"/>
                  </a:lnTo>
                  <a:lnTo>
                    <a:pt x="286" y="39"/>
                  </a:lnTo>
                  <a:lnTo>
                    <a:pt x="297" y="58"/>
                  </a:lnTo>
                  <a:lnTo>
                    <a:pt x="309" y="83"/>
                  </a:lnTo>
                  <a:lnTo>
                    <a:pt x="319" y="108"/>
                  </a:lnTo>
                  <a:lnTo>
                    <a:pt x="329" y="136"/>
                  </a:lnTo>
                  <a:lnTo>
                    <a:pt x="333" y="163"/>
                  </a:lnTo>
                  <a:lnTo>
                    <a:pt x="336" y="193"/>
                  </a:lnTo>
                  <a:lnTo>
                    <a:pt x="332" y="223"/>
                  </a:lnTo>
                  <a:lnTo>
                    <a:pt x="323" y="255"/>
                  </a:lnTo>
                  <a:lnTo>
                    <a:pt x="310" y="285"/>
                  </a:lnTo>
                  <a:lnTo>
                    <a:pt x="287" y="315"/>
                  </a:lnTo>
                  <a:lnTo>
                    <a:pt x="257" y="343"/>
                  </a:lnTo>
                  <a:lnTo>
                    <a:pt x="218" y="370"/>
                  </a:lnTo>
                  <a:lnTo>
                    <a:pt x="167" y="396"/>
                  </a:lnTo>
                  <a:lnTo>
                    <a:pt x="111" y="425"/>
                  </a:lnTo>
                  <a:lnTo>
                    <a:pt x="69" y="457"/>
                  </a:lnTo>
                  <a:lnTo>
                    <a:pt x="35" y="490"/>
                  </a:lnTo>
                  <a:lnTo>
                    <a:pt x="12" y="526"/>
                  </a:lnTo>
                  <a:lnTo>
                    <a:pt x="0" y="553"/>
                  </a:lnTo>
                  <a:lnTo>
                    <a:pt x="0" y="650"/>
                  </a:lnTo>
                  <a:lnTo>
                    <a:pt x="6" y="628"/>
                  </a:lnTo>
                  <a:lnTo>
                    <a:pt x="19" y="594"/>
                  </a:lnTo>
                  <a:lnTo>
                    <a:pt x="43" y="551"/>
                  </a:lnTo>
                  <a:lnTo>
                    <a:pt x="76" y="503"/>
                  </a:lnTo>
                  <a:lnTo>
                    <a:pt x="125" y="454"/>
                  </a:lnTo>
                  <a:lnTo>
                    <a:pt x="190" y="408"/>
                  </a:lnTo>
                  <a:lnTo>
                    <a:pt x="275" y="365"/>
                  </a:lnTo>
                  <a:lnTo>
                    <a:pt x="308" y="342"/>
                  </a:lnTo>
                  <a:lnTo>
                    <a:pt x="335" y="305"/>
                  </a:lnTo>
                  <a:lnTo>
                    <a:pt x="352" y="255"/>
                  </a:lnTo>
                  <a:lnTo>
                    <a:pt x="360" y="201"/>
                  </a:lnTo>
                  <a:lnTo>
                    <a:pt x="356" y="144"/>
                  </a:lnTo>
                  <a:lnTo>
                    <a:pt x="341" y="88"/>
                  </a:lnTo>
                  <a:lnTo>
                    <a:pt x="311" y="39"/>
                  </a:lnTo>
                  <a:lnTo>
                    <a:pt x="264"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Arial Black" pitchFamily="34" charset="0"/>
              </a:endParaRPr>
            </a:p>
          </p:txBody>
        </p:sp>
        <p:sp>
          <p:nvSpPr>
            <p:cNvPr id="8236" name="Freeform 44"/>
            <p:cNvSpPr>
              <a:spLocks/>
            </p:cNvSpPr>
            <p:nvPr/>
          </p:nvSpPr>
          <p:spPr bwMode="ltGray">
            <a:xfrm rot="1584153">
              <a:off x="56" y="84"/>
              <a:ext cx="804" cy="686"/>
            </a:xfrm>
            <a:custGeom>
              <a:avLst/>
              <a:gdLst>
                <a:gd name="T0" fmla="*/ 16 w 596"/>
                <a:gd name="T1" fmla="*/ 370 h 666"/>
                <a:gd name="T2" fmla="*/ 6 w 596"/>
                <a:gd name="T3" fmla="*/ 341 h 666"/>
                <a:gd name="T4" fmla="*/ 0 w 596"/>
                <a:gd name="T5" fmla="*/ 289 h 666"/>
                <a:gd name="T6" fmla="*/ 4 w 596"/>
                <a:gd name="T7" fmla="*/ 222 h 666"/>
                <a:gd name="T8" fmla="*/ 25 w 596"/>
                <a:gd name="T9" fmla="*/ 151 h 666"/>
                <a:gd name="T10" fmla="*/ 69 w 596"/>
                <a:gd name="T11" fmla="*/ 84 h 666"/>
                <a:gd name="T12" fmla="*/ 142 w 596"/>
                <a:gd name="T13" fmla="*/ 31 h 666"/>
                <a:gd name="T14" fmla="*/ 247 w 596"/>
                <a:gd name="T15" fmla="*/ 2 h 666"/>
                <a:gd name="T16" fmla="*/ 380 w 596"/>
                <a:gd name="T17" fmla="*/ 9 h 666"/>
                <a:gd name="T18" fmla="*/ 484 w 596"/>
                <a:gd name="T19" fmla="*/ 68 h 666"/>
                <a:gd name="T20" fmla="*/ 554 w 596"/>
                <a:gd name="T21" fmla="*/ 165 h 666"/>
                <a:gd name="T22" fmla="*/ 591 w 596"/>
                <a:gd name="T23" fmla="*/ 284 h 666"/>
                <a:gd name="T24" fmla="*/ 595 w 596"/>
                <a:gd name="T25" fmla="*/ 409 h 666"/>
                <a:gd name="T26" fmla="*/ 566 w 596"/>
                <a:gd name="T27" fmla="*/ 525 h 666"/>
                <a:gd name="T28" fmla="*/ 507 w 596"/>
                <a:gd name="T29" fmla="*/ 615 h 666"/>
                <a:gd name="T30" fmla="*/ 417 w 596"/>
                <a:gd name="T31" fmla="*/ 663 h 666"/>
                <a:gd name="T32" fmla="*/ 389 w 596"/>
                <a:gd name="T33" fmla="*/ 659 h 666"/>
                <a:gd name="T34" fmla="*/ 441 w 596"/>
                <a:gd name="T35" fmla="*/ 617 h 666"/>
                <a:gd name="T36" fmla="*/ 482 w 596"/>
                <a:gd name="T37" fmla="*/ 544 h 666"/>
                <a:gd name="T38" fmla="*/ 509 w 596"/>
                <a:gd name="T39" fmla="*/ 454 h 666"/>
                <a:gd name="T40" fmla="*/ 520 w 596"/>
                <a:gd name="T41" fmla="*/ 355 h 666"/>
                <a:gd name="T42" fmla="*/ 514 w 596"/>
                <a:gd name="T43" fmla="*/ 258 h 666"/>
                <a:gd name="T44" fmla="*/ 485 w 596"/>
                <a:gd name="T45" fmla="*/ 174 h 666"/>
                <a:gd name="T46" fmla="*/ 433 w 596"/>
                <a:gd name="T47" fmla="*/ 112 h 666"/>
                <a:gd name="T48" fmla="*/ 341 w 596"/>
                <a:gd name="T49" fmla="*/ 75 h 666"/>
                <a:gd name="T50" fmla="*/ 246 w 596"/>
                <a:gd name="T51" fmla="*/ 61 h 666"/>
                <a:gd name="T52" fmla="*/ 174 w 596"/>
                <a:gd name="T53" fmla="*/ 71 h 666"/>
                <a:gd name="T54" fmla="*/ 121 w 596"/>
                <a:gd name="T55" fmla="*/ 101 h 666"/>
                <a:gd name="T56" fmla="*/ 84 w 596"/>
                <a:gd name="T57" fmla="*/ 149 h 666"/>
                <a:gd name="T58" fmla="*/ 57 w 596"/>
                <a:gd name="T59" fmla="*/ 206 h 666"/>
                <a:gd name="T60" fmla="*/ 40 w 596"/>
                <a:gd name="T61" fmla="*/ 272 h 666"/>
                <a:gd name="T62" fmla="*/ 28 w 596"/>
                <a:gd name="T63" fmla="*/ 339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Arial Black" pitchFamily="34" charset="0"/>
              </a:endParaRPr>
            </a:p>
          </p:txBody>
        </p:sp>
      </p:grpSp>
      <p:sp>
        <p:nvSpPr>
          <p:cNvPr id="8237" name="Rectangle 45"/>
          <p:cNvSpPr>
            <a:spLocks noGrp="1" noChangeArrowheads="1"/>
          </p:cNvSpPr>
          <p:nvPr>
            <p:ph type="title"/>
          </p:nvPr>
        </p:nvSpPr>
        <p:spPr bwMode="auto">
          <a:xfrm>
            <a:off x="442913" y="103188"/>
            <a:ext cx="8243887"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8238" name="Rectangle 46"/>
          <p:cNvSpPr>
            <a:spLocks noGrp="1" noChangeArrowheads="1"/>
          </p:cNvSpPr>
          <p:nvPr>
            <p:ph type="body" idx="1"/>
          </p:nvPr>
        </p:nvSpPr>
        <p:spPr bwMode="auto">
          <a:xfrm>
            <a:off x="457200" y="1600200"/>
            <a:ext cx="8229600" cy="445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239" name="Rectangle 47"/>
          <p:cNvSpPr>
            <a:spLocks noGrp="1" noChangeArrowheads="1"/>
          </p:cNvSpPr>
          <p:nvPr>
            <p:ph type="dt" sz="half" idx="2"/>
          </p:nvPr>
        </p:nvSpPr>
        <p:spPr bwMode="auto">
          <a:xfrm>
            <a:off x="457200" y="6243638"/>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pPr>
            <a:endParaRPr lang="en-US" smtClean="0">
              <a:solidFill>
                <a:srgbClr val="006699"/>
              </a:solidFill>
            </a:endParaRPr>
          </a:p>
        </p:txBody>
      </p:sp>
      <p:sp>
        <p:nvSpPr>
          <p:cNvPr id="8240" name="Rectangle 48"/>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pPr>
            <a:endParaRPr lang="en-US" smtClean="0">
              <a:solidFill>
                <a:srgbClr val="006699"/>
              </a:solidFill>
            </a:endParaRPr>
          </a:p>
        </p:txBody>
      </p:sp>
      <p:sp>
        <p:nvSpPr>
          <p:cNvPr id="8241" name="Rectangle 49"/>
          <p:cNvSpPr>
            <a:spLocks noGrp="1" noChangeArrowheads="1"/>
          </p:cNvSpPr>
          <p:nvPr>
            <p:ph type="sldNum" sz="quarter" idx="4"/>
          </p:nvPr>
        </p:nvSpPr>
        <p:spPr bwMode="auto">
          <a:xfrm>
            <a:off x="6553200" y="6243638"/>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pPr>
            <a:fld id="{9ACC3F89-899A-4CA9-82D9-9EA9927977C1}" type="slidenum">
              <a:rPr lang="en-US" smtClean="0">
                <a:solidFill>
                  <a:srgbClr val="006699"/>
                </a:solidFill>
              </a:rPr>
              <a:pPr fontAlgn="base">
                <a:spcBef>
                  <a:spcPct val="0"/>
                </a:spcBef>
                <a:spcAft>
                  <a:spcPct val="0"/>
                </a:spcAft>
              </a:pPr>
              <a:t>‹#›</a:t>
            </a:fld>
            <a:endParaRPr lang="en-US" smtClean="0">
              <a:solidFill>
                <a:srgbClr val="006699"/>
              </a:solidFill>
            </a:endParaRPr>
          </a:p>
        </p:txBody>
      </p:sp>
    </p:spTree>
    <p:extLst>
      <p:ext uri="{BB962C8B-B14F-4D97-AF65-F5344CB8AC3E}">
        <p14:creationId xmlns:p14="http://schemas.microsoft.com/office/powerpoint/2010/main" val="877539257"/>
      </p:ext>
    </p:extLst>
  </p:cSld>
  <p:clrMap bg1="lt1" tx1="dk1" bg2="lt2" tx2="dk2" accent1="accent1" accent2="accent2" accent3="accent3" accent4="accent4" accent5="accent5" accent6="accent6" hlink="hlink" folHlink="folHlink"/>
  <p:sldLayoutIdLst>
    <p:sldLayoutId id="2147483982" r:id="rId1"/>
    <p:sldLayoutId id="2147483983" r:id="rId2"/>
    <p:sldLayoutId id="2147483984" r:id="rId3"/>
    <p:sldLayoutId id="2147483985" r:id="rId4"/>
    <p:sldLayoutId id="2147483986" r:id="rId5"/>
    <p:sldLayoutId id="2147483987" r:id="rId6"/>
    <p:sldLayoutId id="2147483988" r:id="rId7"/>
    <p:sldLayoutId id="2147483989" r:id="rId8"/>
    <p:sldLayoutId id="2147483990" r:id="rId9"/>
    <p:sldLayoutId id="2147483991" r:id="rId10"/>
    <p:sldLayoutId id="2147483992" r:id="rId11"/>
  </p:sldLayoutIdLst>
  <p:txStyles>
    <p:titleStyle>
      <a:lvl1pPr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mj-lt"/>
          <a:ea typeface="+mj-ea"/>
          <a:cs typeface="+mj-cs"/>
        </a:defRPr>
      </a:lvl1pPr>
      <a:lvl2pPr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2pPr>
      <a:lvl3pPr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3pPr>
      <a:lvl4pPr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4pPr>
      <a:lvl5pPr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5pPr>
      <a:lvl6pPr marL="4572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6pPr>
      <a:lvl7pPr marL="9144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7pPr>
      <a:lvl8pPr marL="13716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8pPr>
      <a:lvl9pPr marL="18288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CC4ABA8D-308F-449A-A3B3-365E9AAD3673}"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607074250"/>
      </p:ext>
    </p:extLst>
  </p:cSld>
  <p:clrMap bg1="lt1" tx1="dk1" bg2="lt2" tx2="dk2" accent1="accent1" accent2="accent2" accent3="accent3" accent4="accent4" accent5="accent5" accent6="accent6" hlink="hlink" folHlink="folHlink"/>
  <p:sldLayoutIdLst>
    <p:sldLayoutId id="2147483994" r:id="rId1"/>
    <p:sldLayoutId id="2147483995" r:id="rId2"/>
    <p:sldLayoutId id="2147483996" r:id="rId3"/>
    <p:sldLayoutId id="2147483997" r:id="rId4"/>
    <p:sldLayoutId id="2147483998" r:id="rId5"/>
    <p:sldLayoutId id="2147483999" r:id="rId6"/>
    <p:sldLayoutId id="2147484000" r:id="rId7"/>
    <p:sldLayoutId id="2147484001" r:id="rId8"/>
    <p:sldLayoutId id="2147484002" r:id="rId9"/>
    <p:sldLayoutId id="2147484003" r:id="rId10"/>
    <p:sldLayoutId id="2147484004" r:id="rId11"/>
    <p:sldLayoutId id="2147484005" r:id="rId12"/>
    <p:sldLayoutId id="2147484006"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7A1E532A-8055-4D92-9F19-9FA7827E0AF3}"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967365657"/>
      </p:ext>
    </p:extLst>
  </p:cSld>
  <p:clrMap bg1="lt1" tx1="dk1" bg2="lt2" tx2="dk2" accent1="accent1" accent2="accent2" accent3="accent3" accent4="accent4" accent5="accent5" accent6="accent6" hlink="hlink" folHlink="folHlink"/>
  <p:sldLayoutIdLst>
    <p:sldLayoutId id="2147484008" r:id="rId1"/>
    <p:sldLayoutId id="2147484009" r:id="rId2"/>
    <p:sldLayoutId id="2147484010" r:id="rId3"/>
    <p:sldLayoutId id="2147484011" r:id="rId4"/>
    <p:sldLayoutId id="2147484012" r:id="rId5"/>
    <p:sldLayoutId id="2147484013" r:id="rId6"/>
    <p:sldLayoutId id="2147484014" r:id="rId7"/>
    <p:sldLayoutId id="2147484015" r:id="rId8"/>
    <p:sldLayoutId id="2147484016" r:id="rId9"/>
    <p:sldLayoutId id="2147484017" r:id="rId10"/>
    <p:sldLayoutId id="2147484018" r:id="rId11"/>
    <p:sldLayoutId id="2147484019" r:id="rId12"/>
    <p:sldLayoutId id="2147484020"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C17600-0BEA-408A-99FF-96005A961550}" type="datetimeFigureOut">
              <a:rPr lang="vi-VN" smtClean="0">
                <a:solidFill>
                  <a:prstClr val="black">
                    <a:tint val="75000"/>
                  </a:prstClr>
                </a:solidFill>
              </a:rPr>
              <a:pPr/>
              <a:t>24/09/2019</a:t>
            </a:fld>
            <a:endParaRPr lang="vi-VN">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360421-8000-4C2C-B889-AC5E217C9FB1}"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32836543"/>
      </p:ext>
    </p:extLst>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 id="2147484031" r:id="rId10"/>
    <p:sldLayoutId id="2147484032" r:id="rId11"/>
    <p:sldLayoutId id="2147484033"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143000" cy="6856413"/>
            <a:chOff x="0" y="0"/>
            <a:chExt cx="720" cy="4319"/>
          </a:xfrm>
        </p:grpSpPr>
        <p:sp>
          <p:nvSpPr>
            <p:cNvPr id="1027" name="Rectangle 3"/>
            <p:cNvSpPr>
              <a:spLocks noChangeArrowheads="1"/>
            </p:cNvSpPr>
            <p:nvPr/>
          </p:nvSpPr>
          <p:spPr bwMode="auto">
            <a:xfrm>
              <a:off x="0" y="0"/>
              <a:ext cx="720" cy="336"/>
            </a:xfrm>
            <a:prstGeom prst="rect">
              <a:avLst/>
            </a:prstGeom>
            <a:gradFill rotWithShape="0">
              <a:gsLst>
                <a:gs pos="0">
                  <a:schemeClr val="bg2"/>
                </a:gs>
                <a:gs pos="100000">
                  <a:schemeClr val="accent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eaLnBrk="0" fontAlgn="base" hangingPunct="0">
                <a:spcBef>
                  <a:spcPct val="50000"/>
                </a:spcBef>
                <a:spcAft>
                  <a:spcPct val="0"/>
                </a:spcAft>
              </a:pPr>
              <a:endParaRPr lang="en-US" sz="2400" smtClean="0">
                <a:solidFill>
                  <a:srgbClr val="393939"/>
                </a:solidFill>
              </a:endParaRPr>
            </a:p>
          </p:txBody>
        </p:sp>
        <p:sp>
          <p:nvSpPr>
            <p:cNvPr id="1028" name="Rectangle 4"/>
            <p:cNvSpPr>
              <a:spLocks noChangeArrowheads="1"/>
            </p:cNvSpPr>
            <p:nvPr/>
          </p:nvSpPr>
          <p:spPr bwMode="auto">
            <a:xfrm>
              <a:off x="0" y="2016"/>
              <a:ext cx="720" cy="2303"/>
            </a:xfrm>
            <a:prstGeom prst="rect">
              <a:avLst/>
            </a:prstGeom>
            <a:gradFill rotWithShape="0">
              <a:gsLst>
                <a:gs pos="0">
                  <a:schemeClr val="accent1"/>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eaLnBrk="0" fontAlgn="base" hangingPunct="0">
                <a:spcBef>
                  <a:spcPct val="50000"/>
                </a:spcBef>
                <a:spcAft>
                  <a:spcPct val="0"/>
                </a:spcAft>
              </a:pPr>
              <a:endParaRPr lang="en-US" sz="2400" smtClean="0">
                <a:solidFill>
                  <a:srgbClr val="393939"/>
                </a:solidFill>
              </a:endParaRPr>
            </a:p>
          </p:txBody>
        </p:sp>
        <p:pic>
          <p:nvPicPr>
            <p:cNvPr id="1029" name="Picture 5"/>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312"/>
              <a:ext cx="720" cy="1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1030" name="Rectangle 6"/>
          <p:cNvSpPr>
            <a:spLocks noGrp="1" noChangeArrowheads="1"/>
          </p:cNvSpPr>
          <p:nvPr>
            <p:ph type="title"/>
          </p:nvPr>
        </p:nvSpPr>
        <p:spPr bwMode="auto">
          <a:xfrm>
            <a:off x="1219200" y="304800"/>
            <a:ext cx="7772400"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1" name="Rectangle 7"/>
          <p:cNvSpPr>
            <a:spLocks noGrp="1" noChangeArrowheads="1"/>
          </p:cNvSpPr>
          <p:nvPr>
            <p:ph type="body" idx="1"/>
          </p:nvPr>
        </p:nvSpPr>
        <p:spPr bwMode="auto">
          <a:xfrm>
            <a:off x="1219200" y="1600200"/>
            <a:ext cx="77724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2" name="Rectangle 8"/>
          <p:cNvSpPr>
            <a:spLocks noGrp="1" noChangeArrowheads="1"/>
          </p:cNvSpPr>
          <p:nvPr>
            <p:ph type="dt" sz="half" idx="2"/>
          </p:nvPr>
        </p:nvSpPr>
        <p:spPr bwMode="auto">
          <a:xfrm>
            <a:off x="11430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b="0" i="0">
                <a:latin typeface="+mn-lt"/>
              </a:defRPr>
            </a:lvl1pPr>
          </a:lstStyle>
          <a:p>
            <a:pPr fontAlgn="base">
              <a:spcBef>
                <a:spcPct val="0"/>
              </a:spcBef>
              <a:spcAft>
                <a:spcPct val="0"/>
              </a:spcAft>
            </a:pPr>
            <a:endParaRPr lang="en-US" smtClean="0">
              <a:solidFill>
                <a:srgbClr val="393939"/>
              </a:solidFill>
            </a:endParaRPr>
          </a:p>
        </p:txBody>
      </p:sp>
      <p:sp>
        <p:nvSpPr>
          <p:cNvPr id="1033" name="Rectangle 9"/>
          <p:cNvSpPr>
            <a:spLocks noGrp="1" noChangeArrowheads="1"/>
          </p:cNvSpPr>
          <p:nvPr>
            <p:ph type="ftr" sz="quarter" idx="3"/>
          </p:nvPr>
        </p:nvSpPr>
        <p:spPr bwMode="auto">
          <a:xfrm>
            <a:off x="3581400" y="64008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b="0" i="0">
                <a:latin typeface="+mn-lt"/>
              </a:defRPr>
            </a:lvl1pPr>
          </a:lstStyle>
          <a:p>
            <a:pPr fontAlgn="base">
              <a:spcBef>
                <a:spcPct val="0"/>
              </a:spcBef>
              <a:spcAft>
                <a:spcPct val="0"/>
              </a:spcAft>
            </a:pPr>
            <a:endParaRPr lang="en-US" smtClean="0">
              <a:solidFill>
                <a:srgbClr val="393939"/>
              </a:solidFill>
            </a:endParaRPr>
          </a:p>
        </p:txBody>
      </p:sp>
      <p:sp>
        <p:nvSpPr>
          <p:cNvPr id="1034" name="Rectangle 10"/>
          <p:cNvSpPr>
            <a:spLocks noGrp="1" noChangeArrowheads="1"/>
          </p:cNvSpPr>
          <p:nvPr>
            <p:ph type="sldNum" sz="quarter" idx="4"/>
          </p:nvPr>
        </p:nvSpPr>
        <p:spPr bwMode="auto">
          <a:xfrm>
            <a:off x="72390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b="0" i="0">
                <a:latin typeface="+mn-lt"/>
              </a:defRPr>
            </a:lvl1pPr>
          </a:lstStyle>
          <a:p>
            <a:pPr fontAlgn="base">
              <a:spcBef>
                <a:spcPct val="0"/>
              </a:spcBef>
              <a:spcAft>
                <a:spcPct val="0"/>
              </a:spcAft>
            </a:pPr>
            <a:fld id="{298E6DD7-77F5-4D84-8A52-EB63D02E0F8A}" type="slidenum">
              <a:rPr lang="en-US" smtClean="0">
                <a:solidFill>
                  <a:srgbClr val="393939"/>
                </a:solidFill>
              </a:rPr>
              <a:pPr fontAlgn="base">
                <a:spcBef>
                  <a:spcPct val="0"/>
                </a:spcBef>
                <a:spcAft>
                  <a:spcPct val="0"/>
                </a:spcAft>
              </a:pPr>
              <a:t>‹#›</a:t>
            </a:fld>
            <a:endParaRPr lang="en-US" smtClean="0">
              <a:solidFill>
                <a:srgbClr val="393939"/>
              </a:solidFill>
            </a:endParaRPr>
          </a:p>
        </p:txBody>
      </p:sp>
    </p:spTree>
    <p:extLst>
      <p:ext uri="{BB962C8B-B14F-4D97-AF65-F5344CB8AC3E}">
        <p14:creationId xmlns:p14="http://schemas.microsoft.com/office/powerpoint/2010/main" val="1667786553"/>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61" r:id="rId14"/>
  </p:sldLayoutIdLst>
  <p:transition>
    <p:wipe/>
  </p:transition>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imes New Roman" pitchFamily="18" charset="0"/>
        </a:defRPr>
      </a:lvl2pPr>
      <a:lvl3pPr algn="l" rtl="0" fontAlgn="base">
        <a:spcBef>
          <a:spcPct val="0"/>
        </a:spcBef>
        <a:spcAft>
          <a:spcPct val="0"/>
        </a:spcAft>
        <a:defRPr sz="4400">
          <a:solidFill>
            <a:schemeClr val="tx2"/>
          </a:solidFill>
          <a:latin typeface="Times New Roman" pitchFamily="18" charset="0"/>
        </a:defRPr>
      </a:lvl3pPr>
      <a:lvl4pPr algn="l" rtl="0" fontAlgn="base">
        <a:spcBef>
          <a:spcPct val="0"/>
        </a:spcBef>
        <a:spcAft>
          <a:spcPct val="0"/>
        </a:spcAft>
        <a:defRPr sz="4400">
          <a:solidFill>
            <a:schemeClr val="tx2"/>
          </a:solidFill>
          <a:latin typeface="Times New Roman" pitchFamily="18" charset="0"/>
        </a:defRPr>
      </a:lvl4pPr>
      <a:lvl5pPr algn="l" rtl="0" fontAlgn="base">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lr>
          <a:schemeClr val="tx2"/>
        </a:buClr>
        <a:buSzPct val="90000"/>
        <a:buFont typeface="Symbol" pitchFamily="18" charset="2"/>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vi-VN"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vi-VN" smtClean="0"/>
              <a:t>Click to edit Master text styles</a:t>
            </a:r>
          </a:p>
          <a:p>
            <a:pPr lvl="1"/>
            <a:r>
              <a:rPr lang="vi-VN" smtClean="0"/>
              <a:t>Second level</a:t>
            </a:r>
          </a:p>
          <a:p>
            <a:pPr lvl="2"/>
            <a:r>
              <a:rPr lang="vi-VN" smtClean="0"/>
              <a:t>Third level</a:t>
            </a:r>
          </a:p>
          <a:p>
            <a:pPr lvl="3"/>
            <a:r>
              <a:rPr lang="vi-VN" smtClean="0"/>
              <a:t>Fourth level</a:t>
            </a:r>
          </a:p>
          <a:p>
            <a:pPr lvl="4"/>
            <a:r>
              <a:rPr lang="vi-VN"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cs typeface="Arial" charset="0"/>
              </a:defRPr>
            </a:lvl1pPr>
          </a:lstStyle>
          <a:p>
            <a:pPr fontAlgn="base">
              <a:spcBef>
                <a:spcPct val="0"/>
              </a:spcBef>
              <a:spcAft>
                <a:spcPct val="0"/>
              </a:spcAft>
              <a:defRPr/>
            </a:pPr>
            <a:endParaRPr lang="vi-VN">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cs typeface="Arial" charset="0"/>
              </a:defRPr>
            </a:lvl1pPr>
          </a:lstStyle>
          <a:p>
            <a:pPr fontAlgn="base">
              <a:spcBef>
                <a:spcPct val="0"/>
              </a:spcBef>
              <a:spcAft>
                <a:spcPct val="0"/>
              </a:spcAft>
              <a:defRPr/>
            </a:pPr>
            <a:endParaRPr lang="vi-VN">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cs typeface="Arial" charset="0"/>
              </a:defRPr>
            </a:lvl1pPr>
          </a:lstStyle>
          <a:p>
            <a:pPr fontAlgn="base">
              <a:spcBef>
                <a:spcPct val="0"/>
              </a:spcBef>
              <a:spcAft>
                <a:spcPct val="0"/>
              </a:spcAft>
              <a:defRPr/>
            </a:pPr>
            <a:fld id="{32C97320-2AC9-47B5-8AE9-896ADB5DFA68}" type="slidenum">
              <a:rPr lang="vi-VN">
                <a:solidFill>
                  <a:srgbClr val="000000"/>
                </a:solidFill>
              </a:rPr>
              <a:pPr fontAlgn="base">
                <a:spcBef>
                  <a:spcPct val="0"/>
                </a:spcBef>
                <a:spcAft>
                  <a:spcPct val="0"/>
                </a:spcAft>
                <a:defRPr/>
              </a:pPr>
              <a:t>‹#›</a:t>
            </a:fld>
            <a:endParaRPr lang="vi-VN">
              <a:solidFill>
                <a:srgbClr val="000000"/>
              </a:solidFill>
            </a:endParaRPr>
          </a:p>
        </p:txBody>
      </p:sp>
    </p:spTree>
    <p:extLst>
      <p:ext uri="{BB962C8B-B14F-4D97-AF65-F5344CB8AC3E}">
        <p14:creationId xmlns:p14="http://schemas.microsoft.com/office/powerpoint/2010/main" val="805906791"/>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843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43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smtClean="0">
              <a:solidFill>
                <a:srgbClr val="000000"/>
              </a:solidFill>
            </a:endParaRPr>
          </a:p>
        </p:txBody>
      </p:sp>
      <p:sp>
        <p:nvSpPr>
          <p:cNvPr id="1843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smtClean="0">
              <a:solidFill>
                <a:srgbClr val="000000"/>
              </a:solidFill>
            </a:endParaRPr>
          </a:p>
        </p:txBody>
      </p:sp>
      <p:sp>
        <p:nvSpPr>
          <p:cNvPr id="1843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113E6260-371A-49F3-B2A8-5FDB1FE03B2A}"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1870998273"/>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194" name="Group 2"/>
          <p:cNvGrpSpPr>
            <a:grpSpLocks/>
          </p:cNvGrpSpPr>
          <p:nvPr/>
        </p:nvGrpSpPr>
        <p:grpSpPr bwMode="auto">
          <a:xfrm>
            <a:off x="-7938" y="0"/>
            <a:ext cx="2833688" cy="6856413"/>
            <a:chOff x="-5" y="0"/>
            <a:chExt cx="1785" cy="4319"/>
          </a:xfrm>
        </p:grpSpPr>
        <p:sp>
          <p:nvSpPr>
            <p:cNvPr id="8195" name="Freeform 3"/>
            <p:cNvSpPr>
              <a:spLocks/>
            </p:cNvSpPr>
            <p:nvPr/>
          </p:nvSpPr>
          <p:spPr bwMode="ltGray">
            <a:xfrm>
              <a:off x="-5" y="3262"/>
              <a:ext cx="472" cy="802"/>
            </a:xfrm>
            <a:custGeom>
              <a:avLst/>
              <a:gdLst>
                <a:gd name="T0" fmla="*/ 5 w 472"/>
                <a:gd name="T1" fmla="*/ 32 h 802"/>
                <a:gd name="T2" fmla="*/ 189 w 472"/>
                <a:gd name="T3" fmla="*/ 26 h 802"/>
                <a:gd name="T4" fmla="*/ 309 w 472"/>
                <a:gd name="T5" fmla="*/ 66 h 802"/>
                <a:gd name="T6" fmla="*/ 357 w 472"/>
                <a:gd name="T7" fmla="*/ 98 h 802"/>
                <a:gd name="T8" fmla="*/ 413 w 472"/>
                <a:gd name="T9" fmla="*/ 162 h 802"/>
                <a:gd name="T10" fmla="*/ 437 w 472"/>
                <a:gd name="T11" fmla="*/ 250 h 802"/>
                <a:gd name="T12" fmla="*/ 397 w 472"/>
                <a:gd name="T13" fmla="*/ 530 h 802"/>
                <a:gd name="T14" fmla="*/ 341 w 472"/>
                <a:gd name="T15" fmla="*/ 634 h 802"/>
                <a:gd name="T16" fmla="*/ 173 w 472"/>
                <a:gd name="T17" fmla="*/ 714 h 802"/>
                <a:gd name="T18" fmla="*/ 77 w 472"/>
                <a:gd name="T19" fmla="*/ 730 h 802"/>
                <a:gd name="T20" fmla="*/ 69 w 472"/>
                <a:gd name="T21" fmla="*/ 802 h 802"/>
                <a:gd name="T22" fmla="*/ 7 w 472"/>
                <a:gd name="T23" fmla="*/ 788 h 802"/>
                <a:gd name="T24" fmla="*/ 5 w 472"/>
                <a:gd name="T25" fmla="*/ 751 h 802"/>
                <a:gd name="T26" fmla="*/ 37 w 472"/>
                <a:gd name="T27" fmla="*/ 722 h 802"/>
                <a:gd name="T28" fmla="*/ 5 w 472"/>
                <a:gd name="T29" fmla="*/ 670 h 802"/>
                <a:gd name="T30" fmla="*/ 5 w 472"/>
                <a:gd name="T31" fmla="*/ 32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2" h="802">
                  <a:moveTo>
                    <a:pt x="5" y="32"/>
                  </a:moveTo>
                  <a:cubicBezTo>
                    <a:pt x="101" y="0"/>
                    <a:pt x="20" y="17"/>
                    <a:pt x="189" y="26"/>
                  </a:cubicBezTo>
                  <a:cubicBezTo>
                    <a:pt x="221" y="37"/>
                    <a:pt x="280" y="47"/>
                    <a:pt x="309" y="66"/>
                  </a:cubicBezTo>
                  <a:cubicBezTo>
                    <a:pt x="325" y="77"/>
                    <a:pt x="357" y="98"/>
                    <a:pt x="357" y="98"/>
                  </a:cubicBezTo>
                  <a:cubicBezTo>
                    <a:pt x="394" y="154"/>
                    <a:pt x="373" y="135"/>
                    <a:pt x="413" y="162"/>
                  </a:cubicBezTo>
                  <a:cubicBezTo>
                    <a:pt x="433" y="223"/>
                    <a:pt x="426" y="193"/>
                    <a:pt x="437" y="250"/>
                  </a:cubicBezTo>
                  <a:cubicBezTo>
                    <a:pt x="433" y="370"/>
                    <a:pt x="472" y="455"/>
                    <a:pt x="397" y="530"/>
                  </a:cubicBezTo>
                  <a:cubicBezTo>
                    <a:pt x="385" y="567"/>
                    <a:pt x="368" y="607"/>
                    <a:pt x="341" y="634"/>
                  </a:cubicBezTo>
                  <a:cubicBezTo>
                    <a:pt x="319" y="701"/>
                    <a:pt x="233" y="707"/>
                    <a:pt x="173" y="714"/>
                  </a:cubicBezTo>
                  <a:cubicBezTo>
                    <a:pt x="142" y="724"/>
                    <a:pt x="100" y="707"/>
                    <a:pt x="77" y="730"/>
                  </a:cubicBezTo>
                  <a:cubicBezTo>
                    <a:pt x="60" y="747"/>
                    <a:pt x="72" y="778"/>
                    <a:pt x="69" y="802"/>
                  </a:cubicBezTo>
                  <a:cubicBezTo>
                    <a:pt x="53" y="799"/>
                    <a:pt x="23" y="792"/>
                    <a:pt x="7" y="788"/>
                  </a:cubicBezTo>
                  <a:cubicBezTo>
                    <a:pt x="5" y="788"/>
                    <a:pt x="0" y="762"/>
                    <a:pt x="5" y="751"/>
                  </a:cubicBezTo>
                  <a:cubicBezTo>
                    <a:pt x="10" y="740"/>
                    <a:pt x="37" y="735"/>
                    <a:pt x="37" y="722"/>
                  </a:cubicBezTo>
                  <a:cubicBezTo>
                    <a:pt x="26" y="682"/>
                    <a:pt x="22" y="685"/>
                    <a:pt x="5" y="670"/>
                  </a:cubicBezTo>
                  <a:cubicBezTo>
                    <a:pt x="5" y="541"/>
                    <a:pt x="5" y="233"/>
                    <a:pt x="5" y="32"/>
                  </a:cubicBezTo>
                  <a:close/>
                </a:path>
              </a:pathLst>
            </a:custGeom>
            <a:solidFill>
              <a:schemeClr val="folHlink">
                <a:alpha val="5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grpSp>
          <p:nvGrpSpPr>
            <p:cNvPr id="8196" name="Group 4"/>
            <p:cNvGrpSpPr>
              <a:grpSpLocks/>
            </p:cNvGrpSpPr>
            <p:nvPr/>
          </p:nvGrpSpPr>
          <p:grpSpPr bwMode="auto">
            <a:xfrm rot="14964908" flipH="1">
              <a:off x="104" y="2441"/>
              <a:ext cx="452" cy="444"/>
              <a:chOff x="1727" y="866"/>
              <a:chExt cx="129" cy="157"/>
            </a:xfrm>
          </p:grpSpPr>
          <p:sp>
            <p:nvSpPr>
              <p:cNvPr id="8197" name="Freeform 5"/>
              <p:cNvSpPr>
                <a:spLocks/>
              </p:cNvSpPr>
              <p:nvPr userDrawn="1"/>
            </p:nvSpPr>
            <p:spPr bwMode="ltGray">
              <a:xfrm>
                <a:off x="1727" y="866"/>
                <a:ext cx="41" cy="59"/>
              </a:xfrm>
              <a:custGeom>
                <a:avLst/>
                <a:gdLst>
                  <a:gd name="T0" fmla="*/ 83 w 83"/>
                  <a:gd name="T1" fmla="*/ 28 h 117"/>
                  <a:gd name="T2" fmla="*/ 27 w 83"/>
                  <a:gd name="T3" fmla="*/ 0 h 117"/>
                  <a:gd name="T4" fmla="*/ 0 w 83"/>
                  <a:gd name="T5" fmla="*/ 117 h 117"/>
                  <a:gd name="T6" fmla="*/ 83 w 83"/>
                  <a:gd name="T7" fmla="*/ 28 h 117"/>
                </a:gdLst>
                <a:ahLst/>
                <a:cxnLst>
                  <a:cxn ang="0">
                    <a:pos x="T0" y="T1"/>
                  </a:cxn>
                  <a:cxn ang="0">
                    <a:pos x="T2" y="T3"/>
                  </a:cxn>
                  <a:cxn ang="0">
                    <a:pos x="T4" y="T5"/>
                  </a:cxn>
                  <a:cxn ang="0">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8198" name="Freeform 6"/>
              <p:cNvSpPr>
                <a:spLocks/>
              </p:cNvSpPr>
              <p:nvPr userDrawn="1"/>
            </p:nvSpPr>
            <p:spPr bwMode="ltGray">
              <a:xfrm>
                <a:off x="1786" y="894"/>
                <a:ext cx="70" cy="49"/>
              </a:xfrm>
              <a:custGeom>
                <a:avLst/>
                <a:gdLst>
                  <a:gd name="T0" fmla="*/ 0 w 140"/>
                  <a:gd name="T1" fmla="*/ 98 h 98"/>
                  <a:gd name="T2" fmla="*/ 118 w 140"/>
                  <a:gd name="T3" fmla="*/ 0 h 98"/>
                  <a:gd name="T4" fmla="*/ 140 w 140"/>
                  <a:gd name="T5" fmla="*/ 49 h 98"/>
                  <a:gd name="T6" fmla="*/ 0 w 140"/>
                  <a:gd name="T7" fmla="*/ 98 h 98"/>
                </a:gdLst>
                <a:ahLst/>
                <a:cxnLst>
                  <a:cxn ang="0">
                    <a:pos x="T0" y="T1"/>
                  </a:cxn>
                  <a:cxn ang="0">
                    <a:pos x="T2" y="T3"/>
                  </a:cxn>
                  <a:cxn ang="0">
                    <a:pos x="T4" y="T5"/>
                  </a:cxn>
                  <a:cxn ang="0">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8199" name="Freeform 7"/>
              <p:cNvSpPr>
                <a:spLocks/>
              </p:cNvSpPr>
              <p:nvPr userDrawn="1"/>
            </p:nvSpPr>
            <p:spPr bwMode="ltGray">
              <a:xfrm>
                <a:off x="1772" y="998"/>
                <a:ext cx="73" cy="25"/>
              </a:xfrm>
              <a:custGeom>
                <a:avLst/>
                <a:gdLst>
                  <a:gd name="T0" fmla="*/ 0 w 145"/>
                  <a:gd name="T1" fmla="*/ 7 h 49"/>
                  <a:gd name="T2" fmla="*/ 145 w 145"/>
                  <a:gd name="T3" fmla="*/ 0 h 49"/>
                  <a:gd name="T4" fmla="*/ 131 w 145"/>
                  <a:gd name="T5" fmla="*/ 49 h 49"/>
                  <a:gd name="T6" fmla="*/ 0 w 145"/>
                  <a:gd name="T7" fmla="*/ 7 h 49"/>
                </a:gdLst>
                <a:ahLst/>
                <a:cxnLst>
                  <a:cxn ang="0">
                    <a:pos x="T0" y="T1"/>
                  </a:cxn>
                  <a:cxn ang="0">
                    <a:pos x="T2" y="T3"/>
                  </a:cxn>
                  <a:cxn ang="0">
                    <a:pos x="T4" y="T5"/>
                  </a:cxn>
                  <a:cxn ang="0">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grpSp>
        <p:sp>
          <p:nvSpPr>
            <p:cNvPr id="8200" name="Freeform 8"/>
            <p:cNvSpPr>
              <a:spLocks/>
            </p:cNvSpPr>
            <p:nvPr/>
          </p:nvSpPr>
          <p:spPr bwMode="ltGray">
            <a:xfrm>
              <a:off x="90" y="1736"/>
              <a:ext cx="710" cy="768"/>
            </a:xfrm>
            <a:custGeom>
              <a:avLst/>
              <a:gdLst>
                <a:gd name="T0" fmla="*/ 14 w 710"/>
                <a:gd name="T1" fmla="*/ 416 h 768"/>
                <a:gd name="T2" fmla="*/ 14 w 710"/>
                <a:gd name="T3" fmla="*/ 272 h 768"/>
                <a:gd name="T4" fmla="*/ 102 w 710"/>
                <a:gd name="T5" fmla="*/ 144 h 768"/>
                <a:gd name="T6" fmla="*/ 150 w 710"/>
                <a:gd name="T7" fmla="*/ 96 h 768"/>
                <a:gd name="T8" fmla="*/ 198 w 710"/>
                <a:gd name="T9" fmla="*/ 64 h 768"/>
                <a:gd name="T10" fmla="*/ 350 w 710"/>
                <a:gd name="T11" fmla="*/ 0 h 768"/>
                <a:gd name="T12" fmla="*/ 534 w 710"/>
                <a:gd name="T13" fmla="*/ 8 h 768"/>
                <a:gd name="T14" fmla="*/ 662 w 710"/>
                <a:gd name="T15" fmla="*/ 96 h 768"/>
                <a:gd name="T16" fmla="*/ 710 w 710"/>
                <a:gd name="T17" fmla="*/ 200 h 768"/>
                <a:gd name="T18" fmla="*/ 702 w 710"/>
                <a:gd name="T19" fmla="*/ 400 h 768"/>
                <a:gd name="T20" fmla="*/ 678 w 710"/>
                <a:gd name="T21" fmla="*/ 448 h 768"/>
                <a:gd name="T22" fmla="*/ 550 w 710"/>
                <a:gd name="T23" fmla="*/ 632 h 768"/>
                <a:gd name="T24" fmla="*/ 518 w 710"/>
                <a:gd name="T25" fmla="*/ 656 h 768"/>
                <a:gd name="T26" fmla="*/ 470 w 710"/>
                <a:gd name="T27" fmla="*/ 664 h 768"/>
                <a:gd name="T28" fmla="*/ 518 w 710"/>
                <a:gd name="T29" fmla="*/ 680 h 768"/>
                <a:gd name="T30" fmla="*/ 566 w 710"/>
                <a:gd name="T31" fmla="*/ 696 h 768"/>
                <a:gd name="T32" fmla="*/ 574 w 710"/>
                <a:gd name="T33" fmla="*/ 720 h 768"/>
                <a:gd name="T34" fmla="*/ 526 w 710"/>
                <a:gd name="T35" fmla="*/ 736 h 768"/>
                <a:gd name="T36" fmla="*/ 502 w 710"/>
                <a:gd name="T37" fmla="*/ 752 h 768"/>
                <a:gd name="T38" fmla="*/ 454 w 710"/>
                <a:gd name="T39" fmla="*/ 768 h 768"/>
                <a:gd name="T40" fmla="*/ 438 w 710"/>
                <a:gd name="T41" fmla="*/ 712 h 768"/>
                <a:gd name="T42" fmla="*/ 246 w 710"/>
                <a:gd name="T43" fmla="*/ 688 h 768"/>
                <a:gd name="T44" fmla="*/ 134 w 710"/>
                <a:gd name="T45" fmla="*/ 648 h 768"/>
                <a:gd name="T46" fmla="*/ 110 w 710"/>
                <a:gd name="T47" fmla="*/ 624 h 768"/>
                <a:gd name="T48" fmla="*/ 78 w 710"/>
                <a:gd name="T49" fmla="*/ 576 h 768"/>
                <a:gd name="T50" fmla="*/ 54 w 710"/>
                <a:gd name="T51" fmla="*/ 464 h 768"/>
                <a:gd name="T52" fmla="*/ 30 w 710"/>
                <a:gd name="T53" fmla="*/ 408 h 768"/>
                <a:gd name="T54" fmla="*/ 22 w 710"/>
                <a:gd name="T55" fmla="*/ 384 h 768"/>
                <a:gd name="T56" fmla="*/ 14 w 710"/>
                <a:gd name="T57" fmla="*/ 416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10" h="768">
                  <a:moveTo>
                    <a:pt x="14" y="416"/>
                  </a:moveTo>
                  <a:cubicBezTo>
                    <a:pt x="6" y="353"/>
                    <a:pt x="0" y="339"/>
                    <a:pt x="14" y="272"/>
                  </a:cubicBezTo>
                  <a:cubicBezTo>
                    <a:pt x="24" y="227"/>
                    <a:pt x="72" y="178"/>
                    <a:pt x="102" y="144"/>
                  </a:cubicBezTo>
                  <a:cubicBezTo>
                    <a:pt x="117" y="127"/>
                    <a:pt x="134" y="112"/>
                    <a:pt x="150" y="96"/>
                  </a:cubicBezTo>
                  <a:cubicBezTo>
                    <a:pt x="164" y="82"/>
                    <a:pt x="198" y="64"/>
                    <a:pt x="198" y="64"/>
                  </a:cubicBezTo>
                  <a:cubicBezTo>
                    <a:pt x="231" y="14"/>
                    <a:pt x="294" y="7"/>
                    <a:pt x="350" y="0"/>
                  </a:cubicBezTo>
                  <a:cubicBezTo>
                    <a:pt x="411" y="3"/>
                    <a:pt x="473" y="1"/>
                    <a:pt x="534" y="8"/>
                  </a:cubicBezTo>
                  <a:cubicBezTo>
                    <a:pt x="582" y="13"/>
                    <a:pt x="624" y="71"/>
                    <a:pt x="662" y="96"/>
                  </a:cubicBezTo>
                  <a:cubicBezTo>
                    <a:pt x="691" y="140"/>
                    <a:pt x="698" y="151"/>
                    <a:pt x="710" y="200"/>
                  </a:cubicBezTo>
                  <a:cubicBezTo>
                    <a:pt x="707" y="267"/>
                    <a:pt x="707" y="333"/>
                    <a:pt x="702" y="400"/>
                  </a:cubicBezTo>
                  <a:cubicBezTo>
                    <a:pt x="700" y="423"/>
                    <a:pt x="688" y="428"/>
                    <a:pt x="678" y="448"/>
                  </a:cubicBezTo>
                  <a:cubicBezTo>
                    <a:pt x="646" y="512"/>
                    <a:pt x="626" y="607"/>
                    <a:pt x="550" y="632"/>
                  </a:cubicBezTo>
                  <a:cubicBezTo>
                    <a:pt x="539" y="640"/>
                    <a:pt x="530" y="651"/>
                    <a:pt x="518" y="656"/>
                  </a:cubicBezTo>
                  <a:cubicBezTo>
                    <a:pt x="503" y="662"/>
                    <a:pt x="470" y="648"/>
                    <a:pt x="470" y="664"/>
                  </a:cubicBezTo>
                  <a:cubicBezTo>
                    <a:pt x="470" y="681"/>
                    <a:pt x="502" y="675"/>
                    <a:pt x="518" y="680"/>
                  </a:cubicBezTo>
                  <a:cubicBezTo>
                    <a:pt x="534" y="685"/>
                    <a:pt x="566" y="696"/>
                    <a:pt x="566" y="696"/>
                  </a:cubicBezTo>
                  <a:cubicBezTo>
                    <a:pt x="569" y="704"/>
                    <a:pt x="580" y="714"/>
                    <a:pt x="574" y="720"/>
                  </a:cubicBezTo>
                  <a:cubicBezTo>
                    <a:pt x="562" y="732"/>
                    <a:pt x="542" y="731"/>
                    <a:pt x="526" y="736"/>
                  </a:cubicBezTo>
                  <a:cubicBezTo>
                    <a:pt x="517" y="739"/>
                    <a:pt x="511" y="748"/>
                    <a:pt x="502" y="752"/>
                  </a:cubicBezTo>
                  <a:cubicBezTo>
                    <a:pt x="487" y="759"/>
                    <a:pt x="454" y="768"/>
                    <a:pt x="454" y="768"/>
                  </a:cubicBezTo>
                  <a:cubicBezTo>
                    <a:pt x="448" y="750"/>
                    <a:pt x="453" y="725"/>
                    <a:pt x="438" y="712"/>
                  </a:cubicBezTo>
                  <a:cubicBezTo>
                    <a:pt x="407" y="685"/>
                    <a:pt x="256" y="689"/>
                    <a:pt x="246" y="688"/>
                  </a:cubicBezTo>
                  <a:cubicBezTo>
                    <a:pt x="207" y="680"/>
                    <a:pt x="166" y="674"/>
                    <a:pt x="134" y="648"/>
                  </a:cubicBezTo>
                  <a:cubicBezTo>
                    <a:pt x="125" y="641"/>
                    <a:pt x="117" y="633"/>
                    <a:pt x="110" y="624"/>
                  </a:cubicBezTo>
                  <a:cubicBezTo>
                    <a:pt x="98" y="609"/>
                    <a:pt x="78" y="576"/>
                    <a:pt x="78" y="576"/>
                  </a:cubicBezTo>
                  <a:cubicBezTo>
                    <a:pt x="66" y="506"/>
                    <a:pt x="74" y="544"/>
                    <a:pt x="54" y="464"/>
                  </a:cubicBezTo>
                  <a:cubicBezTo>
                    <a:pt x="37" y="397"/>
                    <a:pt x="58" y="463"/>
                    <a:pt x="30" y="408"/>
                  </a:cubicBezTo>
                  <a:cubicBezTo>
                    <a:pt x="26" y="400"/>
                    <a:pt x="30" y="380"/>
                    <a:pt x="22" y="384"/>
                  </a:cubicBezTo>
                  <a:cubicBezTo>
                    <a:pt x="12" y="389"/>
                    <a:pt x="17" y="405"/>
                    <a:pt x="14" y="416"/>
                  </a:cubicBezTo>
                  <a:close/>
                </a:path>
              </a:pathLst>
            </a:custGeom>
            <a:solidFill>
              <a:schemeClr val="accent2">
                <a:alpha val="5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grpSp>
          <p:nvGrpSpPr>
            <p:cNvPr id="8201" name="Group 9"/>
            <p:cNvGrpSpPr>
              <a:grpSpLocks/>
            </p:cNvGrpSpPr>
            <p:nvPr/>
          </p:nvGrpSpPr>
          <p:grpSpPr bwMode="auto">
            <a:xfrm rot="416244">
              <a:off x="9" y="1746"/>
              <a:ext cx="1771" cy="1741"/>
              <a:chOff x="41" y="2787"/>
              <a:chExt cx="902" cy="833"/>
            </a:xfrm>
          </p:grpSpPr>
          <p:sp>
            <p:nvSpPr>
              <p:cNvPr id="8202" name="Freeform 10"/>
              <p:cNvSpPr>
                <a:spLocks/>
              </p:cNvSpPr>
              <p:nvPr userDrawn="1"/>
            </p:nvSpPr>
            <p:spPr bwMode="ltGray">
              <a:xfrm rot="373331" flipH="1">
                <a:off x="125" y="2787"/>
                <a:ext cx="313" cy="303"/>
              </a:xfrm>
              <a:custGeom>
                <a:avLst/>
                <a:gdLst>
                  <a:gd name="T0" fmla="*/ 46 w 217"/>
                  <a:gd name="T1" fmla="*/ 210 h 210"/>
                  <a:gd name="T2" fmla="*/ 37 w 217"/>
                  <a:gd name="T3" fmla="*/ 198 h 210"/>
                  <a:gd name="T4" fmla="*/ 26 w 217"/>
                  <a:gd name="T5" fmla="*/ 181 h 210"/>
                  <a:gd name="T6" fmla="*/ 15 w 217"/>
                  <a:gd name="T7" fmla="*/ 159 h 210"/>
                  <a:gd name="T8" fmla="*/ 5 w 217"/>
                  <a:gd name="T9" fmla="*/ 135 h 210"/>
                  <a:gd name="T10" fmla="*/ 0 w 217"/>
                  <a:gd name="T11" fmla="*/ 109 h 210"/>
                  <a:gd name="T12" fmla="*/ 1 w 217"/>
                  <a:gd name="T13" fmla="*/ 82 h 210"/>
                  <a:gd name="T14" fmla="*/ 9 w 217"/>
                  <a:gd name="T15" fmla="*/ 57 h 210"/>
                  <a:gd name="T16" fmla="*/ 27 w 217"/>
                  <a:gd name="T17" fmla="*/ 35 h 210"/>
                  <a:gd name="T18" fmla="*/ 45 w 217"/>
                  <a:gd name="T19" fmla="*/ 22 h 210"/>
                  <a:gd name="T20" fmla="*/ 60 w 217"/>
                  <a:gd name="T21" fmla="*/ 12 h 210"/>
                  <a:gd name="T22" fmla="*/ 72 w 217"/>
                  <a:gd name="T23" fmla="*/ 7 h 210"/>
                  <a:gd name="T24" fmla="*/ 81 w 217"/>
                  <a:gd name="T25" fmla="*/ 5 h 210"/>
                  <a:gd name="T26" fmla="*/ 88 w 217"/>
                  <a:gd name="T27" fmla="*/ 5 h 210"/>
                  <a:gd name="T28" fmla="*/ 104 w 217"/>
                  <a:gd name="T29" fmla="*/ 0 h 210"/>
                  <a:gd name="T30" fmla="*/ 148 w 217"/>
                  <a:gd name="T31" fmla="*/ 8 h 210"/>
                  <a:gd name="T32" fmla="*/ 160 w 217"/>
                  <a:gd name="T33" fmla="*/ 12 h 210"/>
                  <a:gd name="T34" fmla="*/ 172 w 217"/>
                  <a:gd name="T35" fmla="*/ 15 h 210"/>
                  <a:gd name="T36" fmla="*/ 182 w 217"/>
                  <a:gd name="T37" fmla="*/ 19 h 210"/>
                  <a:gd name="T38" fmla="*/ 190 w 217"/>
                  <a:gd name="T39" fmla="*/ 23 h 210"/>
                  <a:gd name="T40" fmla="*/ 198 w 217"/>
                  <a:gd name="T41" fmla="*/ 27 h 210"/>
                  <a:gd name="T42" fmla="*/ 205 w 217"/>
                  <a:gd name="T43" fmla="*/ 32 h 210"/>
                  <a:gd name="T44" fmla="*/ 211 w 217"/>
                  <a:gd name="T45" fmla="*/ 38 h 210"/>
                  <a:gd name="T46" fmla="*/ 217 w 217"/>
                  <a:gd name="T47" fmla="*/ 45 h 210"/>
                  <a:gd name="T48" fmla="*/ 205 w 217"/>
                  <a:gd name="T49" fmla="*/ 40 h 210"/>
                  <a:gd name="T50" fmla="*/ 194 w 217"/>
                  <a:gd name="T51" fmla="*/ 36 h 210"/>
                  <a:gd name="T52" fmla="*/ 183 w 217"/>
                  <a:gd name="T53" fmla="*/ 33 h 210"/>
                  <a:gd name="T54" fmla="*/ 172 w 217"/>
                  <a:gd name="T55" fmla="*/ 30 h 210"/>
                  <a:gd name="T56" fmla="*/ 163 w 217"/>
                  <a:gd name="T57" fmla="*/ 27 h 210"/>
                  <a:gd name="T58" fmla="*/ 153 w 217"/>
                  <a:gd name="T59" fmla="*/ 26 h 210"/>
                  <a:gd name="T60" fmla="*/ 143 w 217"/>
                  <a:gd name="T61" fmla="*/ 24 h 210"/>
                  <a:gd name="T62" fmla="*/ 134 w 217"/>
                  <a:gd name="T63" fmla="*/ 24 h 210"/>
                  <a:gd name="T64" fmla="*/ 125 w 217"/>
                  <a:gd name="T65" fmla="*/ 24 h 210"/>
                  <a:gd name="T66" fmla="*/ 116 w 217"/>
                  <a:gd name="T67" fmla="*/ 25 h 210"/>
                  <a:gd name="T68" fmla="*/ 107 w 217"/>
                  <a:gd name="T69" fmla="*/ 27 h 210"/>
                  <a:gd name="T70" fmla="*/ 99 w 217"/>
                  <a:gd name="T71" fmla="*/ 29 h 210"/>
                  <a:gd name="T72" fmla="*/ 91 w 217"/>
                  <a:gd name="T73" fmla="*/ 33 h 210"/>
                  <a:gd name="T74" fmla="*/ 82 w 217"/>
                  <a:gd name="T75" fmla="*/ 36 h 210"/>
                  <a:gd name="T76" fmla="*/ 74 w 217"/>
                  <a:gd name="T77" fmla="*/ 41 h 210"/>
                  <a:gd name="T78" fmla="*/ 66 w 217"/>
                  <a:gd name="T79" fmla="*/ 46 h 210"/>
                  <a:gd name="T80" fmla="*/ 52 w 217"/>
                  <a:gd name="T81" fmla="*/ 61 h 210"/>
                  <a:gd name="T82" fmla="*/ 42 w 217"/>
                  <a:gd name="T83" fmla="*/ 80 h 210"/>
                  <a:gd name="T84" fmla="*/ 37 w 217"/>
                  <a:gd name="T85" fmla="*/ 103 h 210"/>
                  <a:gd name="T86" fmla="*/ 35 w 217"/>
                  <a:gd name="T87" fmla="*/ 126 h 210"/>
                  <a:gd name="T88" fmla="*/ 35 w 217"/>
                  <a:gd name="T89" fmla="*/ 151 h 210"/>
                  <a:gd name="T90" fmla="*/ 38 w 217"/>
                  <a:gd name="T91" fmla="*/ 174 h 210"/>
                  <a:gd name="T92" fmla="*/ 41 w 217"/>
                  <a:gd name="T93" fmla="*/ 194 h 210"/>
                  <a:gd name="T94" fmla="*/ 46 w 217"/>
                  <a:gd name="T95" fmla="*/ 21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7" h="210">
                    <a:moveTo>
                      <a:pt x="46" y="210"/>
                    </a:moveTo>
                    <a:lnTo>
                      <a:pt x="37" y="198"/>
                    </a:lnTo>
                    <a:lnTo>
                      <a:pt x="26" y="181"/>
                    </a:lnTo>
                    <a:lnTo>
                      <a:pt x="15" y="159"/>
                    </a:lnTo>
                    <a:lnTo>
                      <a:pt x="5" y="135"/>
                    </a:lnTo>
                    <a:lnTo>
                      <a:pt x="0" y="109"/>
                    </a:lnTo>
                    <a:lnTo>
                      <a:pt x="1" y="82"/>
                    </a:lnTo>
                    <a:lnTo>
                      <a:pt x="9" y="57"/>
                    </a:lnTo>
                    <a:lnTo>
                      <a:pt x="27" y="35"/>
                    </a:lnTo>
                    <a:lnTo>
                      <a:pt x="45" y="22"/>
                    </a:lnTo>
                    <a:lnTo>
                      <a:pt x="60" y="12"/>
                    </a:lnTo>
                    <a:lnTo>
                      <a:pt x="72" y="7"/>
                    </a:lnTo>
                    <a:lnTo>
                      <a:pt x="81" y="5"/>
                    </a:lnTo>
                    <a:lnTo>
                      <a:pt x="88" y="5"/>
                    </a:lnTo>
                    <a:lnTo>
                      <a:pt x="104" y="0"/>
                    </a:lnTo>
                    <a:lnTo>
                      <a:pt x="148" y="8"/>
                    </a:lnTo>
                    <a:lnTo>
                      <a:pt x="160" y="12"/>
                    </a:lnTo>
                    <a:lnTo>
                      <a:pt x="172" y="15"/>
                    </a:lnTo>
                    <a:lnTo>
                      <a:pt x="182" y="19"/>
                    </a:lnTo>
                    <a:lnTo>
                      <a:pt x="190" y="23"/>
                    </a:lnTo>
                    <a:lnTo>
                      <a:pt x="198" y="27"/>
                    </a:lnTo>
                    <a:lnTo>
                      <a:pt x="205" y="32"/>
                    </a:lnTo>
                    <a:lnTo>
                      <a:pt x="211" y="38"/>
                    </a:lnTo>
                    <a:lnTo>
                      <a:pt x="217" y="45"/>
                    </a:lnTo>
                    <a:lnTo>
                      <a:pt x="205" y="40"/>
                    </a:lnTo>
                    <a:lnTo>
                      <a:pt x="194" y="36"/>
                    </a:lnTo>
                    <a:lnTo>
                      <a:pt x="183" y="33"/>
                    </a:lnTo>
                    <a:lnTo>
                      <a:pt x="172" y="30"/>
                    </a:lnTo>
                    <a:lnTo>
                      <a:pt x="163" y="27"/>
                    </a:lnTo>
                    <a:lnTo>
                      <a:pt x="153" y="26"/>
                    </a:lnTo>
                    <a:lnTo>
                      <a:pt x="143" y="24"/>
                    </a:lnTo>
                    <a:lnTo>
                      <a:pt x="134" y="24"/>
                    </a:lnTo>
                    <a:lnTo>
                      <a:pt x="125" y="24"/>
                    </a:lnTo>
                    <a:lnTo>
                      <a:pt x="116" y="25"/>
                    </a:lnTo>
                    <a:lnTo>
                      <a:pt x="107" y="27"/>
                    </a:lnTo>
                    <a:lnTo>
                      <a:pt x="99" y="29"/>
                    </a:lnTo>
                    <a:lnTo>
                      <a:pt x="91" y="33"/>
                    </a:lnTo>
                    <a:lnTo>
                      <a:pt x="82" y="36"/>
                    </a:lnTo>
                    <a:lnTo>
                      <a:pt x="74" y="41"/>
                    </a:lnTo>
                    <a:lnTo>
                      <a:pt x="66" y="46"/>
                    </a:lnTo>
                    <a:lnTo>
                      <a:pt x="52" y="61"/>
                    </a:lnTo>
                    <a:lnTo>
                      <a:pt x="42" y="80"/>
                    </a:lnTo>
                    <a:lnTo>
                      <a:pt x="37" y="103"/>
                    </a:lnTo>
                    <a:lnTo>
                      <a:pt x="35" y="126"/>
                    </a:lnTo>
                    <a:lnTo>
                      <a:pt x="35" y="151"/>
                    </a:lnTo>
                    <a:lnTo>
                      <a:pt x="38" y="174"/>
                    </a:lnTo>
                    <a:lnTo>
                      <a:pt x="41" y="194"/>
                    </a:lnTo>
                    <a:lnTo>
                      <a:pt x="46" y="21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8203" name="Freeform 11"/>
              <p:cNvSpPr>
                <a:spLocks/>
              </p:cNvSpPr>
              <p:nvPr userDrawn="1"/>
            </p:nvSpPr>
            <p:spPr bwMode="ltGray">
              <a:xfrm rot="373331" flipH="1">
                <a:off x="41" y="2843"/>
                <a:ext cx="262" cy="308"/>
              </a:xfrm>
              <a:custGeom>
                <a:avLst/>
                <a:gdLst>
                  <a:gd name="T0" fmla="*/ 109 w 182"/>
                  <a:gd name="T1" fmla="*/ 0 h 213"/>
                  <a:gd name="T2" fmla="*/ 112 w 182"/>
                  <a:gd name="T3" fmla="*/ 2 h 213"/>
                  <a:gd name="T4" fmla="*/ 118 w 182"/>
                  <a:gd name="T5" fmla="*/ 8 h 213"/>
                  <a:gd name="T6" fmla="*/ 127 w 182"/>
                  <a:gd name="T7" fmla="*/ 18 h 213"/>
                  <a:gd name="T8" fmla="*/ 137 w 182"/>
                  <a:gd name="T9" fmla="*/ 33 h 213"/>
                  <a:gd name="T10" fmla="*/ 145 w 182"/>
                  <a:gd name="T11" fmla="*/ 52 h 213"/>
                  <a:gd name="T12" fmla="*/ 150 w 182"/>
                  <a:gd name="T13" fmla="*/ 76 h 213"/>
                  <a:gd name="T14" fmla="*/ 150 w 182"/>
                  <a:gd name="T15" fmla="*/ 105 h 213"/>
                  <a:gd name="T16" fmla="*/ 144 w 182"/>
                  <a:gd name="T17" fmla="*/ 139 h 213"/>
                  <a:gd name="T18" fmla="*/ 140 w 182"/>
                  <a:gd name="T19" fmla="*/ 149 h 213"/>
                  <a:gd name="T20" fmla="*/ 136 w 182"/>
                  <a:gd name="T21" fmla="*/ 157 h 213"/>
                  <a:gd name="T22" fmla="*/ 131 w 182"/>
                  <a:gd name="T23" fmla="*/ 165 h 213"/>
                  <a:gd name="T24" fmla="*/ 125 w 182"/>
                  <a:gd name="T25" fmla="*/ 173 h 213"/>
                  <a:gd name="T26" fmla="*/ 117 w 182"/>
                  <a:gd name="T27" fmla="*/ 180 h 213"/>
                  <a:gd name="T28" fmla="*/ 110 w 182"/>
                  <a:gd name="T29" fmla="*/ 185 h 213"/>
                  <a:gd name="T30" fmla="*/ 102 w 182"/>
                  <a:gd name="T31" fmla="*/ 191 h 213"/>
                  <a:gd name="T32" fmla="*/ 92 w 182"/>
                  <a:gd name="T33" fmla="*/ 195 h 213"/>
                  <a:gd name="T34" fmla="*/ 82 w 182"/>
                  <a:gd name="T35" fmla="*/ 197 h 213"/>
                  <a:gd name="T36" fmla="*/ 72 w 182"/>
                  <a:gd name="T37" fmla="*/ 200 h 213"/>
                  <a:gd name="T38" fmla="*/ 61 w 182"/>
                  <a:gd name="T39" fmla="*/ 201 h 213"/>
                  <a:gd name="T40" fmla="*/ 49 w 182"/>
                  <a:gd name="T41" fmla="*/ 201 h 213"/>
                  <a:gd name="T42" fmla="*/ 37 w 182"/>
                  <a:gd name="T43" fmla="*/ 200 h 213"/>
                  <a:gd name="T44" fmla="*/ 25 w 182"/>
                  <a:gd name="T45" fmla="*/ 197 h 213"/>
                  <a:gd name="T46" fmla="*/ 12 w 182"/>
                  <a:gd name="T47" fmla="*/ 193 h 213"/>
                  <a:gd name="T48" fmla="*/ 0 w 182"/>
                  <a:gd name="T49" fmla="*/ 188 h 213"/>
                  <a:gd name="T50" fmla="*/ 11 w 182"/>
                  <a:gd name="T51" fmla="*/ 195 h 213"/>
                  <a:gd name="T52" fmla="*/ 22 w 182"/>
                  <a:gd name="T53" fmla="*/ 200 h 213"/>
                  <a:gd name="T54" fmla="*/ 33 w 182"/>
                  <a:gd name="T55" fmla="*/ 205 h 213"/>
                  <a:gd name="T56" fmla="*/ 43 w 182"/>
                  <a:gd name="T57" fmla="*/ 208 h 213"/>
                  <a:gd name="T58" fmla="*/ 53 w 182"/>
                  <a:gd name="T59" fmla="*/ 211 h 213"/>
                  <a:gd name="T60" fmla="*/ 63 w 182"/>
                  <a:gd name="T61" fmla="*/ 212 h 213"/>
                  <a:gd name="T62" fmla="*/ 73 w 182"/>
                  <a:gd name="T63" fmla="*/ 213 h 213"/>
                  <a:gd name="T64" fmla="*/ 83 w 182"/>
                  <a:gd name="T65" fmla="*/ 213 h 213"/>
                  <a:gd name="T66" fmla="*/ 91 w 182"/>
                  <a:gd name="T67" fmla="*/ 212 h 213"/>
                  <a:gd name="T68" fmla="*/ 100 w 182"/>
                  <a:gd name="T69" fmla="*/ 210 h 213"/>
                  <a:gd name="T70" fmla="*/ 108 w 182"/>
                  <a:gd name="T71" fmla="*/ 208 h 213"/>
                  <a:gd name="T72" fmla="*/ 116 w 182"/>
                  <a:gd name="T73" fmla="*/ 206 h 213"/>
                  <a:gd name="T74" fmla="*/ 123 w 182"/>
                  <a:gd name="T75" fmla="*/ 203 h 213"/>
                  <a:gd name="T76" fmla="*/ 130 w 182"/>
                  <a:gd name="T77" fmla="*/ 199 h 213"/>
                  <a:gd name="T78" fmla="*/ 136 w 182"/>
                  <a:gd name="T79" fmla="*/ 195 h 213"/>
                  <a:gd name="T80" fmla="*/ 142 w 182"/>
                  <a:gd name="T81" fmla="*/ 191 h 213"/>
                  <a:gd name="T82" fmla="*/ 158 w 182"/>
                  <a:gd name="T83" fmla="*/ 176 h 213"/>
                  <a:gd name="T84" fmla="*/ 169 w 182"/>
                  <a:gd name="T85" fmla="*/ 161 h 213"/>
                  <a:gd name="T86" fmla="*/ 176 w 182"/>
                  <a:gd name="T87" fmla="*/ 144 h 213"/>
                  <a:gd name="T88" fmla="*/ 179 w 182"/>
                  <a:gd name="T89" fmla="*/ 128 h 213"/>
                  <a:gd name="T90" fmla="*/ 181 w 182"/>
                  <a:gd name="T91" fmla="*/ 111 h 213"/>
                  <a:gd name="T92" fmla="*/ 181 w 182"/>
                  <a:gd name="T93" fmla="*/ 95 h 213"/>
                  <a:gd name="T94" fmla="*/ 182 w 182"/>
                  <a:gd name="T95" fmla="*/ 79 h 213"/>
                  <a:gd name="T96" fmla="*/ 173 w 182"/>
                  <a:gd name="T97" fmla="*/ 46 h 213"/>
                  <a:gd name="T98" fmla="*/ 156 w 182"/>
                  <a:gd name="T99" fmla="*/ 21 h 213"/>
                  <a:gd name="T100" fmla="*/ 151 w 182"/>
                  <a:gd name="T101" fmla="*/ 18 h 213"/>
                  <a:gd name="T102" fmla="*/ 147 w 182"/>
                  <a:gd name="T103" fmla="*/ 15 h 213"/>
                  <a:gd name="T104" fmla="*/ 142 w 182"/>
                  <a:gd name="T105" fmla="*/ 13 h 213"/>
                  <a:gd name="T106" fmla="*/ 138 w 182"/>
                  <a:gd name="T107" fmla="*/ 11 h 213"/>
                  <a:gd name="T108" fmla="*/ 132 w 182"/>
                  <a:gd name="T109" fmla="*/ 9 h 213"/>
                  <a:gd name="T110" fmla="*/ 126 w 182"/>
                  <a:gd name="T111" fmla="*/ 6 h 213"/>
                  <a:gd name="T112" fmla="*/ 119 w 182"/>
                  <a:gd name="T113" fmla="*/ 3 h 213"/>
                  <a:gd name="T114" fmla="*/ 109 w 182"/>
                  <a:gd name="T115" fmla="*/ 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2" h="213">
                    <a:moveTo>
                      <a:pt x="109" y="0"/>
                    </a:moveTo>
                    <a:lnTo>
                      <a:pt x="112" y="2"/>
                    </a:lnTo>
                    <a:lnTo>
                      <a:pt x="118" y="8"/>
                    </a:lnTo>
                    <a:lnTo>
                      <a:pt x="127" y="18"/>
                    </a:lnTo>
                    <a:lnTo>
                      <a:pt x="137" y="33"/>
                    </a:lnTo>
                    <a:lnTo>
                      <a:pt x="145" y="52"/>
                    </a:lnTo>
                    <a:lnTo>
                      <a:pt x="150" y="76"/>
                    </a:lnTo>
                    <a:lnTo>
                      <a:pt x="150" y="105"/>
                    </a:lnTo>
                    <a:lnTo>
                      <a:pt x="144" y="139"/>
                    </a:lnTo>
                    <a:lnTo>
                      <a:pt x="140" y="149"/>
                    </a:lnTo>
                    <a:lnTo>
                      <a:pt x="136" y="157"/>
                    </a:lnTo>
                    <a:lnTo>
                      <a:pt x="131" y="165"/>
                    </a:lnTo>
                    <a:lnTo>
                      <a:pt x="125" y="173"/>
                    </a:lnTo>
                    <a:lnTo>
                      <a:pt x="117" y="180"/>
                    </a:lnTo>
                    <a:lnTo>
                      <a:pt x="110" y="185"/>
                    </a:lnTo>
                    <a:lnTo>
                      <a:pt x="102" y="191"/>
                    </a:lnTo>
                    <a:lnTo>
                      <a:pt x="92" y="195"/>
                    </a:lnTo>
                    <a:lnTo>
                      <a:pt x="82" y="197"/>
                    </a:lnTo>
                    <a:lnTo>
                      <a:pt x="72" y="200"/>
                    </a:lnTo>
                    <a:lnTo>
                      <a:pt x="61" y="201"/>
                    </a:lnTo>
                    <a:lnTo>
                      <a:pt x="49" y="201"/>
                    </a:lnTo>
                    <a:lnTo>
                      <a:pt x="37" y="200"/>
                    </a:lnTo>
                    <a:lnTo>
                      <a:pt x="25" y="197"/>
                    </a:lnTo>
                    <a:lnTo>
                      <a:pt x="12" y="193"/>
                    </a:lnTo>
                    <a:lnTo>
                      <a:pt x="0" y="188"/>
                    </a:lnTo>
                    <a:lnTo>
                      <a:pt x="11" y="195"/>
                    </a:lnTo>
                    <a:lnTo>
                      <a:pt x="22" y="200"/>
                    </a:lnTo>
                    <a:lnTo>
                      <a:pt x="33" y="205"/>
                    </a:lnTo>
                    <a:lnTo>
                      <a:pt x="43" y="208"/>
                    </a:lnTo>
                    <a:lnTo>
                      <a:pt x="53" y="211"/>
                    </a:lnTo>
                    <a:lnTo>
                      <a:pt x="63" y="212"/>
                    </a:lnTo>
                    <a:lnTo>
                      <a:pt x="73" y="213"/>
                    </a:lnTo>
                    <a:lnTo>
                      <a:pt x="83" y="213"/>
                    </a:lnTo>
                    <a:lnTo>
                      <a:pt x="91" y="212"/>
                    </a:lnTo>
                    <a:lnTo>
                      <a:pt x="100" y="210"/>
                    </a:lnTo>
                    <a:lnTo>
                      <a:pt x="108" y="208"/>
                    </a:lnTo>
                    <a:lnTo>
                      <a:pt x="116" y="206"/>
                    </a:lnTo>
                    <a:lnTo>
                      <a:pt x="123" y="203"/>
                    </a:lnTo>
                    <a:lnTo>
                      <a:pt x="130" y="199"/>
                    </a:lnTo>
                    <a:lnTo>
                      <a:pt x="136" y="195"/>
                    </a:lnTo>
                    <a:lnTo>
                      <a:pt x="142" y="191"/>
                    </a:lnTo>
                    <a:lnTo>
                      <a:pt x="158" y="176"/>
                    </a:lnTo>
                    <a:lnTo>
                      <a:pt x="169" y="161"/>
                    </a:lnTo>
                    <a:lnTo>
                      <a:pt x="176" y="144"/>
                    </a:lnTo>
                    <a:lnTo>
                      <a:pt x="179" y="128"/>
                    </a:lnTo>
                    <a:lnTo>
                      <a:pt x="181" y="111"/>
                    </a:lnTo>
                    <a:lnTo>
                      <a:pt x="181" y="95"/>
                    </a:lnTo>
                    <a:lnTo>
                      <a:pt x="182" y="79"/>
                    </a:lnTo>
                    <a:lnTo>
                      <a:pt x="173" y="46"/>
                    </a:lnTo>
                    <a:lnTo>
                      <a:pt x="156" y="21"/>
                    </a:lnTo>
                    <a:lnTo>
                      <a:pt x="151" y="18"/>
                    </a:lnTo>
                    <a:lnTo>
                      <a:pt x="147" y="15"/>
                    </a:lnTo>
                    <a:lnTo>
                      <a:pt x="142" y="13"/>
                    </a:lnTo>
                    <a:lnTo>
                      <a:pt x="138" y="11"/>
                    </a:lnTo>
                    <a:lnTo>
                      <a:pt x="132" y="9"/>
                    </a:lnTo>
                    <a:lnTo>
                      <a:pt x="126" y="6"/>
                    </a:lnTo>
                    <a:lnTo>
                      <a:pt x="119" y="3"/>
                    </a:lnTo>
                    <a:lnTo>
                      <a:pt x="109"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8204" name="Freeform 12"/>
              <p:cNvSpPr>
                <a:spLocks/>
              </p:cNvSpPr>
              <p:nvPr userDrawn="1"/>
            </p:nvSpPr>
            <p:spPr bwMode="ltGray">
              <a:xfrm rot="373331" flipH="1">
                <a:off x="121" y="2907"/>
                <a:ext cx="93" cy="156"/>
              </a:xfrm>
              <a:custGeom>
                <a:avLst/>
                <a:gdLst>
                  <a:gd name="T0" fmla="*/ 94 w 128"/>
                  <a:gd name="T1" fmla="*/ 0 h 217"/>
                  <a:gd name="T2" fmla="*/ 105 w 128"/>
                  <a:gd name="T3" fmla="*/ 9 h 217"/>
                  <a:gd name="T4" fmla="*/ 115 w 128"/>
                  <a:gd name="T5" fmla="*/ 27 h 217"/>
                  <a:gd name="T6" fmla="*/ 123 w 128"/>
                  <a:gd name="T7" fmla="*/ 50 h 217"/>
                  <a:gd name="T8" fmla="*/ 128 w 128"/>
                  <a:gd name="T9" fmla="*/ 78 h 217"/>
                  <a:gd name="T10" fmla="*/ 127 w 128"/>
                  <a:gd name="T11" fmla="*/ 111 h 217"/>
                  <a:gd name="T12" fmla="*/ 116 w 128"/>
                  <a:gd name="T13" fmla="*/ 145 h 217"/>
                  <a:gd name="T14" fmla="*/ 94 w 128"/>
                  <a:gd name="T15" fmla="*/ 181 h 217"/>
                  <a:gd name="T16" fmla="*/ 60 w 128"/>
                  <a:gd name="T17" fmla="*/ 217 h 217"/>
                  <a:gd name="T18" fmla="*/ 49 w 128"/>
                  <a:gd name="T19" fmla="*/ 213 h 217"/>
                  <a:gd name="T20" fmla="*/ 38 w 128"/>
                  <a:gd name="T21" fmla="*/ 210 h 217"/>
                  <a:gd name="T22" fmla="*/ 26 w 128"/>
                  <a:gd name="T23" fmla="*/ 205 h 217"/>
                  <a:gd name="T24" fmla="*/ 16 w 128"/>
                  <a:gd name="T25" fmla="*/ 201 h 217"/>
                  <a:gd name="T26" fmla="*/ 8 w 128"/>
                  <a:gd name="T27" fmla="*/ 196 h 217"/>
                  <a:gd name="T28" fmla="*/ 2 w 128"/>
                  <a:gd name="T29" fmla="*/ 190 h 217"/>
                  <a:gd name="T30" fmla="*/ 0 w 128"/>
                  <a:gd name="T31" fmla="*/ 183 h 217"/>
                  <a:gd name="T32" fmla="*/ 1 w 128"/>
                  <a:gd name="T33" fmla="*/ 178 h 217"/>
                  <a:gd name="T34" fmla="*/ 13 w 128"/>
                  <a:gd name="T35" fmla="*/ 171 h 217"/>
                  <a:gd name="T36" fmla="*/ 29 w 128"/>
                  <a:gd name="T37" fmla="*/ 161 h 217"/>
                  <a:gd name="T38" fmla="*/ 46 w 128"/>
                  <a:gd name="T39" fmla="*/ 150 h 217"/>
                  <a:gd name="T40" fmla="*/ 63 w 128"/>
                  <a:gd name="T41" fmla="*/ 134 h 217"/>
                  <a:gd name="T42" fmla="*/ 79 w 128"/>
                  <a:gd name="T43" fmla="*/ 112 h 217"/>
                  <a:gd name="T44" fmla="*/ 91 w 128"/>
                  <a:gd name="T45" fmla="*/ 83 h 217"/>
                  <a:gd name="T46" fmla="*/ 97 w 128"/>
                  <a:gd name="T47" fmla="*/ 46 h 217"/>
                  <a:gd name="T48" fmla="*/ 94 w 128"/>
                  <a:gd name="T49"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8205" name="Freeform 13"/>
              <p:cNvSpPr>
                <a:spLocks/>
              </p:cNvSpPr>
              <p:nvPr userDrawn="1"/>
            </p:nvSpPr>
            <p:spPr bwMode="ltGray">
              <a:xfrm rot="373331" flipH="1">
                <a:off x="313" y="3110"/>
                <a:ext cx="85" cy="93"/>
              </a:xfrm>
              <a:custGeom>
                <a:avLst/>
                <a:gdLst>
                  <a:gd name="T0" fmla="*/ 75 w 117"/>
                  <a:gd name="T1" fmla="*/ 0 h 132"/>
                  <a:gd name="T2" fmla="*/ 0 w 117"/>
                  <a:gd name="T3" fmla="*/ 25 h 132"/>
                  <a:gd name="T4" fmla="*/ 3 w 117"/>
                  <a:gd name="T5" fmla="*/ 26 h 132"/>
                  <a:gd name="T6" fmla="*/ 14 w 117"/>
                  <a:gd name="T7" fmla="*/ 29 h 132"/>
                  <a:gd name="T8" fmla="*/ 29 w 117"/>
                  <a:gd name="T9" fmla="*/ 36 h 132"/>
                  <a:gd name="T10" fmla="*/ 46 w 117"/>
                  <a:gd name="T11" fmla="*/ 47 h 132"/>
                  <a:gd name="T12" fmla="*/ 66 w 117"/>
                  <a:gd name="T13" fmla="*/ 62 h 132"/>
                  <a:gd name="T14" fmla="*/ 84 w 117"/>
                  <a:gd name="T15" fmla="*/ 80 h 132"/>
                  <a:gd name="T16" fmla="*/ 102 w 117"/>
                  <a:gd name="T17" fmla="*/ 103 h 132"/>
                  <a:gd name="T18" fmla="*/ 116 w 117"/>
                  <a:gd name="T19" fmla="*/ 132 h 132"/>
                  <a:gd name="T20" fmla="*/ 117 w 117"/>
                  <a:gd name="T21" fmla="*/ 120 h 132"/>
                  <a:gd name="T22" fmla="*/ 115 w 117"/>
                  <a:gd name="T23" fmla="*/ 107 h 132"/>
                  <a:gd name="T24" fmla="*/ 108 w 117"/>
                  <a:gd name="T25" fmla="*/ 90 h 132"/>
                  <a:gd name="T26" fmla="*/ 99 w 117"/>
                  <a:gd name="T27" fmla="*/ 74 h 132"/>
                  <a:gd name="T28" fmla="*/ 89 w 117"/>
                  <a:gd name="T29" fmla="*/ 58 h 132"/>
                  <a:gd name="T30" fmla="*/ 78 w 117"/>
                  <a:gd name="T31" fmla="*/ 45 h 132"/>
                  <a:gd name="T32" fmla="*/ 67 w 117"/>
                  <a:gd name="T33" fmla="*/ 36 h 132"/>
                  <a:gd name="T34" fmla="*/ 58 w 117"/>
                  <a:gd name="T35" fmla="*/ 32 h 132"/>
                  <a:gd name="T36" fmla="*/ 69 w 117"/>
                  <a:gd name="T37" fmla="*/ 29 h 132"/>
                  <a:gd name="T38" fmla="*/ 79 w 117"/>
                  <a:gd name="T39" fmla="*/ 28 h 132"/>
                  <a:gd name="T40" fmla="*/ 89 w 117"/>
                  <a:gd name="T41" fmla="*/ 26 h 132"/>
                  <a:gd name="T42" fmla="*/ 98 w 117"/>
                  <a:gd name="T43" fmla="*/ 25 h 132"/>
                  <a:gd name="T44" fmla="*/ 105 w 117"/>
                  <a:gd name="T45" fmla="*/ 24 h 132"/>
                  <a:gd name="T46" fmla="*/ 109 w 117"/>
                  <a:gd name="T47" fmla="*/ 22 h 132"/>
                  <a:gd name="T48" fmla="*/ 113 w 117"/>
                  <a:gd name="T49" fmla="*/ 21 h 132"/>
                  <a:gd name="T50" fmla="*/ 114 w 117"/>
                  <a:gd name="T51" fmla="*/ 21 h 132"/>
                  <a:gd name="T52" fmla="*/ 75 w 117"/>
                  <a:gd name="T53"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8206" name="Freeform 14"/>
              <p:cNvSpPr>
                <a:spLocks/>
              </p:cNvSpPr>
              <p:nvPr userDrawn="1"/>
            </p:nvSpPr>
            <p:spPr bwMode="ltGray">
              <a:xfrm rot="373331" flipH="1">
                <a:off x="289" y="3135"/>
                <a:ext cx="21" cy="55"/>
              </a:xfrm>
              <a:custGeom>
                <a:avLst/>
                <a:gdLst>
                  <a:gd name="T0" fmla="*/ 29 w 29"/>
                  <a:gd name="T1" fmla="*/ 0 h 77"/>
                  <a:gd name="T2" fmla="*/ 23 w 29"/>
                  <a:gd name="T3" fmla="*/ 0 h 77"/>
                  <a:gd name="T4" fmla="*/ 16 w 29"/>
                  <a:gd name="T5" fmla="*/ 4 h 77"/>
                  <a:gd name="T6" fmla="*/ 9 w 29"/>
                  <a:gd name="T7" fmla="*/ 9 h 77"/>
                  <a:gd name="T8" fmla="*/ 4 w 29"/>
                  <a:gd name="T9" fmla="*/ 19 h 77"/>
                  <a:gd name="T10" fmla="*/ 1 w 29"/>
                  <a:gd name="T11" fmla="*/ 30 h 77"/>
                  <a:gd name="T12" fmla="*/ 0 w 29"/>
                  <a:gd name="T13" fmla="*/ 44 h 77"/>
                  <a:gd name="T14" fmla="*/ 3 w 29"/>
                  <a:gd name="T15" fmla="*/ 60 h 77"/>
                  <a:gd name="T16" fmla="*/ 11 w 29"/>
                  <a:gd name="T17" fmla="*/ 77 h 77"/>
                  <a:gd name="T18" fmla="*/ 15 w 29"/>
                  <a:gd name="T19" fmla="*/ 53 h 77"/>
                  <a:gd name="T20" fmla="*/ 19 w 29"/>
                  <a:gd name="T21" fmla="*/ 37 h 77"/>
                  <a:gd name="T22" fmla="*/ 23 w 29"/>
                  <a:gd name="T23" fmla="*/ 22 h 77"/>
                  <a:gd name="T24" fmla="*/ 29 w 29"/>
                  <a:gd name="T25"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grpSp>
            <p:nvGrpSpPr>
              <p:cNvPr id="8207" name="Group 15"/>
              <p:cNvGrpSpPr>
                <a:grpSpLocks/>
              </p:cNvGrpSpPr>
              <p:nvPr userDrawn="1"/>
            </p:nvGrpSpPr>
            <p:grpSpPr bwMode="auto">
              <a:xfrm rot="10886446" flipH="1">
                <a:off x="335" y="3251"/>
                <a:ext cx="608" cy="369"/>
                <a:chOff x="-366" y="1704"/>
                <a:chExt cx="608" cy="369"/>
              </a:xfrm>
            </p:grpSpPr>
            <p:sp>
              <p:nvSpPr>
                <p:cNvPr id="8208" name="Freeform 16"/>
                <p:cNvSpPr>
                  <a:spLocks/>
                </p:cNvSpPr>
                <p:nvPr userDrawn="1"/>
              </p:nvSpPr>
              <p:spPr bwMode="ltGray">
                <a:xfrm rot="4200091">
                  <a:off x="-243" y="1807"/>
                  <a:ext cx="143" cy="390"/>
                </a:xfrm>
                <a:custGeom>
                  <a:avLst/>
                  <a:gdLst>
                    <a:gd name="T0" fmla="*/ 12 w 207"/>
                    <a:gd name="T1" fmla="*/ 44 h 564"/>
                    <a:gd name="T2" fmla="*/ 6 w 207"/>
                    <a:gd name="T3" fmla="*/ 72 h 564"/>
                    <a:gd name="T4" fmla="*/ 3 w 207"/>
                    <a:gd name="T5" fmla="*/ 99 h 564"/>
                    <a:gd name="T6" fmla="*/ 0 w 207"/>
                    <a:gd name="T7" fmla="*/ 125 h 564"/>
                    <a:gd name="T8" fmla="*/ 0 w 207"/>
                    <a:gd name="T9" fmla="*/ 151 h 564"/>
                    <a:gd name="T10" fmla="*/ 3 w 207"/>
                    <a:gd name="T11" fmla="*/ 180 h 564"/>
                    <a:gd name="T12" fmla="*/ 7 w 207"/>
                    <a:gd name="T13" fmla="*/ 211 h 564"/>
                    <a:gd name="T14" fmla="*/ 16 w 207"/>
                    <a:gd name="T15" fmla="*/ 247 h 564"/>
                    <a:gd name="T16" fmla="*/ 29 w 207"/>
                    <a:gd name="T17" fmla="*/ 287 h 564"/>
                    <a:gd name="T18" fmla="*/ 43 w 207"/>
                    <a:gd name="T19" fmla="*/ 325 h 564"/>
                    <a:gd name="T20" fmla="*/ 61 w 207"/>
                    <a:gd name="T21" fmla="*/ 364 h 564"/>
                    <a:gd name="T22" fmla="*/ 83 w 207"/>
                    <a:gd name="T23" fmla="*/ 406 h 564"/>
                    <a:gd name="T24" fmla="*/ 106 w 207"/>
                    <a:gd name="T25" fmla="*/ 446 h 564"/>
                    <a:gd name="T26" fmla="*/ 132 w 207"/>
                    <a:gd name="T27" fmla="*/ 483 h 564"/>
                    <a:gd name="T28" fmla="*/ 157 w 207"/>
                    <a:gd name="T29" fmla="*/ 516 h 564"/>
                    <a:gd name="T30" fmla="*/ 182 w 207"/>
                    <a:gd name="T31" fmla="*/ 544 h 564"/>
                    <a:gd name="T32" fmla="*/ 207 w 207"/>
                    <a:gd name="T33" fmla="*/ 564 h 564"/>
                    <a:gd name="T34" fmla="*/ 160 w 207"/>
                    <a:gd name="T35" fmla="*/ 501 h 564"/>
                    <a:gd name="T36" fmla="*/ 127 w 207"/>
                    <a:gd name="T37" fmla="*/ 448 h 564"/>
                    <a:gd name="T38" fmla="*/ 103 w 207"/>
                    <a:gd name="T39" fmla="*/ 405 h 564"/>
                    <a:gd name="T40" fmla="*/ 87 w 207"/>
                    <a:gd name="T41" fmla="*/ 368 h 564"/>
                    <a:gd name="T42" fmla="*/ 75 w 207"/>
                    <a:gd name="T43" fmla="*/ 337 h 564"/>
                    <a:gd name="T44" fmla="*/ 68 w 207"/>
                    <a:gd name="T45" fmla="*/ 309 h 564"/>
                    <a:gd name="T46" fmla="*/ 63 w 207"/>
                    <a:gd name="T47" fmla="*/ 285 h 564"/>
                    <a:gd name="T48" fmla="*/ 56 w 207"/>
                    <a:gd name="T49" fmla="*/ 261 h 564"/>
                    <a:gd name="T50" fmla="*/ 44 w 207"/>
                    <a:gd name="T51" fmla="*/ 205 h 564"/>
                    <a:gd name="T52" fmla="*/ 41 w 207"/>
                    <a:gd name="T53" fmla="*/ 140 h 564"/>
                    <a:gd name="T54" fmla="*/ 43 w 207"/>
                    <a:gd name="T55" fmla="*/ 68 h 564"/>
                    <a:gd name="T56" fmla="*/ 50 w 207"/>
                    <a:gd name="T57" fmla="*/ 0 h 564"/>
                    <a:gd name="T58" fmla="*/ 12 w 207"/>
                    <a:gd name="T59" fmla="*/ 44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7" h="564">
                      <a:moveTo>
                        <a:pt x="12" y="44"/>
                      </a:moveTo>
                      <a:lnTo>
                        <a:pt x="6" y="72"/>
                      </a:lnTo>
                      <a:lnTo>
                        <a:pt x="3" y="99"/>
                      </a:lnTo>
                      <a:lnTo>
                        <a:pt x="0" y="125"/>
                      </a:lnTo>
                      <a:lnTo>
                        <a:pt x="0" y="151"/>
                      </a:lnTo>
                      <a:lnTo>
                        <a:pt x="3" y="180"/>
                      </a:lnTo>
                      <a:lnTo>
                        <a:pt x="7" y="211"/>
                      </a:lnTo>
                      <a:lnTo>
                        <a:pt x="16" y="247"/>
                      </a:lnTo>
                      <a:lnTo>
                        <a:pt x="29" y="287"/>
                      </a:lnTo>
                      <a:lnTo>
                        <a:pt x="43" y="325"/>
                      </a:lnTo>
                      <a:lnTo>
                        <a:pt x="61" y="364"/>
                      </a:lnTo>
                      <a:lnTo>
                        <a:pt x="83" y="406"/>
                      </a:lnTo>
                      <a:lnTo>
                        <a:pt x="106" y="446"/>
                      </a:lnTo>
                      <a:lnTo>
                        <a:pt x="132" y="483"/>
                      </a:lnTo>
                      <a:lnTo>
                        <a:pt x="157" y="516"/>
                      </a:lnTo>
                      <a:lnTo>
                        <a:pt x="182" y="544"/>
                      </a:lnTo>
                      <a:lnTo>
                        <a:pt x="207" y="564"/>
                      </a:lnTo>
                      <a:lnTo>
                        <a:pt x="160" y="501"/>
                      </a:lnTo>
                      <a:lnTo>
                        <a:pt x="127" y="448"/>
                      </a:lnTo>
                      <a:lnTo>
                        <a:pt x="103" y="405"/>
                      </a:lnTo>
                      <a:lnTo>
                        <a:pt x="87" y="368"/>
                      </a:lnTo>
                      <a:lnTo>
                        <a:pt x="75" y="337"/>
                      </a:lnTo>
                      <a:lnTo>
                        <a:pt x="68" y="309"/>
                      </a:lnTo>
                      <a:lnTo>
                        <a:pt x="63" y="285"/>
                      </a:lnTo>
                      <a:lnTo>
                        <a:pt x="56" y="261"/>
                      </a:lnTo>
                      <a:lnTo>
                        <a:pt x="44" y="205"/>
                      </a:lnTo>
                      <a:lnTo>
                        <a:pt x="41" y="140"/>
                      </a:lnTo>
                      <a:lnTo>
                        <a:pt x="43" y="68"/>
                      </a:lnTo>
                      <a:lnTo>
                        <a:pt x="50" y="0"/>
                      </a:lnTo>
                      <a:lnTo>
                        <a:pt x="12" y="4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8209" name="Freeform 17"/>
                <p:cNvSpPr>
                  <a:spLocks/>
                </p:cNvSpPr>
                <p:nvPr userDrawn="1"/>
              </p:nvSpPr>
              <p:spPr bwMode="ltGray">
                <a:xfrm rot="4200091">
                  <a:off x="124" y="1761"/>
                  <a:ext cx="33" cy="160"/>
                </a:xfrm>
                <a:custGeom>
                  <a:avLst/>
                  <a:gdLst>
                    <a:gd name="T0" fmla="*/ 0 w 47"/>
                    <a:gd name="T1" fmla="*/ 19 h 232"/>
                    <a:gd name="T2" fmla="*/ 14 w 47"/>
                    <a:gd name="T3" fmla="*/ 55 h 232"/>
                    <a:gd name="T4" fmla="*/ 22 w 47"/>
                    <a:gd name="T5" fmla="*/ 101 h 232"/>
                    <a:gd name="T6" fmla="*/ 24 w 47"/>
                    <a:gd name="T7" fmla="*/ 159 h 232"/>
                    <a:gd name="T8" fmla="*/ 19 w 47"/>
                    <a:gd name="T9" fmla="*/ 232 h 232"/>
                    <a:gd name="T10" fmla="*/ 45 w 47"/>
                    <a:gd name="T11" fmla="*/ 217 h 232"/>
                    <a:gd name="T12" fmla="*/ 47 w 47"/>
                    <a:gd name="T13" fmla="*/ 178 h 232"/>
                    <a:gd name="T14" fmla="*/ 47 w 47"/>
                    <a:gd name="T15" fmla="*/ 140 h 232"/>
                    <a:gd name="T16" fmla="*/ 45 w 47"/>
                    <a:gd name="T17" fmla="*/ 103 h 232"/>
                    <a:gd name="T18" fmla="*/ 41 w 47"/>
                    <a:gd name="T19" fmla="*/ 71 h 232"/>
                    <a:gd name="T20" fmla="*/ 36 w 47"/>
                    <a:gd name="T21" fmla="*/ 52 h 232"/>
                    <a:gd name="T22" fmla="*/ 29 w 47"/>
                    <a:gd name="T23" fmla="*/ 34 h 232"/>
                    <a:gd name="T24" fmla="*/ 22 w 47"/>
                    <a:gd name="T25" fmla="*/ 17 h 232"/>
                    <a:gd name="T26" fmla="*/ 13 w 47"/>
                    <a:gd name="T27" fmla="*/ 0 h 232"/>
                    <a:gd name="T28" fmla="*/ 0 w 47"/>
                    <a:gd name="T29" fmla="*/ 1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 h="232">
                      <a:moveTo>
                        <a:pt x="0" y="19"/>
                      </a:moveTo>
                      <a:lnTo>
                        <a:pt x="14" y="55"/>
                      </a:lnTo>
                      <a:lnTo>
                        <a:pt x="22" y="101"/>
                      </a:lnTo>
                      <a:lnTo>
                        <a:pt x="24" y="159"/>
                      </a:lnTo>
                      <a:lnTo>
                        <a:pt x="19" y="232"/>
                      </a:lnTo>
                      <a:lnTo>
                        <a:pt x="45" y="217"/>
                      </a:lnTo>
                      <a:lnTo>
                        <a:pt x="47" y="178"/>
                      </a:lnTo>
                      <a:lnTo>
                        <a:pt x="47" y="140"/>
                      </a:lnTo>
                      <a:lnTo>
                        <a:pt x="45" y="103"/>
                      </a:lnTo>
                      <a:lnTo>
                        <a:pt x="41" y="71"/>
                      </a:lnTo>
                      <a:lnTo>
                        <a:pt x="36" y="52"/>
                      </a:lnTo>
                      <a:lnTo>
                        <a:pt x="29" y="34"/>
                      </a:lnTo>
                      <a:lnTo>
                        <a:pt x="22" y="17"/>
                      </a:lnTo>
                      <a:lnTo>
                        <a:pt x="13" y="0"/>
                      </a:lnTo>
                      <a:lnTo>
                        <a:pt x="0" y="1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8210" name="Freeform 18"/>
                <p:cNvSpPr>
                  <a:spLocks/>
                </p:cNvSpPr>
                <p:nvPr userDrawn="1"/>
              </p:nvSpPr>
              <p:spPr bwMode="ltGray">
                <a:xfrm rot="4200091">
                  <a:off x="199" y="1720"/>
                  <a:ext cx="60" cy="27"/>
                </a:xfrm>
                <a:custGeom>
                  <a:avLst/>
                  <a:gdLst>
                    <a:gd name="T0" fmla="*/ 87 w 87"/>
                    <a:gd name="T1" fmla="*/ 22 h 40"/>
                    <a:gd name="T2" fmla="*/ 77 w 87"/>
                    <a:gd name="T3" fmla="*/ 17 h 40"/>
                    <a:gd name="T4" fmla="*/ 68 w 87"/>
                    <a:gd name="T5" fmla="*/ 12 h 40"/>
                    <a:gd name="T6" fmla="*/ 58 w 87"/>
                    <a:gd name="T7" fmla="*/ 7 h 40"/>
                    <a:gd name="T8" fmla="*/ 47 w 87"/>
                    <a:gd name="T9" fmla="*/ 5 h 40"/>
                    <a:gd name="T10" fmla="*/ 37 w 87"/>
                    <a:gd name="T11" fmla="*/ 3 h 40"/>
                    <a:gd name="T12" fmla="*/ 26 w 87"/>
                    <a:gd name="T13" fmla="*/ 2 h 40"/>
                    <a:gd name="T14" fmla="*/ 13 w 87"/>
                    <a:gd name="T15" fmla="*/ 0 h 40"/>
                    <a:gd name="T16" fmla="*/ 0 w 87"/>
                    <a:gd name="T17" fmla="*/ 2 h 40"/>
                    <a:gd name="T18" fmla="*/ 6 w 87"/>
                    <a:gd name="T19" fmla="*/ 6 h 40"/>
                    <a:gd name="T20" fmla="*/ 14 w 87"/>
                    <a:gd name="T21" fmla="*/ 10 h 40"/>
                    <a:gd name="T22" fmla="*/ 22 w 87"/>
                    <a:gd name="T23" fmla="*/ 14 h 40"/>
                    <a:gd name="T24" fmla="*/ 33 w 87"/>
                    <a:gd name="T25" fmla="*/ 18 h 40"/>
                    <a:gd name="T26" fmla="*/ 42 w 87"/>
                    <a:gd name="T27" fmla="*/ 22 h 40"/>
                    <a:gd name="T28" fmla="*/ 52 w 87"/>
                    <a:gd name="T29" fmla="*/ 27 h 40"/>
                    <a:gd name="T30" fmla="*/ 64 w 87"/>
                    <a:gd name="T31" fmla="*/ 33 h 40"/>
                    <a:gd name="T32" fmla="*/ 74 w 87"/>
                    <a:gd name="T33" fmla="*/ 40 h 40"/>
                    <a:gd name="T34" fmla="*/ 87 w 87"/>
                    <a:gd name="T35"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 h="40">
                      <a:moveTo>
                        <a:pt x="87" y="22"/>
                      </a:moveTo>
                      <a:lnTo>
                        <a:pt x="77" y="17"/>
                      </a:lnTo>
                      <a:lnTo>
                        <a:pt x="68" y="12"/>
                      </a:lnTo>
                      <a:lnTo>
                        <a:pt x="58" y="7"/>
                      </a:lnTo>
                      <a:lnTo>
                        <a:pt x="47" y="5"/>
                      </a:lnTo>
                      <a:lnTo>
                        <a:pt x="37" y="3"/>
                      </a:lnTo>
                      <a:lnTo>
                        <a:pt x="26" y="2"/>
                      </a:lnTo>
                      <a:lnTo>
                        <a:pt x="13" y="0"/>
                      </a:lnTo>
                      <a:lnTo>
                        <a:pt x="0" y="2"/>
                      </a:lnTo>
                      <a:lnTo>
                        <a:pt x="6" y="6"/>
                      </a:lnTo>
                      <a:lnTo>
                        <a:pt x="14" y="10"/>
                      </a:lnTo>
                      <a:lnTo>
                        <a:pt x="22" y="14"/>
                      </a:lnTo>
                      <a:lnTo>
                        <a:pt x="33" y="18"/>
                      </a:lnTo>
                      <a:lnTo>
                        <a:pt x="42" y="22"/>
                      </a:lnTo>
                      <a:lnTo>
                        <a:pt x="52" y="27"/>
                      </a:lnTo>
                      <a:lnTo>
                        <a:pt x="64" y="33"/>
                      </a:lnTo>
                      <a:lnTo>
                        <a:pt x="74" y="40"/>
                      </a:lnTo>
                      <a:lnTo>
                        <a:pt x="87" y="2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grpSp>
        </p:grpSp>
        <p:grpSp>
          <p:nvGrpSpPr>
            <p:cNvPr id="8211" name="Group 19"/>
            <p:cNvGrpSpPr>
              <a:grpSpLocks/>
            </p:cNvGrpSpPr>
            <p:nvPr/>
          </p:nvGrpSpPr>
          <p:grpSpPr bwMode="auto">
            <a:xfrm rot="-15351438">
              <a:off x="343" y="3854"/>
              <a:ext cx="392" cy="424"/>
              <a:chOff x="1727" y="866"/>
              <a:chExt cx="129" cy="157"/>
            </a:xfrm>
          </p:grpSpPr>
          <p:sp>
            <p:nvSpPr>
              <p:cNvPr id="8212" name="Freeform 20"/>
              <p:cNvSpPr>
                <a:spLocks/>
              </p:cNvSpPr>
              <p:nvPr userDrawn="1"/>
            </p:nvSpPr>
            <p:spPr bwMode="ltGray">
              <a:xfrm>
                <a:off x="1727" y="866"/>
                <a:ext cx="41" cy="59"/>
              </a:xfrm>
              <a:custGeom>
                <a:avLst/>
                <a:gdLst>
                  <a:gd name="T0" fmla="*/ 83 w 83"/>
                  <a:gd name="T1" fmla="*/ 28 h 117"/>
                  <a:gd name="T2" fmla="*/ 27 w 83"/>
                  <a:gd name="T3" fmla="*/ 0 h 117"/>
                  <a:gd name="T4" fmla="*/ 0 w 83"/>
                  <a:gd name="T5" fmla="*/ 117 h 117"/>
                  <a:gd name="T6" fmla="*/ 83 w 83"/>
                  <a:gd name="T7" fmla="*/ 28 h 117"/>
                </a:gdLst>
                <a:ahLst/>
                <a:cxnLst>
                  <a:cxn ang="0">
                    <a:pos x="T0" y="T1"/>
                  </a:cxn>
                  <a:cxn ang="0">
                    <a:pos x="T2" y="T3"/>
                  </a:cxn>
                  <a:cxn ang="0">
                    <a:pos x="T4" y="T5"/>
                  </a:cxn>
                  <a:cxn ang="0">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8213" name="Freeform 21"/>
              <p:cNvSpPr>
                <a:spLocks/>
              </p:cNvSpPr>
              <p:nvPr userDrawn="1"/>
            </p:nvSpPr>
            <p:spPr bwMode="ltGray">
              <a:xfrm>
                <a:off x="1786" y="894"/>
                <a:ext cx="70" cy="49"/>
              </a:xfrm>
              <a:custGeom>
                <a:avLst/>
                <a:gdLst>
                  <a:gd name="T0" fmla="*/ 0 w 140"/>
                  <a:gd name="T1" fmla="*/ 98 h 98"/>
                  <a:gd name="T2" fmla="*/ 118 w 140"/>
                  <a:gd name="T3" fmla="*/ 0 h 98"/>
                  <a:gd name="T4" fmla="*/ 140 w 140"/>
                  <a:gd name="T5" fmla="*/ 49 h 98"/>
                  <a:gd name="T6" fmla="*/ 0 w 140"/>
                  <a:gd name="T7" fmla="*/ 98 h 98"/>
                </a:gdLst>
                <a:ahLst/>
                <a:cxnLst>
                  <a:cxn ang="0">
                    <a:pos x="T0" y="T1"/>
                  </a:cxn>
                  <a:cxn ang="0">
                    <a:pos x="T2" y="T3"/>
                  </a:cxn>
                  <a:cxn ang="0">
                    <a:pos x="T4" y="T5"/>
                  </a:cxn>
                  <a:cxn ang="0">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8214" name="Freeform 22"/>
              <p:cNvSpPr>
                <a:spLocks/>
              </p:cNvSpPr>
              <p:nvPr userDrawn="1"/>
            </p:nvSpPr>
            <p:spPr bwMode="ltGray">
              <a:xfrm>
                <a:off x="1772" y="998"/>
                <a:ext cx="73" cy="25"/>
              </a:xfrm>
              <a:custGeom>
                <a:avLst/>
                <a:gdLst>
                  <a:gd name="T0" fmla="*/ 0 w 145"/>
                  <a:gd name="T1" fmla="*/ 7 h 49"/>
                  <a:gd name="T2" fmla="*/ 145 w 145"/>
                  <a:gd name="T3" fmla="*/ 0 h 49"/>
                  <a:gd name="T4" fmla="*/ 131 w 145"/>
                  <a:gd name="T5" fmla="*/ 49 h 49"/>
                  <a:gd name="T6" fmla="*/ 0 w 145"/>
                  <a:gd name="T7" fmla="*/ 7 h 49"/>
                </a:gdLst>
                <a:ahLst/>
                <a:cxnLst>
                  <a:cxn ang="0">
                    <a:pos x="T0" y="T1"/>
                  </a:cxn>
                  <a:cxn ang="0">
                    <a:pos x="T2" y="T3"/>
                  </a:cxn>
                  <a:cxn ang="0">
                    <a:pos x="T4" y="T5"/>
                  </a:cxn>
                  <a:cxn ang="0">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grpSp>
        <p:grpSp>
          <p:nvGrpSpPr>
            <p:cNvPr id="8215" name="Group 23"/>
            <p:cNvGrpSpPr>
              <a:grpSpLocks/>
            </p:cNvGrpSpPr>
            <p:nvPr/>
          </p:nvGrpSpPr>
          <p:grpSpPr bwMode="auto">
            <a:xfrm rot="5003157">
              <a:off x="249" y="1102"/>
              <a:ext cx="412" cy="500"/>
              <a:chOff x="1727" y="866"/>
              <a:chExt cx="129" cy="157"/>
            </a:xfrm>
          </p:grpSpPr>
          <p:sp>
            <p:nvSpPr>
              <p:cNvPr id="8216" name="Freeform 24"/>
              <p:cNvSpPr>
                <a:spLocks/>
              </p:cNvSpPr>
              <p:nvPr userDrawn="1"/>
            </p:nvSpPr>
            <p:spPr bwMode="ltGray">
              <a:xfrm>
                <a:off x="1727" y="866"/>
                <a:ext cx="41" cy="59"/>
              </a:xfrm>
              <a:custGeom>
                <a:avLst/>
                <a:gdLst>
                  <a:gd name="T0" fmla="*/ 83 w 83"/>
                  <a:gd name="T1" fmla="*/ 28 h 117"/>
                  <a:gd name="T2" fmla="*/ 27 w 83"/>
                  <a:gd name="T3" fmla="*/ 0 h 117"/>
                  <a:gd name="T4" fmla="*/ 0 w 83"/>
                  <a:gd name="T5" fmla="*/ 117 h 117"/>
                  <a:gd name="T6" fmla="*/ 83 w 83"/>
                  <a:gd name="T7" fmla="*/ 28 h 117"/>
                </a:gdLst>
                <a:ahLst/>
                <a:cxnLst>
                  <a:cxn ang="0">
                    <a:pos x="T0" y="T1"/>
                  </a:cxn>
                  <a:cxn ang="0">
                    <a:pos x="T2" y="T3"/>
                  </a:cxn>
                  <a:cxn ang="0">
                    <a:pos x="T4" y="T5"/>
                  </a:cxn>
                  <a:cxn ang="0">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8217" name="Freeform 25"/>
              <p:cNvSpPr>
                <a:spLocks/>
              </p:cNvSpPr>
              <p:nvPr userDrawn="1"/>
            </p:nvSpPr>
            <p:spPr bwMode="ltGray">
              <a:xfrm>
                <a:off x="1786" y="894"/>
                <a:ext cx="70" cy="49"/>
              </a:xfrm>
              <a:custGeom>
                <a:avLst/>
                <a:gdLst>
                  <a:gd name="T0" fmla="*/ 0 w 140"/>
                  <a:gd name="T1" fmla="*/ 98 h 98"/>
                  <a:gd name="T2" fmla="*/ 118 w 140"/>
                  <a:gd name="T3" fmla="*/ 0 h 98"/>
                  <a:gd name="T4" fmla="*/ 140 w 140"/>
                  <a:gd name="T5" fmla="*/ 49 h 98"/>
                  <a:gd name="T6" fmla="*/ 0 w 140"/>
                  <a:gd name="T7" fmla="*/ 98 h 98"/>
                </a:gdLst>
                <a:ahLst/>
                <a:cxnLst>
                  <a:cxn ang="0">
                    <a:pos x="T0" y="T1"/>
                  </a:cxn>
                  <a:cxn ang="0">
                    <a:pos x="T2" y="T3"/>
                  </a:cxn>
                  <a:cxn ang="0">
                    <a:pos x="T4" y="T5"/>
                  </a:cxn>
                  <a:cxn ang="0">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8218" name="Freeform 26"/>
              <p:cNvSpPr>
                <a:spLocks/>
              </p:cNvSpPr>
              <p:nvPr userDrawn="1"/>
            </p:nvSpPr>
            <p:spPr bwMode="ltGray">
              <a:xfrm>
                <a:off x="1772" y="998"/>
                <a:ext cx="73" cy="25"/>
              </a:xfrm>
              <a:custGeom>
                <a:avLst/>
                <a:gdLst>
                  <a:gd name="T0" fmla="*/ 0 w 145"/>
                  <a:gd name="T1" fmla="*/ 7 h 49"/>
                  <a:gd name="T2" fmla="*/ 145 w 145"/>
                  <a:gd name="T3" fmla="*/ 0 h 49"/>
                  <a:gd name="T4" fmla="*/ 131 w 145"/>
                  <a:gd name="T5" fmla="*/ 49 h 49"/>
                  <a:gd name="T6" fmla="*/ 0 w 145"/>
                  <a:gd name="T7" fmla="*/ 7 h 49"/>
                </a:gdLst>
                <a:ahLst/>
                <a:cxnLst>
                  <a:cxn ang="0">
                    <a:pos x="T0" y="T1"/>
                  </a:cxn>
                  <a:cxn ang="0">
                    <a:pos x="T2" y="T3"/>
                  </a:cxn>
                  <a:cxn ang="0">
                    <a:pos x="T4" y="T5"/>
                  </a:cxn>
                  <a:cxn ang="0">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grpSp>
        <p:grpSp>
          <p:nvGrpSpPr>
            <p:cNvPr id="8219" name="Group 27"/>
            <p:cNvGrpSpPr>
              <a:grpSpLocks/>
            </p:cNvGrpSpPr>
            <p:nvPr/>
          </p:nvGrpSpPr>
          <p:grpSpPr bwMode="auto">
            <a:xfrm>
              <a:off x="815" y="0"/>
              <a:ext cx="345" cy="367"/>
              <a:chOff x="1727" y="866"/>
              <a:chExt cx="129" cy="157"/>
            </a:xfrm>
          </p:grpSpPr>
          <p:sp>
            <p:nvSpPr>
              <p:cNvPr id="8220" name="Freeform 28"/>
              <p:cNvSpPr>
                <a:spLocks/>
              </p:cNvSpPr>
              <p:nvPr userDrawn="1"/>
            </p:nvSpPr>
            <p:spPr bwMode="ltGray">
              <a:xfrm>
                <a:off x="1727" y="866"/>
                <a:ext cx="41" cy="59"/>
              </a:xfrm>
              <a:custGeom>
                <a:avLst/>
                <a:gdLst>
                  <a:gd name="T0" fmla="*/ 83 w 83"/>
                  <a:gd name="T1" fmla="*/ 28 h 117"/>
                  <a:gd name="T2" fmla="*/ 27 w 83"/>
                  <a:gd name="T3" fmla="*/ 0 h 117"/>
                  <a:gd name="T4" fmla="*/ 0 w 83"/>
                  <a:gd name="T5" fmla="*/ 117 h 117"/>
                  <a:gd name="T6" fmla="*/ 83 w 83"/>
                  <a:gd name="T7" fmla="*/ 28 h 117"/>
                </a:gdLst>
                <a:ahLst/>
                <a:cxnLst>
                  <a:cxn ang="0">
                    <a:pos x="T0" y="T1"/>
                  </a:cxn>
                  <a:cxn ang="0">
                    <a:pos x="T2" y="T3"/>
                  </a:cxn>
                  <a:cxn ang="0">
                    <a:pos x="T4" y="T5"/>
                  </a:cxn>
                  <a:cxn ang="0">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8221" name="Freeform 29"/>
              <p:cNvSpPr>
                <a:spLocks/>
              </p:cNvSpPr>
              <p:nvPr userDrawn="1"/>
            </p:nvSpPr>
            <p:spPr bwMode="ltGray">
              <a:xfrm>
                <a:off x="1786" y="894"/>
                <a:ext cx="70" cy="49"/>
              </a:xfrm>
              <a:custGeom>
                <a:avLst/>
                <a:gdLst>
                  <a:gd name="T0" fmla="*/ 0 w 140"/>
                  <a:gd name="T1" fmla="*/ 98 h 98"/>
                  <a:gd name="T2" fmla="*/ 118 w 140"/>
                  <a:gd name="T3" fmla="*/ 0 h 98"/>
                  <a:gd name="T4" fmla="*/ 140 w 140"/>
                  <a:gd name="T5" fmla="*/ 49 h 98"/>
                  <a:gd name="T6" fmla="*/ 0 w 140"/>
                  <a:gd name="T7" fmla="*/ 98 h 98"/>
                </a:gdLst>
                <a:ahLst/>
                <a:cxnLst>
                  <a:cxn ang="0">
                    <a:pos x="T0" y="T1"/>
                  </a:cxn>
                  <a:cxn ang="0">
                    <a:pos x="T2" y="T3"/>
                  </a:cxn>
                  <a:cxn ang="0">
                    <a:pos x="T4" y="T5"/>
                  </a:cxn>
                  <a:cxn ang="0">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8222" name="Freeform 30"/>
              <p:cNvSpPr>
                <a:spLocks/>
              </p:cNvSpPr>
              <p:nvPr userDrawn="1"/>
            </p:nvSpPr>
            <p:spPr bwMode="ltGray">
              <a:xfrm>
                <a:off x="1772" y="998"/>
                <a:ext cx="73" cy="25"/>
              </a:xfrm>
              <a:custGeom>
                <a:avLst/>
                <a:gdLst>
                  <a:gd name="T0" fmla="*/ 0 w 145"/>
                  <a:gd name="T1" fmla="*/ 7 h 49"/>
                  <a:gd name="T2" fmla="*/ 145 w 145"/>
                  <a:gd name="T3" fmla="*/ 0 h 49"/>
                  <a:gd name="T4" fmla="*/ 131 w 145"/>
                  <a:gd name="T5" fmla="*/ 49 h 49"/>
                  <a:gd name="T6" fmla="*/ 0 w 145"/>
                  <a:gd name="T7" fmla="*/ 7 h 49"/>
                </a:gdLst>
                <a:ahLst/>
                <a:cxnLst>
                  <a:cxn ang="0">
                    <a:pos x="T0" y="T1"/>
                  </a:cxn>
                  <a:cxn ang="0">
                    <a:pos x="T2" y="T3"/>
                  </a:cxn>
                  <a:cxn ang="0">
                    <a:pos x="T4" y="T5"/>
                  </a:cxn>
                  <a:cxn ang="0">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grpSp>
        <p:sp>
          <p:nvSpPr>
            <p:cNvPr id="8223" name="Freeform 31"/>
            <p:cNvSpPr>
              <a:spLocks/>
            </p:cNvSpPr>
            <p:nvPr/>
          </p:nvSpPr>
          <p:spPr bwMode="ltGray">
            <a:xfrm>
              <a:off x="87" y="94"/>
              <a:ext cx="699" cy="756"/>
            </a:xfrm>
            <a:custGeom>
              <a:avLst/>
              <a:gdLst>
                <a:gd name="T0" fmla="*/ 1 w 699"/>
                <a:gd name="T1" fmla="*/ 392 h 756"/>
                <a:gd name="T2" fmla="*/ 3 w 699"/>
                <a:gd name="T3" fmla="*/ 252 h 756"/>
                <a:gd name="T4" fmla="*/ 21 w 699"/>
                <a:gd name="T5" fmla="*/ 210 h 756"/>
                <a:gd name="T6" fmla="*/ 29 w 699"/>
                <a:gd name="T7" fmla="*/ 182 h 756"/>
                <a:gd name="T8" fmla="*/ 39 w 699"/>
                <a:gd name="T9" fmla="*/ 154 h 756"/>
                <a:gd name="T10" fmla="*/ 51 w 699"/>
                <a:gd name="T11" fmla="*/ 138 h 756"/>
                <a:gd name="T12" fmla="*/ 111 w 699"/>
                <a:gd name="T13" fmla="*/ 74 h 756"/>
                <a:gd name="T14" fmla="*/ 169 w 699"/>
                <a:gd name="T15" fmla="*/ 30 h 756"/>
                <a:gd name="T16" fmla="*/ 225 w 699"/>
                <a:gd name="T17" fmla="*/ 10 h 756"/>
                <a:gd name="T18" fmla="*/ 249 w 699"/>
                <a:gd name="T19" fmla="*/ 4 h 756"/>
                <a:gd name="T20" fmla="*/ 265 w 699"/>
                <a:gd name="T21" fmla="*/ 0 h 756"/>
                <a:gd name="T22" fmla="*/ 357 w 699"/>
                <a:gd name="T23" fmla="*/ 2 h 756"/>
                <a:gd name="T24" fmla="*/ 385 w 699"/>
                <a:gd name="T25" fmla="*/ 6 h 756"/>
                <a:gd name="T26" fmla="*/ 489 w 699"/>
                <a:gd name="T27" fmla="*/ 40 h 756"/>
                <a:gd name="T28" fmla="*/ 619 w 699"/>
                <a:gd name="T29" fmla="*/ 128 h 756"/>
                <a:gd name="T30" fmla="*/ 653 w 699"/>
                <a:gd name="T31" fmla="*/ 178 h 756"/>
                <a:gd name="T32" fmla="*/ 693 w 699"/>
                <a:gd name="T33" fmla="*/ 322 h 756"/>
                <a:gd name="T34" fmla="*/ 687 w 699"/>
                <a:gd name="T35" fmla="*/ 434 h 756"/>
                <a:gd name="T36" fmla="*/ 665 w 699"/>
                <a:gd name="T37" fmla="*/ 538 h 756"/>
                <a:gd name="T38" fmla="*/ 639 w 699"/>
                <a:gd name="T39" fmla="*/ 564 h 756"/>
                <a:gd name="T40" fmla="*/ 631 w 699"/>
                <a:gd name="T41" fmla="*/ 580 h 756"/>
                <a:gd name="T42" fmla="*/ 607 w 699"/>
                <a:gd name="T43" fmla="*/ 588 h 756"/>
                <a:gd name="T44" fmla="*/ 473 w 699"/>
                <a:gd name="T45" fmla="*/ 664 h 756"/>
                <a:gd name="T46" fmla="*/ 449 w 699"/>
                <a:gd name="T47" fmla="*/ 678 h 756"/>
                <a:gd name="T48" fmla="*/ 405 w 699"/>
                <a:gd name="T49" fmla="*/ 684 h 756"/>
                <a:gd name="T50" fmla="*/ 375 w 699"/>
                <a:gd name="T51" fmla="*/ 690 h 756"/>
                <a:gd name="T52" fmla="*/ 267 w 699"/>
                <a:gd name="T53" fmla="*/ 684 h 756"/>
                <a:gd name="T54" fmla="*/ 259 w 699"/>
                <a:gd name="T55" fmla="*/ 722 h 756"/>
                <a:gd name="T56" fmla="*/ 241 w 699"/>
                <a:gd name="T57" fmla="*/ 756 h 756"/>
                <a:gd name="T58" fmla="*/ 185 w 699"/>
                <a:gd name="T59" fmla="*/ 728 h 756"/>
                <a:gd name="T60" fmla="*/ 163 w 699"/>
                <a:gd name="T61" fmla="*/ 720 h 756"/>
                <a:gd name="T62" fmla="*/ 151 w 699"/>
                <a:gd name="T63" fmla="*/ 716 h 756"/>
                <a:gd name="T64" fmla="*/ 195 w 699"/>
                <a:gd name="T65" fmla="*/ 674 h 756"/>
                <a:gd name="T66" fmla="*/ 211 w 699"/>
                <a:gd name="T67" fmla="*/ 644 h 756"/>
                <a:gd name="T68" fmla="*/ 209 w 699"/>
                <a:gd name="T69" fmla="*/ 626 h 756"/>
                <a:gd name="T70" fmla="*/ 195 w 699"/>
                <a:gd name="T71" fmla="*/ 620 h 756"/>
                <a:gd name="T72" fmla="*/ 165 w 699"/>
                <a:gd name="T73" fmla="*/ 596 h 756"/>
                <a:gd name="T74" fmla="*/ 99 w 699"/>
                <a:gd name="T75" fmla="*/ 534 h 756"/>
                <a:gd name="T76" fmla="*/ 61 w 699"/>
                <a:gd name="T77" fmla="*/ 506 h 756"/>
                <a:gd name="T78" fmla="*/ 23 w 699"/>
                <a:gd name="T79" fmla="*/ 470 h 756"/>
                <a:gd name="T80" fmla="*/ 7 w 699"/>
                <a:gd name="T81" fmla="*/ 434 h 756"/>
                <a:gd name="T82" fmla="*/ 5 w 699"/>
                <a:gd name="T83" fmla="*/ 396 h 756"/>
                <a:gd name="T84" fmla="*/ 1 w 699"/>
                <a:gd name="T85" fmla="*/ 392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9" h="756">
                  <a:moveTo>
                    <a:pt x="1" y="392"/>
                  </a:moveTo>
                  <a:cubicBezTo>
                    <a:pt x="2" y="345"/>
                    <a:pt x="2" y="299"/>
                    <a:pt x="3" y="252"/>
                  </a:cubicBezTo>
                  <a:cubicBezTo>
                    <a:pt x="3" y="238"/>
                    <a:pt x="16" y="224"/>
                    <a:pt x="21" y="210"/>
                  </a:cubicBezTo>
                  <a:cubicBezTo>
                    <a:pt x="24" y="202"/>
                    <a:pt x="29" y="182"/>
                    <a:pt x="29" y="182"/>
                  </a:cubicBezTo>
                  <a:cubicBezTo>
                    <a:pt x="32" y="173"/>
                    <a:pt x="34" y="163"/>
                    <a:pt x="39" y="154"/>
                  </a:cubicBezTo>
                  <a:cubicBezTo>
                    <a:pt x="42" y="148"/>
                    <a:pt x="51" y="138"/>
                    <a:pt x="51" y="138"/>
                  </a:cubicBezTo>
                  <a:cubicBezTo>
                    <a:pt x="58" y="116"/>
                    <a:pt x="88" y="82"/>
                    <a:pt x="111" y="74"/>
                  </a:cubicBezTo>
                  <a:cubicBezTo>
                    <a:pt x="128" y="61"/>
                    <a:pt x="149" y="37"/>
                    <a:pt x="169" y="30"/>
                  </a:cubicBezTo>
                  <a:cubicBezTo>
                    <a:pt x="182" y="17"/>
                    <a:pt x="207" y="15"/>
                    <a:pt x="225" y="10"/>
                  </a:cubicBezTo>
                  <a:cubicBezTo>
                    <a:pt x="233" y="8"/>
                    <a:pt x="241" y="6"/>
                    <a:pt x="249" y="4"/>
                  </a:cubicBezTo>
                  <a:cubicBezTo>
                    <a:pt x="254" y="3"/>
                    <a:pt x="265" y="0"/>
                    <a:pt x="265" y="0"/>
                  </a:cubicBezTo>
                  <a:cubicBezTo>
                    <a:pt x="296" y="1"/>
                    <a:pt x="326" y="0"/>
                    <a:pt x="357" y="2"/>
                  </a:cubicBezTo>
                  <a:cubicBezTo>
                    <a:pt x="366" y="2"/>
                    <a:pt x="385" y="6"/>
                    <a:pt x="385" y="6"/>
                  </a:cubicBezTo>
                  <a:cubicBezTo>
                    <a:pt x="417" y="17"/>
                    <a:pt x="463" y="14"/>
                    <a:pt x="489" y="40"/>
                  </a:cubicBezTo>
                  <a:cubicBezTo>
                    <a:pt x="528" y="60"/>
                    <a:pt x="592" y="105"/>
                    <a:pt x="619" y="128"/>
                  </a:cubicBezTo>
                  <a:cubicBezTo>
                    <a:pt x="635" y="134"/>
                    <a:pt x="643" y="164"/>
                    <a:pt x="653" y="178"/>
                  </a:cubicBezTo>
                  <a:cubicBezTo>
                    <a:pt x="667" y="234"/>
                    <a:pt x="687" y="265"/>
                    <a:pt x="693" y="322"/>
                  </a:cubicBezTo>
                  <a:cubicBezTo>
                    <a:pt x="699" y="365"/>
                    <a:pt x="692" y="398"/>
                    <a:pt x="687" y="434"/>
                  </a:cubicBezTo>
                  <a:cubicBezTo>
                    <a:pt x="686" y="469"/>
                    <a:pt x="691" y="510"/>
                    <a:pt x="665" y="538"/>
                  </a:cubicBezTo>
                  <a:cubicBezTo>
                    <a:pt x="657" y="547"/>
                    <a:pt x="644" y="553"/>
                    <a:pt x="639" y="564"/>
                  </a:cubicBezTo>
                  <a:cubicBezTo>
                    <a:pt x="636" y="569"/>
                    <a:pt x="636" y="576"/>
                    <a:pt x="631" y="580"/>
                  </a:cubicBezTo>
                  <a:cubicBezTo>
                    <a:pt x="624" y="585"/>
                    <a:pt x="607" y="588"/>
                    <a:pt x="607" y="588"/>
                  </a:cubicBezTo>
                  <a:cubicBezTo>
                    <a:pt x="581" y="602"/>
                    <a:pt x="499" y="649"/>
                    <a:pt x="473" y="664"/>
                  </a:cubicBezTo>
                  <a:cubicBezTo>
                    <a:pt x="465" y="666"/>
                    <a:pt x="449" y="678"/>
                    <a:pt x="449" y="678"/>
                  </a:cubicBezTo>
                  <a:cubicBezTo>
                    <a:pt x="438" y="685"/>
                    <a:pt x="417" y="679"/>
                    <a:pt x="405" y="684"/>
                  </a:cubicBezTo>
                  <a:cubicBezTo>
                    <a:pt x="396" y="687"/>
                    <a:pt x="385" y="688"/>
                    <a:pt x="375" y="690"/>
                  </a:cubicBezTo>
                  <a:cubicBezTo>
                    <a:pt x="328" y="689"/>
                    <a:pt x="307" y="687"/>
                    <a:pt x="267" y="684"/>
                  </a:cubicBezTo>
                  <a:cubicBezTo>
                    <a:pt x="249" y="690"/>
                    <a:pt x="264" y="683"/>
                    <a:pt x="259" y="722"/>
                  </a:cubicBezTo>
                  <a:cubicBezTo>
                    <a:pt x="258" y="733"/>
                    <a:pt x="250" y="750"/>
                    <a:pt x="241" y="756"/>
                  </a:cubicBezTo>
                  <a:cubicBezTo>
                    <a:pt x="218" y="752"/>
                    <a:pt x="207" y="735"/>
                    <a:pt x="185" y="728"/>
                  </a:cubicBezTo>
                  <a:cubicBezTo>
                    <a:pt x="176" y="725"/>
                    <a:pt x="171" y="724"/>
                    <a:pt x="163" y="720"/>
                  </a:cubicBezTo>
                  <a:cubicBezTo>
                    <a:pt x="159" y="718"/>
                    <a:pt x="151" y="716"/>
                    <a:pt x="151" y="716"/>
                  </a:cubicBezTo>
                  <a:cubicBezTo>
                    <a:pt x="157" y="695"/>
                    <a:pt x="180" y="689"/>
                    <a:pt x="195" y="674"/>
                  </a:cubicBezTo>
                  <a:cubicBezTo>
                    <a:pt x="198" y="665"/>
                    <a:pt x="205" y="652"/>
                    <a:pt x="211" y="644"/>
                  </a:cubicBezTo>
                  <a:cubicBezTo>
                    <a:pt x="210" y="638"/>
                    <a:pt x="212" y="631"/>
                    <a:pt x="209" y="626"/>
                  </a:cubicBezTo>
                  <a:cubicBezTo>
                    <a:pt x="207" y="621"/>
                    <a:pt x="199" y="623"/>
                    <a:pt x="195" y="620"/>
                  </a:cubicBezTo>
                  <a:cubicBezTo>
                    <a:pt x="185" y="612"/>
                    <a:pt x="173" y="606"/>
                    <a:pt x="165" y="596"/>
                  </a:cubicBezTo>
                  <a:cubicBezTo>
                    <a:pt x="146" y="573"/>
                    <a:pt x="123" y="552"/>
                    <a:pt x="99" y="534"/>
                  </a:cubicBezTo>
                  <a:cubicBezTo>
                    <a:pt x="87" y="525"/>
                    <a:pt x="72" y="517"/>
                    <a:pt x="61" y="506"/>
                  </a:cubicBezTo>
                  <a:cubicBezTo>
                    <a:pt x="49" y="494"/>
                    <a:pt x="37" y="480"/>
                    <a:pt x="23" y="470"/>
                  </a:cubicBezTo>
                  <a:cubicBezTo>
                    <a:pt x="13" y="456"/>
                    <a:pt x="10" y="451"/>
                    <a:pt x="7" y="434"/>
                  </a:cubicBezTo>
                  <a:cubicBezTo>
                    <a:pt x="6" y="421"/>
                    <a:pt x="7" y="408"/>
                    <a:pt x="5" y="396"/>
                  </a:cubicBezTo>
                  <a:cubicBezTo>
                    <a:pt x="5" y="394"/>
                    <a:pt x="0" y="391"/>
                    <a:pt x="1" y="392"/>
                  </a:cubicBezTo>
                  <a:close/>
                </a:path>
              </a:pathLst>
            </a:custGeom>
            <a:solidFill>
              <a:schemeClr val="accent1">
                <a:alpha val="5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8224" name="Freeform 32"/>
            <p:cNvSpPr>
              <a:spLocks/>
            </p:cNvSpPr>
            <p:nvPr/>
          </p:nvSpPr>
          <p:spPr bwMode="ltGray">
            <a:xfrm rot="828663">
              <a:off x="242" y="3404"/>
              <a:ext cx="132" cy="167"/>
            </a:xfrm>
            <a:custGeom>
              <a:avLst/>
              <a:gdLst>
                <a:gd name="T0" fmla="*/ 0 w 109"/>
                <a:gd name="T1" fmla="*/ 0 h 156"/>
                <a:gd name="T2" fmla="*/ 5 w 109"/>
                <a:gd name="T3" fmla="*/ 1 h 156"/>
                <a:gd name="T4" fmla="*/ 18 w 109"/>
                <a:gd name="T5" fmla="*/ 5 h 156"/>
                <a:gd name="T6" fmla="*/ 37 w 109"/>
                <a:gd name="T7" fmla="*/ 12 h 156"/>
                <a:gd name="T8" fmla="*/ 58 w 109"/>
                <a:gd name="T9" fmla="*/ 24 h 156"/>
                <a:gd name="T10" fmla="*/ 78 w 109"/>
                <a:gd name="T11" fmla="*/ 44 h 156"/>
                <a:gd name="T12" fmla="*/ 96 w 109"/>
                <a:gd name="T13" fmla="*/ 71 h 156"/>
                <a:gd name="T14" fmla="*/ 107 w 109"/>
                <a:gd name="T15" fmla="*/ 108 h 156"/>
                <a:gd name="T16" fmla="*/ 109 w 109"/>
                <a:gd name="T17" fmla="*/ 156 h 156"/>
                <a:gd name="T18" fmla="*/ 105 w 109"/>
                <a:gd name="T19" fmla="*/ 156 h 156"/>
                <a:gd name="T20" fmla="*/ 99 w 109"/>
                <a:gd name="T21" fmla="*/ 156 h 156"/>
                <a:gd name="T22" fmla="*/ 93 w 109"/>
                <a:gd name="T23" fmla="*/ 156 h 156"/>
                <a:gd name="T24" fmla="*/ 87 w 109"/>
                <a:gd name="T25" fmla="*/ 154 h 156"/>
                <a:gd name="T26" fmla="*/ 81 w 109"/>
                <a:gd name="T27" fmla="*/ 153 h 156"/>
                <a:gd name="T28" fmla="*/ 74 w 109"/>
                <a:gd name="T29" fmla="*/ 150 h 156"/>
                <a:gd name="T30" fmla="*/ 66 w 109"/>
                <a:gd name="T31" fmla="*/ 145 h 156"/>
                <a:gd name="T32" fmla="*/ 58 w 109"/>
                <a:gd name="T33" fmla="*/ 139 h 156"/>
                <a:gd name="T34" fmla="*/ 53 w 109"/>
                <a:gd name="T35" fmla="*/ 126 h 156"/>
                <a:gd name="T36" fmla="*/ 53 w 109"/>
                <a:gd name="T37" fmla="*/ 111 h 156"/>
                <a:gd name="T38" fmla="*/ 56 w 109"/>
                <a:gd name="T39" fmla="*/ 96 h 156"/>
                <a:gd name="T40" fmla="*/ 59 w 109"/>
                <a:gd name="T41" fmla="*/ 80 h 156"/>
                <a:gd name="T42" fmla="*/ 56 w 109"/>
                <a:gd name="T43" fmla="*/ 62 h 156"/>
                <a:gd name="T44" fmla="*/ 48 w 109"/>
                <a:gd name="T45" fmla="*/ 43 h 156"/>
                <a:gd name="T46" fmla="*/ 31 w 109"/>
                <a:gd name="T47" fmla="*/ 23 h 156"/>
                <a:gd name="T48" fmla="*/ 0 w 109"/>
                <a:gd name="T49"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8225" name="Freeform 33"/>
            <p:cNvSpPr>
              <a:spLocks/>
            </p:cNvSpPr>
            <p:nvPr/>
          </p:nvSpPr>
          <p:spPr bwMode="ltGray">
            <a:xfrm rot="828663">
              <a:off x="266" y="3592"/>
              <a:ext cx="66" cy="43"/>
            </a:xfrm>
            <a:custGeom>
              <a:avLst/>
              <a:gdLst>
                <a:gd name="T0" fmla="*/ 0 w 54"/>
                <a:gd name="T1" fmla="*/ 0 h 40"/>
                <a:gd name="T2" fmla="*/ 1 w 54"/>
                <a:gd name="T3" fmla="*/ 1 h 40"/>
                <a:gd name="T4" fmla="*/ 6 w 54"/>
                <a:gd name="T5" fmla="*/ 3 h 40"/>
                <a:gd name="T6" fmla="*/ 13 w 54"/>
                <a:gd name="T7" fmla="*/ 8 h 40"/>
                <a:gd name="T8" fmla="*/ 21 w 54"/>
                <a:gd name="T9" fmla="*/ 12 h 40"/>
                <a:gd name="T10" fmla="*/ 29 w 54"/>
                <a:gd name="T11" fmla="*/ 15 h 40"/>
                <a:gd name="T12" fmla="*/ 38 w 54"/>
                <a:gd name="T13" fmla="*/ 17 h 40"/>
                <a:gd name="T14" fmla="*/ 46 w 54"/>
                <a:gd name="T15" fmla="*/ 18 h 40"/>
                <a:gd name="T16" fmla="*/ 54 w 54"/>
                <a:gd name="T17" fmla="*/ 16 h 40"/>
                <a:gd name="T18" fmla="*/ 53 w 54"/>
                <a:gd name="T19" fmla="*/ 25 h 40"/>
                <a:gd name="T20" fmla="*/ 50 w 54"/>
                <a:gd name="T21" fmla="*/ 33 h 40"/>
                <a:gd name="T22" fmla="*/ 44 w 54"/>
                <a:gd name="T23" fmla="*/ 38 h 40"/>
                <a:gd name="T24" fmla="*/ 37 w 54"/>
                <a:gd name="T25" fmla="*/ 40 h 40"/>
                <a:gd name="T26" fmla="*/ 28 w 54"/>
                <a:gd name="T27" fmla="*/ 39 h 40"/>
                <a:gd name="T28" fmla="*/ 19 w 54"/>
                <a:gd name="T29" fmla="*/ 32 h 40"/>
                <a:gd name="T30" fmla="*/ 10 w 54"/>
                <a:gd name="T31" fmla="*/ 20 h 40"/>
                <a:gd name="T32" fmla="*/ 0 w 54"/>
                <a:gd name="T3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8226" name="Freeform 34"/>
            <p:cNvSpPr>
              <a:spLocks/>
            </p:cNvSpPr>
            <p:nvPr/>
          </p:nvSpPr>
          <p:spPr bwMode="ltGray">
            <a:xfrm>
              <a:off x="11" y="4110"/>
              <a:ext cx="118" cy="209"/>
            </a:xfrm>
            <a:custGeom>
              <a:avLst/>
              <a:gdLst>
                <a:gd name="T0" fmla="*/ 0 w 118"/>
                <a:gd name="T1" fmla="*/ 0 h 209"/>
                <a:gd name="T2" fmla="*/ 6 w 118"/>
                <a:gd name="T3" fmla="*/ 8 h 209"/>
                <a:gd name="T4" fmla="*/ 15 w 118"/>
                <a:gd name="T5" fmla="*/ 19 h 209"/>
                <a:gd name="T6" fmla="*/ 26 w 118"/>
                <a:gd name="T7" fmla="*/ 33 h 209"/>
                <a:gd name="T8" fmla="*/ 38 w 118"/>
                <a:gd name="T9" fmla="*/ 51 h 209"/>
                <a:gd name="T10" fmla="*/ 54 w 118"/>
                <a:gd name="T11" fmla="*/ 72 h 209"/>
                <a:gd name="T12" fmla="*/ 67 w 118"/>
                <a:gd name="T13" fmla="*/ 94 h 209"/>
                <a:gd name="T14" fmla="*/ 79 w 118"/>
                <a:gd name="T15" fmla="*/ 119 h 209"/>
                <a:gd name="T16" fmla="*/ 87 w 118"/>
                <a:gd name="T17" fmla="*/ 146 h 209"/>
                <a:gd name="T18" fmla="*/ 94 w 118"/>
                <a:gd name="T19" fmla="*/ 175 h 209"/>
                <a:gd name="T20" fmla="*/ 91 w 118"/>
                <a:gd name="T21" fmla="*/ 209 h 209"/>
                <a:gd name="T22" fmla="*/ 118 w 118"/>
                <a:gd name="T23" fmla="*/ 209 h 209"/>
                <a:gd name="T24" fmla="*/ 117 w 118"/>
                <a:gd name="T25" fmla="*/ 177 h 209"/>
                <a:gd name="T26" fmla="*/ 104 w 118"/>
                <a:gd name="T27" fmla="*/ 119 h 209"/>
                <a:gd name="T28" fmla="*/ 82 w 118"/>
                <a:gd name="T29" fmla="*/ 69 h 209"/>
                <a:gd name="T30" fmla="*/ 47 w 118"/>
                <a:gd name="T31" fmla="*/ 27 h 209"/>
                <a:gd name="T32" fmla="*/ 0 w 118"/>
                <a:gd name="T33" fmla="*/ 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 h="209">
                  <a:moveTo>
                    <a:pt x="0" y="0"/>
                  </a:moveTo>
                  <a:lnTo>
                    <a:pt x="6" y="8"/>
                  </a:lnTo>
                  <a:lnTo>
                    <a:pt x="15" y="19"/>
                  </a:lnTo>
                  <a:lnTo>
                    <a:pt x="26" y="33"/>
                  </a:lnTo>
                  <a:lnTo>
                    <a:pt x="38" y="51"/>
                  </a:lnTo>
                  <a:lnTo>
                    <a:pt x="54" y="72"/>
                  </a:lnTo>
                  <a:lnTo>
                    <a:pt x="67" y="94"/>
                  </a:lnTo>
                  <a:lnTo>
                    <a:pt x="79" y="119"/>
                  </a:lnTo>
                  <a:lnTo>
                    <a:pt x="87" y="146"/>
                  </a:lnTo>
                  <a:lnTo>
                    <a:pt x="94" y="175"/>
                  </a:lnTo>
                  <a:lnTo>
                    <a:pt x="91" y="209"/>
                  </a:lnTo>
                  <a:lnTo>
                    <a:pt x="118" y="209"/>
                  </a:lnTo>
                  <a:lnTo>
                    <a:pt x="117" y="177"/>
                  </a:lnTo>
                  <a:lnTo>
                    <a:pt x="104" y="119"/>
                  </a:lnTo>
                  <a:lnTo>
                    <a:pt x="82" y="69"/>
                  </a:lnTo>
                  <a:lnTo>
                    <a:pt x="47" y="27"/>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8227" name="Freeform 35"/>
            <p:cNvSpPr>
              <a:spLocks/>
            </p:cNvSpPr>
            <p:nvPr/>
          </p:nvSpPr>
          <p:spPr bwMode="ltGray">
            <a:xfrm>
              <a:off x="0" y="3968"/>
              <a:ext cx="130" cy="128"/>
            </a:xfrm>
            <a:custGeom>
              <a:avLst/>
              <a:gdLst>
                <a:gd name="T0" fmla="*/ 103 w 130"/>
                <a:gd name="T1" fmla="*/ 0 h 128"/>
                <a:gd name="T2" fmla="*/ 130 w 130"/>
                <a:gd name="T3" fmla="*/ 128 h 128"/>
                <a:gd name="T4" fmla="*/ 125 w 130"/>
                <a:gd name="T5" fmla="*/ 126 h 128"/>
                <a:gd name="T6" fmla="*/ 111 w 130"/>
                <a:gd name="T7" fmla="*/ 121 h 128"/>
                <a:gd name="T8" fmla="*/ 92 w 130"/>
                <a:gd name="T9" fmla="*/ 111 h 128"/>
                <a:gd name="T10" fmla="*/ 68 w 130"/>
                <a:gd name="T11" fmla="*/ 103 h 128"/>
                <a:gd name="T12" fmla="*/ 41 w 130"/>
                <a:gd name="T13" fmla="*/ 94 h 128"/>
                <a:gd name="T14" fmla="*/ 19 w 130"/>
                <a:gd name="T15" fmla="*/ 90 h 128"/>
                <a:gd name="T16" fmla="*/ 0 w 130"/>
                <a:gd name="T17" fmla="*/ 93 h 128"/>
                <a:gd name="T18" fmla="*/ 0 w 130"/>
                <a:gd name="T19" fmla="*/ 72 h 128"/>
                <a:gd name="T20" fmla="*/ 12 w 130"/>
                <a:gd name="T21" fmla="*/ 70 h 128"/>
                <a:gd name="T22" fmla="*/ 24 w 130"/>
                <a:gd name="T23" fmla="*/ 66 h 128"/>
                <a:gd name="T24" fmla="*/ 38 w 130"/>
                <a:gd name="T25" fmla="*/ 66 h 128"/>
                <a:gd name="T26" fmla="*/ 51 w 130"/>
                <a:gd name="T27" fmla="*/ 67 h 128"/>
                <a:gd name="T28" fmla="*/ 65 w 130"/>
                <a:gd name="T29" fmla="*/ 70 h 128"/>
                <a:gd name="T30" fmla="*/ 78 w 130"/>
                <a:gd name="T31" fmla="*/ 78 h 128"/>
                <a:gd name="T32" fmla="*/ 81 w 130"/>
                <a:gd name="T33" fmla="*/ 74 h 128"/>
                <a:gd name="T34" fmla="*/ 81 w 130"/>
                <a:gd name="T35" fmla="*/ 58 h 128"/>
                <a:gd name="T36" fmla="*/ 82 w 130"/>
                <a:gd name="T37" fmla="*/ 37 h 128"/>
                <a:gd name="T38" fmla="*/ 82 w 130"/>
                <a:gd name="T39" fmla="*/ 29 h 128"/>
                <a:gd name="T40" fmla="*/ 80 w 130"/>
                <a:gd name="T41" fmla="*/ 29 h 128"/>
                <a:gd name="T42" fmla="*/ 77 w 130"/>
                <a:gd name="T43" fmla="*/ 27 h 128"/>
                <a:gd name="T44" fmla="*/ 76 w 130"/>
                <a:gd name="T45" fmla="*/ 22 h 128"/>
                <a:gd name="T46" fmla="*/ 75 w 130"/>
                <a:gd name="T47" fmla="*/ 19 h 128"/>
                <a:gd name="T48" fmla="*/ 76 w 130"/>
                <a:gd name="T49" fmla="*/ 15 h 128"/>
                <a:gd name="T50" fmla="*/ 79 w 130"/>
                <a:gd name="T51" fmla="*/ 10 h 128"/>
                <a:gd name="T52" fmla="*/ 89 w 130"/>
                <a:gd name="T53" fmla="*/ 6 h 128"/>
                <a:gd name="T54" fmla="*/ 103 w 130"/>
                <a:gd name="T55"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0" h="128">
                  <a:moveTo>
                    <a:pt x="103" y="0"/>
                  </a:moveTo>
                  <a:lnTo>
                    <a:pt x="130" y="128"/>
                  </a:lnTo>
                  <a:lnTo>
                    <a:pt x="125" y="126"/>
                  </a:lnTo>
                  <a:lnTo>
                    <a:pt x="111" y="121"/>
                  </a:lnTo>
                  <a:lnTo>
                    <a:pt x="92" y="111"/>
                  </a:lnTo>
                  <a:lnTo>
                    <a:pt x="68" y="103"/>
                  </a:lnTo>
                  <a:lnTo>
                    <a:pt x="41" y="94"/>
                  </a:lnTo>
                  <a:lnTo>
                    <a:pt x="19" y="90"/>
                  </a:lnTo>
                  <a:lnTo>
                    <a:pt x="0" y="93"/>
                  </a:lnTo>
                  <a:lnTo>
                    <a:pt x="0" y="72"/>
                  </a:lnTo>
                  <a:lnTo>
                    <a:pt x="12" y="70"/>
                  </a:lnTo>
                  <a:lnTo>
                    <a:pt x="24" y="66"/>
                  </a:lnTo>
                  <a:lnTo>
                    <a:pt x="38" y="66"/>
                  </a:lnTo>
                  <a:lnTo>
                    <a:pt x="51" y="67"/>
                  </a:lnTo>
                  <a:lnTo>
                    <a:pt x="65" y="70"/>
                  </a:lnTo>
                  <a:lnTo>
                    <a:pt x="78" y="78"/>
                  </a:lnTo>
                  <a:lnTo>
                    <a:pt x="81" y="74"/>
                  </a:lnTo>
                  <a:lnTo>
                    <a:pt x="81" y="58"/>
                  </a:lnTo>
                  <a:lnTo>
                    <a:pt x="82" y="37"/>
                  </a:lnTo>
                  <a:lnTo>
                    <a:pt x="82" y="29"/>
                  </a:lnTo>
                  <a:lnTo>
                    <a:pt x="80" y="29"/>
                  </a:lnTo>
                  <a:lnTo>
                    <a:pt x="77" y="27"/>
                  </a:lnTo>
                  <a:lnTo>
                    <a:pt x="76" y="22"/>
                  </a:lnTo>
                  <a:lnTo>
                    <a:pt x="75" y="19"/>
                  </a:lnTo>
                  <a:lnTo>
                    <a:pt x="76" y="15"/>
                  </a:lnTo>
                  <a:lnTo>
                    <a:pt x="79" y="10"/>
                  </a:lnTo>
                  <a:lnTo>
                    <a:pt x="89" y="6"/>
                  </a:lnTo>
                  <a:lnTo>
                    <a:pt x="10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8228" name="Freeform 36"/>
            <p:cNvSpPr>
              <a:spLocks/>
            </p:cNvSpPr>
            <p:nvPr/>
          </p:nvSpPr>
          <p:spPr bwMode="ltGray">
            <a:xfrm>
              <a:off x="0" y="3949"/>
              <a:ext cx="47" cy="86"/>
            </a:xfrm>
            <a:custGeom>
              <a:avLst/>
              <a:gdLst>
                <a:gd name="T0" fmla="*/ 37 w 47"/>
                <a:gd name="T1" fmla="*/ 0 h 86"/>
                <a:gd name="T2" fmla="*/ 15 w 47"/>
                <a:gd name="T3" fmla="*/ 37 h 86"/>
                <a:gd name="T4" fmla="*/ 0 w 47"/>
                <a:gd name="T5" fmla="*/ 59 h 86"/>
                <a:gd name="T6" fmla="*/ 0 w 47"/>
                <a:gd name="T7" fmla="*/ 86 h 86"/>
                <a:gd name="T8" fmla="*/ 8 w 47"/>
                <a:gd name="T9" fmla="*/ 82 h 86"/>
                <a:gd name="T10" fmla="*/ 20 w 47"/>
                <a:gd name="T11" fmla="*/ 73 h 86"/>
                <a:gd name="T12" fmla="*/ 33 w 47"/>
                <a:gd name="T13" fmla="*/ 63 h 86"/>
                <a:gd name="T14" fmla="*/ 42 w 47"/>
                <a:gd name="T15" fmla="*/ 51 h 86"/>
                <a:gd name="T16" fmla="*/ 47 w 47"/>
                <a:gd name="T17" fmla="*/ 36 h 86"/>
                <a:gd name="T18" fmla="*/ 46 w 47"/>
                <a:gd name="T19" fmla="*/ 19 h 86"/>
                <a:gd name="T20" fmla="*/ 37 w 47"/>
                <a:gd name="T21"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86">
                  <a:moveTo>
                    <a:pt x="37" y="0"/>
                  </a:moveTo>
                  <a:lnTo>
                    <a:pt x="15" y="37"/>
                  </a:lnTo>
                  <a:lnTo>
                    <a:pt x="0" y="59"/>
                  </a:lnTo>
                  <a:lnTo>
                    <a:pt x="0" y="86"/>
                  </a:lnTo>
                  <a:lnTo>
                    <a:pt x="8" y="82"/>
                  </a:lnTo>
                  <a:lnTo>
                    <a:pt x="20" y="73"/>
                  </a:lnTo>
                  <a:lnTo>
                    <a:pt x="33" y="63"/>
                  </a:lnTo>
                  <a:lnTo>
                    <a:pt x="42" y="51"/>
                  </a:lnTo>
                  <a:lnTo>
                    <a:pt x="47" y="36"/>
                  </a:lnTo>
                  <a:lnTo>
                    <a:pt x="46" y="19"/>
                  </a:lnTo>
                  <a:lnTo>
                    <a:pt x="37"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8229" name="Freeform 37"/>
            <p:cNvSpPr>
              <a:spLocks/>
            </p:cNvSpPr>
            <p:nvPr/>
          </p:nvSpPr>
          <p:spPr bwMode="ltGray">
            <a:xfrm>
              <a:off x="0" y="3239"/>
              <a:ext cx="497" cy="740"/>
            </a:xfrm>
            <a:custGeom>
              <a:avLst/>
              <a:gdLst>
                <a:gd name="T0" fmla="*/ 0 w 497"/>
                <a:gd name="T1" fmla="*/ 13 h 740"/>
                <a:gd name="T2" fmla="*/ 41 w 497"/>
                <a:gd name="T3" fmla="*/ 4 h 740"/>
                <a:gd name="T4" fmla="*/ 101 w 497"/>
                <a:gd name="T5" fmla="*/ 0 h 740"/>
                <a:gd name="T6" fmla="*/ 170 w 497"/>
                <a:gd name="T7" fmla="*/ 4 h 740"/>
                <a:gd name="T8" fmla="*/ 248 w 497"/>
                <a:gd name="T9" fmla="*/ 21 h 740"/>
                <a:gd name="T10" fmla="*/ 323 w 497"/>
                <a:gd name="T11" fmla="*/ 50 h 740"/>
                <a:gd name="T12" fmla="*/ 382 w 497"/>
                <a:gd name="T13" fmla="*/ 90 h 740"/>
                <a:gd name="T14" fmla="*/ 428 w 497"/>
                <a:gd name="T15" fmla="*/ 141 h 740"/>
                <a:gd name="T16" fmla="*/ 463 w 497"/>
                <a:gd name="T17" fmla="*/ 199 h 740"/>
                <a:gd name="T18" fmla="*/ 485 w 497"/>
                <a:gd name="T19" fmla="*/ 262 h 740"/>
                <a:gd name="T20" fmla="*/ 496 w 497"/>
                <a:gd name="T21" fmla="*/ 327 h 740"/>
                <a:gd name="T22" fmla="*/ 497 w 497"/>
                <a:gd name="T23" fmla="*/ 396 h 740"/>
                <a:gd name="T24" fmla="*/ 487 w 497"/>
                <a:gd name="T25" fmla="*/ 462 h 740"/>
                <a:gd name="T26" fmla="*/ 470 w 497"/>
                <a:gd name="T27" fmla="*/ 527 h 740"/>
                <a:gd name="T28" fmla="*/ 443 w 497"/>
                <a:gd name="T29" fmla="*/ 586 h 740"/>
                <a:gd name="T30" fmla="*/ 406 w 497"/>
                <a:gd name="T31" fmla="*/ 639 h 740"/>
                <a:gd name="T32" fmla="*/ 364 w 497"/>
                <a:gd name="T33" fmla="*/ 683 h 740"/>
                <a:gd name="T34" fmla="*/ 315 w 497"/>
                <a:gd name="T35" fmla="*/ 715 h 740"/>
                <a:gd name="T36" fmla="*/ 259 w 497"/>
                <a:gd name="T37" fmla="*/ 736 h 740"/>
                <a:gd name="T38" fmla="*/ 198 w 497"/>
                <a:gd name="T39" fmla="*/ 740 h 740"/>
                <a:gd name="T40" fmla="*/ 131 w 497"/>
                <a:gd name="T41" fmla="*/ 727 h 740"/>
                <a:gd name="T42" fmla="*/ 167 w 497"/>
                <a:gd name="T43" fmla="*/ 728 h 740"/>
                <a:gd name="T44" fmla="*/ 204 w 497"/>
                <a:gd name="T45" fmla="*/ 718 h 740"/>
                <a:gd name="T46" fmla="*/ 238 w 497"/>
                <a:gd name="T47" fmla="*/ 700 h 740"/>
                <a:gd name="T48" fmla="*/ 272 w 497"/>
                <a:gd name="T49" fmla="*/ 670 h 740"/>
                <a:gd name="T50" fmla="*/ 304 w 497"/>
                <a:gd name="T51" fmla="*/ 635 h 740"/>
                <a:gd name="T52" fmla="*/ 333 w 497"/>
                <a:gd name="T53" fmla="*/ 594 h 740"/>
                <a:gd name="T54" fmla="*/ 358 w 497"/>
                <a:gd name="T55" fmla="*/ 549 h 740"/>
                <a:gd name="T56" fmla="*/ 381 w 497"/>
                <a:gd name="T57" fmla="*/ 500 h 740"/>
                <a:gd name="T58" fmla="*/ 396 w 497"/>
                <a:gd name="T59" fmla="*/ 449 h 740"/>
                <a:gd name="T60" fmla="*/ 408 w 497"/>
                <a:gd name="T61" fmla="*/ 397 h 740"/>
                <a:gd name="T62" fmla="*/ 414 w 497"/>
                <a:gd name="T63" fmla="*/ 346 h 740"/>
                <a:gd name="T64" fmla="*/ 412 w 497"/>
                <a:gd name="T65" fmla="*/ 296 h 740"/>
                <a:gd name="T66" fmla="*/ 402 w 497"/>
                <a:gd name="T67" fmla="*/ 251 h 740"/>
                <a:gd name="T68" fmla="*/ 384 w 497"/>
                <a:gd name="T69" fmla="*/ 208 h 740"/>
                <a:gd name="T70" fmla="*/ 357 w 497"/>
                <a:gd name="T71" fmla="*/ 172 h 740"/>
                <a:gd name="T72" fmla="*/ 320 w 497"/>
                <a:gd name="T73" fmla="*/ 142 h 740"/>
                <a:gd name="T74" fmla="*/ 260 w 497"/>
                <a:gd name="T75" fmla="*/ 107 h 740"/>
                <a:gd name="T76" fmla="*/ 203 w 497"/>
                <a:gd name="T77" fmla="*/ 82 h 740"/>
                <a:gd name="T78" fmla="*/ 154 w 497"/>
                <a:gd name="T79" fmla="*/ 65 h 740"/>
                <a:gd name="T80" fmla="*/ 108 w 497"/>
                <a:gd name="T81" fmla="*/ 56 h 740"/>
                <a:gd name="T82" fmla="*/ 68 w 497"/>
                <a:gd name="T83" fmla="*/ 55 h 740"/>
                <a:gd name="T84" fmla="*/ 32 w 497"/>
                <a:gd name="T85" fmla="*/ 61 h 740"/>
                <a:gd name="T86" fmla="*/ 0 w 497"/>
                <a:gd name="T87" fmla="*/ 70 h 740"/>
                <a:gd name="T88" fmla="*/ 0 w 497"/>
                <a:gd name="T89" fmla="*/ 13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7" h="740">
                  <a:moveTo>
                    <a:pt x="0" y="13"/>
                  </a:moveTo>
                  <a:lnTo>
                    <a:pt x="41" y="4"/>
                  </a:lnTo>
                  <a:lnTo>
                    <a:pt x="101" y="0"/>
                  </a:lnTo>
                  <a:lnTo>
                    <a:pt x="170" y="4"/>
                  </a:lnTo>
                  <a:lnTo>
                    <a:pt x="248" y="21"/>
                  </a:lnTo>
                  <a:lnTo>
                    <a:pt x="323" y="50"/>
                  </a:lnTo>
                  <a:lnTo>
                    <a:pt x="382" y="90"/>
                  </a:lnTo>
                  <a:lnTo>
                    <a:pt x="428" y="141"/>
                  </a:lnTo>
                  <a:lnTo>
                    <a:pt x="463" y="199"/>
                  </a:lnTo>
                  <a:lnTo>
                    <a:pt x="485" y="262"/>
                  </a:lnTo>
                  <a:lnTo>
                    <a:pt x="496" y="327"/>
                  </a:lnTo>
                  <a:lnTo>
                    <a:pt x="497" y="396"/>
                  </a:lnTo>
                  <a:lnTo>
                    <a:pt x="487" y="462"/>
                  </a:lnTo>
                  <a:lnTo>
                    <a:pt x="470" y="527"/>
                  </a:lnTo>
                  <a:lnTo>
                    <a:pt x="443" y="586"/>
                  </a:lnTo>
                  <a:lnTo>
                    <a:pt x="406" y="639"/>
                  </a:lnTo>
                  <a:lnTo>
                    <a:pt x="364" y="683"/>
                  </a:lnTo>
                  <a:lnTo>
                    <a:pt x="315" y="715"/>
                  </a:lnTo>
                  <a:lnTo>
                    <a:pt x="259" y="736"/>
                  </a:lnTo>
                  <a:lnTo>
                    <a:pt x="198" y="740"/>
                  </a:lnTo>
                  <a:lnTo>
                    <a:pt x="131" y="727"/>
                  </a:lnTo>
                  <a:lnTo>
                    <a:pt x="167" y="728"/>
                  </a:lnTo>
                  <a:lnTo>
                    <a:pt x="204" y="718"/>
                  </a:lnTo>
                  <a:lnTo>
                    <a:pt x="238" y="700"/>
                  </a:lnTo>
                  <a:lnTo>
                    <a:pt x="272" y="670"/>
                  </a:lnTo>
                  <a:lnTo>
                    <a:pt x="304" y="635"/>
                  </a:lnTo>
                  <a:lnTo>
                    <a:pt x="333" y="594"/>
                  </a:lnTo>
                  <a:lnTo>
                    <a:pt x="358" y="549"/>
                  </a:lnTo>
                  <a:lnTo>
                    <a:pt x="381" y="500"/>
                  </a:lnTo>
                  <a:lnTo>
                    <a:pt x="396" y="449"/>
                  </a:lnTo>
                  <a:lnTo>
                    <a:pt x="408" y="397"/>
                  </a:lnTo>
                  <a:lnTo>
                    <a:pt x="414" y="346"/>
                  </a:lnTo>
                  <a:lnTo>
                    <a:pt x="412" y="296"/>
                  </a:lnTo>
                  <a:lnTo>
                    <a:pt x="402" y="251"/>
                  </a:lnTo>
                  <a:lnTo>
                    <a:pt x="384" y="208"/>
                  </a:lnTo>
                  <a:lnTo>
                    <a:pt x="357" y="172"/>
                  </a:lnTo>
                  <a:lnTo>
                    <a:pt x="320" y="142"/>
                  </a:lnTo>
                  <a:lnTo>
                    <a:pt x="260" y="107"/>
                  </a:lnTo>
                  <a:lnTo>
                    <a:pt x="203" y="82"/>
                  </a:lnTo>
                  <a:lnTo>
                    <a:pt x="154" y="65"/>
                  </a:lnTo>
                  <a:lnTo>
                    <a:pt x="108" y="56"/>
                  </a:lnTo>
                  <a:lnTo>
                    <a:pt x="68" y="55"/>
                  </a:lnTo>
                  <a:lnTo>
                    <a:pt x="32" y="61"/>
                  </a:lnTo>
                  <a:lnTo>
                    <a:pt x="0" y="70"/>
                  </a:lnTo>
                  <a:lnTo>
                    <a:pt x="0" y="13"/>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8230" name="Freeform 38"/>
            <p:cNvSpPr>
              <a:spLocks/>
            </p:cNvSpPr>
            <p:nvPr/>
          </p:nvSpPr>
          <p:spPr bwMode="ltGray">
            <a:xfrm rot="1584153">
              <a:off x="20" y="410"/>
              <a:ext cx="344" cy="245"/>
            </a:xfrm>
            <a:custGeom>
              <a:avLst/>
              <a:gdLst>
                <a:gd name="T0" fmla="*/ 0 w 257"/>
                <a:gd name="T1" fmla="*/ 0 h 237"/>
                <a:gd name="T2" fmla="*/ 0 w 257"/>
                <a:gd name="T3" fmla="*/ 25 h 237"/>
                <a:gd name="T4" fmla="*/ 3 w 257"/>
                <a:gd name="T5" fmla="*/ 50 h 237"/>
                <a:gd name="T6" fmla="*/ 6 w 257"/>
                <a:gd name="T7" fmla="*/ 75 h 237"/>
                <a:gd name="T8" fmla="*/ 11 w 257"/>
                <a:gd name="T9" fmla="*/ 98 h 237"/>
                <a:gd name="T10" fmla="*/ 18 w 257"/>
                <a:gd name="T11" fmla="*/ 119 h 237"/>
                <a:gd name="T12" fmla="*/ 27 w 257"/>
                <a:gd name="T13" fmla="*/ 141 h 237"/>
                <a:gd name="T14" fmla="*/ 38 w 257"/>
                <a:gd name="T15" fmla="*/ 161 h 237"/>
                <a:gd name="T16" fmla="*/ 51 w 257"/>
                <a:gd name="T17" fmla="*/ 178 h 237"/>
                <a:gd name="T18" fmla="*/ 67 w 257"/>
                <a:gd name="T19" fmla="*/ 194 h 237"/>
                <a:gd name="T20" fmla="*/ 86 w 257"/>
                <a:gd name="T21" fmla="*/ 208 h 237"/>
                <a:gd name="T22" fmla="*/ 106 w 257"/>
                <a:gd name="T23" fmla="*/ 219 h 237"/>
                <a:gd name="T24" fmla="*/ 131 w 257"/>
                <a:gd name="T25" fmla="*/ 228 h 237"/>
                <a:gd name="T26" fmla="*/ 158 w 257"/>
                <a:gd name="T27" fmla="*/ 234 h 237"/>
                <a:gd name="T28" fmla="*/ 188 w 257"/>
                <a:gd name="T29" fmla="*/ 237 h 237"/>
                <a:gd name="T30" fmla="*/ 220 w 257"/>
                <a:gd name="T31" fmla="*/ 236 h 237"/>
                <a:gd name="T32" fmla="*/ 257 w 257"/>
                <a:gd name="T33" fmla="*/ 232 h 237"/>
                <a:gd name="T34" fmla="*/ 224 w 257"/>
                <a:gd name="T35" fmla="*/ 227 h 237"/>
                <a:gd name="T36" fmla="*/ 195 w 257"/>
                <a:gd name="T37" fmla="*/ 220 h 237"/>
                <a:gd name="T38" fmla="*/ 170 w 257"/>
                <a:gd name="T39" fmla="*/ 212 h 237"/>
                <a:gd name="T40" fmla="*/ 148 w 257"/>
                <a:gd name="T41" fmla="*/ 204 h 237"/>
                <a:gd name="T42" fmla="*/ 128 w 257"/>
                <a:gd name="T43" fmla="*/ 193 h 237"/>
                <a:gd name="T44" fmla="*/ 112 w 257"/>
                <a:gd name="T45" fmla="*/ 182 h 237"/>
                <a:gd name="T46" fmla="*/ 97 w 257"/>
                <a:gd name="T47" fmla="*/ 169 h 237"/>
                <a:gd name="T48" fmla="*/ 84 w 257"/>
                <a:gd name="T49" fmla="*/ 155 h 237"/>
                <a:gd name="T50" fmla="*/ 72 w 257"/>
                <a:gd name="T51" fmla="*/ 141 h 237"/>
                <a:gd name="T52" fmla="*/ 61 w 257"/>
                <a:gd name="T53" fmla="*/ 125 h 237"/>
                <a:gd name="T54" fmla="*/ 52 w 257"/>
                <a:gd name="T55" fmla="*/ 107 h 237"/>
                <a:gd name="T56" fmla="*/ 43 w 257"/>
                <a:gd name="T57" fmla="*/ 88 h 237"/>
                <a:gd name="T58" fmla="*/ 33 w 257"/>
                <a:gd name="T59" fmla="*/ 69 h 237"/>
                <a:gd name="T60" fmla="*/ 23 w 257"/>
                <a:gd name="T61" fmla="*/ 47 h 237"/>
                <a:gd name="T62" fmla="*/ 12 w 257"/>
                <a:gd name="T63" fmla="*/ 24 h 237"/>
                <a:gd name="T64" fmla="*/ 0 w 257"/>
                <a:gd name="T65"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8231" name="Freeform 39"/>
            <p:cNvSpPr>
              <a:spLocks/>
            </p:cNvSpPr>
            <p:nvPr/>
          </p:nvSpPr>
          <p:spPr bwMode="ltGray">
            <a:xfrm rot="1584153">
              <a:off x="242" y="756"/>
              <a:ext cx="167" cy="115"/>
            </a:xfrm>
            <a:custGeom>
              <a:avLst/>
              <a:gdLst>
                <a:gd name="T0" fmla="*/ 77 w 124"/>
                <a:gd name="T1" fmla="*/ 0 h 110"/>
                <a:gd name="T2" fmla="*/ 124 w 124"/>
                <a:gd name="T3" fmla="*/ 108 h 110"/>
                <a:gd name="T4" fmla="*/ 120 w 124"/>
                <a:gd name="T5" fmla="*/ 107 h 110"/>
                <a:gd name="T6" fmla="*/ 107 w 124"/>
                <a:gd name="T7" fmla="*/ 105 h 110"/>
                <a:gd name="T8" fmla="*/ 89 w 124"/>
                <a:gd name="T9" fmla="*/ 101 h 110"/>
                <a:gd name="T10" fmla="*/ 68 w 124"/>
                <a:gd name="T11" fmla="*/ 99 h 110"/>
                <a:gd name="T12" fmla="*/ 45 w 124"/>
                <a:gd name="T13" fmla="*/ 97 h 110"/>
                <a:gd name="T14" fmla="*/ 25 w 124"/>
                <a:gd name="T15" fmla="*/ 98 h 110"/>
                <a:gd name="T16" fmla="*/ 9 w 124"/>
                <a:gd name="T17" fmla="*/ 102 h 110"/>
                <a:gd name="T18" fmla="*/ 0 w 124"/>
                <a:gd name="T19" fmla="*/ 110 h 110"/>
                <a:gd name="T20" fmla="*/ 4 w 124"/>
                <a:gd name="T21" fmla="*/ 98 h 110"/>
                <a:gd name="T22" fmla="*/ 8 w 124"/>
                <a:gd name="T23" fmla="*/ 89 h 110"/>
                <a:gd name="T24" fmla="*/ 16 w 124"/>
                <a:gd name="T25" fmla="*/ 82 h 110"/>
                <a:gd name="T26" fmla="*/ 25 w 124"/>
                <a:gd name="T27" fmla="*/ 76 h 110"/>
                <a:gd name="T28" fmla="*/ 36 w 124"/>
                <a:gd name="T29" fmla="*/ 72 h 110"/>
                <a:gd name="T30" fmla="*/ 47 w 124"/>
                <a:gd name="T31" fmla="*/ 71 h 110"/>
                <a:gd name="T32" fmla="*/ 59 w 124"/>
                <a:gd name="T33" fmla="*/ 71 h 110"/>
                <a:gd name="T34" fmla="*/ 72 w 124"/>
                <a:gd name="T35" fmla="*/ 74 h 110"/>
                <a:gd name="T36" fmla="*/ 73 w 124"/>
                <a:gd name="T37" fmla="*/ 71 h 110"/>
                <a:gd name="T38" fmla="*/ 70 w 124"/>
                <a:gd name="T39" fmla="*/ 56 h 110"/>
                <a:gd name="T40" fmla="*/ 67 w 124"/>
                <a:gd name="T41" fmla="*/ 38 h 110"/>
                <a:gd name="T42" fmla="*/ 65 w 124"/>
                <a:gd name="T43" fmla="*/ 30 h 110"/>
                <a:gd name="T44" fmla="*/ 63 w 124"/>
                <a:gd name="T45" fmla="*/ 30 h 110"/>
                <a:gd name="T46" fmla="*/ 61 w 124"/>
                <a:gd name="T47" fmla="*/ 29 h 110"/>
                <a:gd name="T48" fmla="*/ 59 w 124"/>
                <a:gd name="T49" fmla="*/ 26 h 110"/>
                <a:gd name="T50" fmla="*/ 57 w 124"/>
                <a:gd name="T51" fmla="*/ 23 h 110"/>
                <a:gd name="T52" fmla="*/ 57 w 124"/>
                <a:gd name="T53" fmla="*/ 19 h 110"/>
                <a:gd name="T54" fmla="*/ 59 w 124"/>
                <a:gd name="T55" fmla="*/ 14 h 110"/>
                <a:gd name="T56" fmla="*/ 66 w 124"/>
                <a:gd name="T57" fmla="*/ 8 h 110"/>
                <a:gd name="T58" fmla="*/ 77 w 124"/>
                <a:gd name="T59"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8232" name="Freeform 40"/>
            <p:cNvSpPr>
              <a:spLocks/>
            </p:cNvSpPr>
            <p:nvPr/>
          </p:nvSpPr>
          <p:spPr bwMode="ltGray">
            <a:xfrm rot="1584153">
              <a:off x="574" y="286"/>
              <a:ext cx="147" cy="160"/>
            </a:xfrm>
            <a:custGeom>
              <a:avLst/>
              <a:gdLst>
                <a:gd name="T0" fmla="*/ 0 w 109"/>
                <a:gd name="T1" fmla="*/ 0 h 156"/>
                <a:gd name="T2" fmla="*/ 5 w 109"/>
                <a:gd name="T3" fmla="*/ 1 h 156"/>
                <a:gd name="T4" fmla="*/ 18 w 109"/>
                <a:gd name="T5" fmla="*/ 5 h 156"/>
                <a:gd name="T6" fmla="*/ 37 w 109"/>
                <a:gd name="T7" fmla="*/ 12 h 156"/>
                <a:gd name="T8" fmla="*/ 58 w 109"/>
                <a:gd name="T9" fmla="*/ 24 h 156"/>
                <a:gd name="T10" fmla="*/ 78 w 109"/>
                <a:gd name="T11" fmla="*/ 44 h 156"/>
                <a:gd name="T12" fmla="*/ 96 w 109"/>
                <a:gd name="T13" fmla="*/ 71 h 156"/>
                <a:gd name="T14" fmla="*/ 107 w 109"/>
                <a:gd name="T15" fmla="*/ 108 h 156"/>
                <a:gd name="T16" fmla="*/ 109 w 109"/>
                <a:gd name="T17" fmla="*/ 156 h 156"/>
                <a:gd name="T18" fmla="*/ 105 w 109"/>
                <a:gd name="T19" fmla="*/ 156 h 156"/>
                <a:gd name="T20" fmla="*/ 99 w 109"/>
                <a:gd name="T21" fmla="*/ 156 h 156"/>
                <a:gd name="T22" fmla="*/ 93 w 109"/>
                <a:gd name="T23" fmla="*/ 156 h 156"/>
                <a:gd name="T24" fmla="*/ 87 w 109"/>
                <a:gd name="T25" fmla="*/ 154 h 156"/>
                <a:gd name="T26" fmla="*/ 81 w 109"/>
                <a:gd name="T27" fmla="*/ 153 h 156"/>
                <a:gd name="T28" fmla="*/ 74 w 109"/>
                <a:gd name="T29" fmla="*/ 150 h 156"/>
                <a:gd name="T30" fmla="*/ 66 w 109"/>
                <a:gd name="T31" fmla="*/ 145 h 156"/>
                <a:gd name="T32" fmla="*/ 58 w 109"/>
                <a:gd name="T33" fmla="*/ 139 h 156"/>
                <a:gd name="T34" fmla="*/ 53 w 109"/>
                <a:gd name="T35" fmla="*/ 126 h 156"/>
                <a:gd name="T36" fmla="*/ 53 w 109"/>
                <a:gd name="T37" fmla="*/ 111 h 156"/>
                <a:gd name="T38" fmla="*/ 56 w 109"/>
                <a:gd name="T39" fmla="*/ 96 h 156"/>
                <a:gd name="T40" fmla="*/ 59 w 109"/>
                <a:gd name="T41" fmla="*/ 80 h 156"/>
                <a:gd name="T42" fmla="*/ 56 w 109"/>
                <a:gd name="T43" fmla="*/ 62 h 156"/>
                <a:gd name="T44" fmla="*/ 48 w 109"/>
                <a:gd name="T45" fmla="*/ 43 h 156"/>
                <a:gd name="T46" fmla="*/ 31 w 109"/>
                <a:gd name="T47" fmla="*/ 23 h 156"/>
                <a:gd name="T48" fmla="*/ 0 w 109"/>
                <a:gd name="T49"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8233" name="Freeform 41"/>
            <p:cNvSpPr>
              <a:spLocks/>
            </p:cNvSpPr>
            <p:nvPr/>
          </p:nvSpPr>
          <p:spPr bwMode="ltGray">
            <a:xfrm rot="1584153">
              <a:off x="236" y="721"/>
              <a:ext cx="62" cy="97"/>
            </a:xfrm>
            <a:custGeom>
              <a:avLst/>
              <a:gdLst>
                <a:gd name="T0" fmla="*/ 31 w 46"/>
                <a:gd name="T1" fmla="*/ 0 h 94"/>
                <a:gd name="T2" fmla="*/ 20 w 46"/>
                <a:gd name="T3" fmla="*/ 38 h 94"/>
                <a:gd name="T4" fmla="*/ 15 w 46"/>
                <a:gd name="T5" fmla="*/ 62 h 94"/>
                <a:gd name="T6" fmla="*/ 11 w 46"/>
                <a:gd name="T7" fmla="*/ 79 h 94"/>
                <a:gd name="T8" fmla="*/ 0 w 46"/>
                <a:gd name="T9" fmla="*/ 94 h 94"/>
                <a:gd name="T10" fmla="*/ 12 w 46"/>
                <a:gd name="T11" fmla="*/ 88 h 94"/>
                <a:gd name="T12" fmla="*/ 23 w 46"/>
                <a:gd name="T13" fmla="*/ 80 h 94"/>
                <a:gd name="T14" fmla="*/ 32 w 46"/>
                <a:gd name="T15" fmla="*/ 69 h 94"/>
                <a:gd name="T16" fmla="*/ 40 w 46"/>
                <a:gd name="T17" fmla="*/ 57 h 94"/>
                <a:gd name="T18" fmla="*/ 45 w 46"/>
                <a:gd name="T19" fmla="*/ 44 h 94"/>
                <a:gd name="T20" fmla="*/ 46 w 46"/>
                <a:gd name="T21" fmla="*/ 30 h 94"/>
                <a:gd name="T22" fmla="*/ 42 w 46"/>
                <a:gd name="T23" fmla="*/ 15 h 94"/>
                <a:gd name="T24" fmla="*/ 31 w 46"/>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8234" name="Freeform 42"/>
            <p:cNvSpPr>
              <a:spLocks/>
            </p:cNvSpPr>
            <p:nvPr/>
          </p:nvSpPr>
          <p:spPr bwMode="ltGray">
            <a:xfrm rot="1584153">
              <a:off x="585" y="466"/>
              <a:ext cx="72" cy="41"/>
            </a:xfrm>
            <a:custGeom>
              <a:avLst/>
              <a:gdLst>
                <a:gd name="T0" fmla="*/ 0 w 54"/>
                <a:gd name="T1" fmla="*/ 0 h 40"/>
                <a:gd name="T2" fmla="*/ 1 w 54"/>
                <a:gd name="T3" fmla="*/ 1 h 40"/>
                <a:gd name="T4" fmla="*/ 6 w 54"/>
                <a:gd name="T5" fmla="*/ 3 h 40"/>
                <a:gd name="T6" fmla="*/ 13 w 54"/>
                <a:gd name="T7" fmla="*/ 8 h 40"/>
                <a:gd name="T8" fmla="*/ 21 w 54"/>
                <a:gd name="T9" fmla="*/ 12 h 40"/>
                <a:gd name="T10" fmla="*/ 29 w 54"/>
                <a:gd name="T11" fmla="*/ 15 h 40"/>
                <a:gd name="T12" fmla="*/ 38 w 54"/>
                <a:gd name="T13" fmla="*/ 17 h 40"/>
                <a:gd name="T14" fmla="*/ 46 w 54"/>
                <a:gd name="T15" fmla="*/ 18 h 40"/>
                <a:gd name="T16" fmla="*/ 54 w 54"/>
                <a:gd name="T17" fmla="*/ 16 h 40"/>
                <a:gd name="T18" fmla="*/ 53 w 54"/>
                <a:gd name="T19" fmla="*/ 25 h 40"/>
                <a:gd name="T20" fmla="*/ 50 w 54"/>
                <a:gd name="T21" fmla="*/ 33 h 40"/>
                <a:gd name="T22" fmla="*/ 44 w 54"/>
                <a:gd name="T23" fmla="*/ 38 h 40"/>
                <a:gd name="T24" fmla="*/ 37 w 54"/>
                <a:gd name="T25" fmla="*/ 40 h 40"/>
                <a:gd name="T26" fmla="*/ 28 w 54"/>
                <a:gd name="T27" fmla="*/ 39 h 40"/>
                <a:gd name="T28" fmla="*/ 19 w 54"/>
                <a:gd name="T29" fmla="*/ 32 h 40"/>
                <a:gd name="T30" fmla="*/ 10 w 54"/>
                <a:gd name="T31" fmla="*/ 20 h 40"/>
                <a:gd name="T32" fmla="*/ 0 w 54"/>
                <a:gd name="T3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8235" name="Freeform 43"/>
            <p:cNvSpPr>
              <a:spLocks/>
            </p:cNvSpPr>
            <p:nvPr/>
          </p:nvSpPr>
          <p:spPr bwMode="ltGray">
            <a:xfrm>
              <a:off x="0" y="886"/>
              <a:ext cx="360" cy="650"/>
            </a:xfrm>
            <a:custGeom>
              <a:avLst/>
              <a:gdLst>
                <a:gd name="T0" fmla="*/ 264 w 360"/>
                <a:gd name="T1" fmla="*/ 0 h 650"/>
                <a:gd name="T2" fmla="*/ 269 w 360"/>
                <a:gd name="T3" fmla="*/ 9 h 650"/>
                <a:gd name="T4" fmla="*/ 277 w 360"/>
                <a:gd name="T5" fmla="*/ 22 h 650"/>
                <a:gd name="T6" fmla="*/ 286 w 360"/>
                <a:gd name="T7" fmla="*/ 39 h 650"/>
                <a:gd name="T8" fmla="*/ 297 w 360"/>
                <a:gd name="T9" fmla="*/ 58 h 650"/>
                <a:gd name="T10" fmla="*/ 309 w 360"/>
                <a:gd name="T11" fmla="*/ 83 h 650"/>
                <a:gd name="T12" fmla="*/ 319 w 360"/>
                <a:gd name="T13" fmla="*/ 108 h 650"/>
                <a:gd name="T14" fmla="*/ 329 w 360"/>
                <a:gd name="T15" fmla="*/ 136 h 650"/>
                <a:gd name="T16" fmla="*/ 333 w 360"/>
                <a:gd name="T17" fmla="*/ 163 h 650"/>
                <a:gd name="T18" fmla="*/ 336 w 360"/>
                <a:gd name="T19" fmla="*/ 193 h 650"/>
                <a:gd name="T20" fmla="*/ 332 w 360"/>
                <a:gd name="T21" fmla="*/ 223 h 650"/>
                <a:gd name="T22" fmla="*/ 323 w 360"/>
                <a:gd name="T23" fmla="*/ 255 h 650"/>
                <a:gd name="T24" fmla="*/ 310 w 360"/>
                <a:gd name="T25" fmla="*/ 285 h 650"/>
                <a:gd name="T26" fmla="*/ 287 w 360"/>
                <a:gd name="T27" fmla="*/ 315 h 650"/>
                <a:gd name="T28" fmla="*/ 257 w 360"/>
                <a:gd name="T29" fmla="*/ 343 h 650"/>
                <a:gd name="T30" fmla="*/ 218 w 360"/>
                <a:gd name="T31" fmla="*/ 370 h 650"/>
                <a:gd name="T32" fmla="*/ 167 w 360"/>
                <a:gd name="T33" fmla="*/ 396 h 650"/>
                <a:gd name="T34" fmla="*/ 111 w 360"/>
                <a:gd name="T35" fmla="*/ 425 h 650"/>
                <a:gd name="T36" fmla="*/ 69 w 360"/>
                <a:gd name="T37" fmla="*/ 457 h 650"/>
                <a:gd name="T38" fmla="*/ 35 w 360"/>
                <a:gd name="T39" fmla="*/ 490 h 650"/>
                <a:gd name="T40" fmla="*/ 12 w 360"/>
                <a:gd name="T41" fmla="*/ 526 h 650"/>
                <a:gd name="T42" fmla="*/ 0 w 360"/>
                <a:gd name="T43" fmla="*/ 553 h 650"/>
                <a:gd name="T44" fmla="*/ 0 w 360"/>
                <a:gd name="T45" fmla="*/ 650 h 650"/>
                <a:gd name="T46" fmla="*/ 6 w 360"/>
                <a:gd name="T47" fmla="*/ 628 h 650"/>
                <a:gd name="T48" fmla="*/ 19 w 360"/>
                <a:gd name="T49" fmla="*/ 594 h 650"/>
                <a:gd name="T50" fmla="*/ 43 w 360"/>
                <a:gd name="T51" fmla="*/ 551 h 650"/>
                <a:gd name="T52" fmla="*/ 76 w 360"/>
                <a:gd name="T53" fmla="*/ 503 h 650"/>
                <a:gd name="T54" fmla="*/ 125 w 360"/>
                <a:gd name="T55" fmla="*/ 454 h 650"/>
                <a:gd name="T56" fmla="*/ 190 w 360"/>
                <a:gd name="T57" fmla="*/ 408 h 650"/>
                <a:gd name="T58" fmla="*/ 275 w 360"/>
                <a:gd name="T59" fmla="*/ 365 h 650"/>
                <a:gd name="T60" fmla="*/ 308 w 360"/>
                <a:gd name="T61" fmla="*/ 342 h 650"/>
                <a:gd name="T62" fmla="*/ 335 w 360"/>
                <a:gd name="T63" fmla="*/ 305 h 650"/>
                <a:gd name="T64" fmla="*/ 352 w 360"/>
                <a:gd name="T65" fmla="*/ 255 h 650"/>
                <a:gd name="T66" fmla="*/ 360 w 360"/>
                <a:gd name="T67" fmla="*/ 201 h 650"/>
                <a:gd name="T68" fmla="*/ 356 w 360"/>
                <a:gd name="T69" fmla="*/ 144 h 650"/>
                <a:gd name="T70" fmla="*/ 341 w 360"/>
                <a:gd name="T71" fmla="*/ 88 h 650"/>
                <a:gd name="T72" fmla="*/ 311 w 360"/>
                <a:gd name="T73" fmla="*/ 39 h 650"/>
                <a:gd name="T74" fmla="*/ 264 w 360"/>
                <a:gd name="T75" fmla="*/ 0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0" h="650">
                  <a:moveTo>
                    <a:pt x="264" y="0"/>
                  </a:moveTo>
                  <a:lnTo>
                    <a:pt x="269" y="9"/>
                  </a:lnTo>
                  <a:lnTo>
                    <a:pt x="277" y="22"/>
                  </a:lnTo>
                  <a:lnTo>
                    <a:pt x="286" y="39"/>
                  </a:lnTo>
                  <a:lnTo>
                    <a:pt x="297" y="58"/>
                  </a:lnTo>
                  <a:lnTo>
                    <a:pt x="309" y="83"/>
                  </a:lnTo>
                  <a:lnTo>
                    <a:pt x="319" y="108"/>
                  </a:lnTo>
                  <a:lnTo>
                    <a:pt x="329" y="136"/>
                  </a:lnTo>
                  <a:lnTo>
                    <a:pt x="333" y="163"/>
                  </a:lnTo>
                  <a:lnTo>
                    <a:pt x="336" y="193"/>
                  </a:lnTo>
                  <a:lnTo>
                    <a:pt x="332" y="223"/>
                  </a:lnTo>
                  <a:lnTo>
                    <a:pt x="323" y="255"/>
                  </a:lnTo>
                  <a:lnTo>
                    <a:pt x="310" y="285"/>
                  </a:lnTo>
                  <a:lnTo>
                    <a:pt x="287" y="315"/>
                  </a:lnTo>
                  <a:lnTo>
                    <a:pt x="257" y="343"/>
                  </a:lnTo>
                  <a:lnTo>
                    <a:pt x="218" y="370"/>
                  </a:lnTo>
                  <a:lnTo>
                    <a:pt x="167" y="396"/>
                  </a:lnTo>
                  <a:lnTo>
                    <a:pt x="111" y="425"/>
                  </a:lnTo>
                  <a:lnTo>
                    <a:pt x="69" y="457"/>
                  </a:lnTo>
                  <a:lnTo>
                    <a:pt x="35" y="490"/>
                  </a:lnTo>
                  <a:lnTo>
                    <a:pt x="12" y="526"/>
                  </a:lnTo>
                  <a:lnTo>
                    <a:pt x="0" y="553"/>
                  </a:lnTo>
                  <a:lnTo>
                    <a:pt x="0" y="650"/>
                  </a:lnTo>
                  <a:lnTo>
                    <a:pt x="6" y="628"/>
                  </a:lnTo>
                  <a:lnTo>
                    <a:pt x="19" y="594"/>
                  </a:lnTo>
                  <a:lnTo>
                    <a:pt x="43" y="551"/>
                  </a:lnTo>
                  <a:lnTo>
                    <a:pt x="76" y="503"/>
                  </a:lnTo>
                  <a:lnTo>
                    <a:pt x="125" y="454"/>
                  </a:lnTo>
                  <a:lnTo>
                    <a:pt x="190" y="408"/>
                  </a:lnTo>
                  <a:lnTo>
                    <a:pt x="275" y="365"/>
                  </a:lnTo>
                  <a:lnTo>
                    <a:pt x="308" y="342"/>
                  </a:lnTo>
                  <a:lnTo>
                    <a:pt x="335" y="305"/>
                  </a:lnTo>
                  <a:lnTo>
                    <a:pt x="352" y="255"/>
                  </a:lnTo>
                  <a:lnTo>
                    <a:pt x="360" y="201"/>
                  </a:lnTo>
                  <a:lnTo>
                    <a:pt x="356" y="144"/>
                  </a:lnTo>
                  <a:lnTo>
                    <a:pt x="341" y="88"/>
                  </a:lnTo>
                  <a:lnTo>
                    <a:pt x="311" y="39"/>
                  </a:lnTo>
                  <a:lnTo>
                    <a:pt x="264"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8236" name="Freeform 44"/>
            <p:cNvSpPr>
              <a:spLocks/>
            </p:cNvSpPr>
            <p:nvPr/>
          </p:nvSpPr>
          <p:spPr bwMode="ltGray">
            <a:xfrm rot="1584153">
              <a:off x="56" y="84"/>
              <a:ext cx="804" cy="686"/>
            </a:xfrm>
            <a:custGeom>
              <a:avLst/>
              <a:gdLst>
                <a:gd name="T0" fmla="*/ 16 w 596"/>
                <a:gd name="T1" fmla="*/ 370 h 666"/>
                <a:gd name="T2" fmla="*/ 6 w 596"/>
                <a:gd name="T3" fmla="*/ 341 h 666"/>
                <a:gd name="T4" fmla="*/ 0 w 596"/>
                <a:gd name="T5" fmla="*/ 289 h 666"/>
                <a:gd name="T6" fmla="*/ 4 w 596"/>
                <a:gd name="T7" fmla="*/ 222 h 666"/>
                <a:gd name="T8" fmla="*/ 25 w 596"/>
                <a:gd name="T9" fmla="*/ 151 h 666"/>
                <a:gd name="T10" fmla="*/ 69 w 596"/>
                <a:gd name="T11" fmla="*/ 84 h 666"/>
                <a:gd name="T12" fmla="*/ 142 w 596"/>
                <a:gd name="T13" fmla="*/ 31 h 666"/>
                <a:gd name="T14" fmla="*/ 247 w 596"/>
                <a:gd name="T15" fmla="*/ 2 h 666"/>
                <a:gd name="T16" fmla="*/ 380 w 596"/>
                <a:gd name="T17" fmla="*/ 9 h 666"/>
                <a:gd name="T18" fmla="*/ 484 w 596"/>
                <a:gd name="T19" fmla="*/ 68 h 666"/>
                <a:gd name="T20" fmla="*/ 554 w 596"/>
                <a:gd name="T21" fmla="*/ 165 h 666"/>
                <a:gd name="T22" fmla="*/ 591 w 596"/>
                <a:gd name="T23" fmla="*/ 284 h 666"/>
                <a:gd name="T24" fmla="*/ 595 w 596"/>
                <a:gd name="T25" fmla="*/ 409 h 666"/>
                <a:gd name="T26" fmla="*/ 566 w 596"/>
                <a:gd name="T27" fmla="*/ 525 h 666"/>
                <a:gd name="T28" fmla="*/ 507 w 596"/>
                <a:gd name="T29" fmla="*/ 615 h 666"/>
                <a:gd name="T30" fmla="*/ 417 w 596"/>
                <a:gd name="T31" fmla="*/ 663 h 666"/>
                <a:gd name="T32" fmla="*/ 389 w 596"/>
                <a:gd name="T33" fmla="*/ 659 h 666"/>
                <a:gd name="T34" fmla="*/ 441 w 596"/>
                <a:gd name="T35" fmla="*/ 617 h 666"/>
                <a:gd name="T36" fmla="*/ 482 w 596"/>
                <a:gd name="T37" fmla="*/ 544 h 666"/>
                <a:gd name="T38" fmla="*/ 509 w 596"/>
                <a:gd name="T39" fmla="*/ 454 h 666"/>
                <a:gd name="T40" fmla="*/ 520 w 596"/>
                <a:gd name="T41" fmla="*/ 355 h 666"/>
                <a:gd name="T42" fmla="*/ 514 w 596"/>
                <a:gd name="T43" fmla="*/ 258 h 666"/>
                <a:gd name="T44" fmla="*/ 485 w 596"/>
                <a:gd name="T45" fmla="*/ 174 h 666"/>
                <a:gd name="T46" fmla="*/ 433 w 596"/>
                <a:gd name="T47" fmla="*/ 112 h 666"/>
                <a:gd name="T48" fmla="*/ 341 w 596"/>
                <a:gd name="T49" fmla="*/ 75 h 666"/>
                <a:gd name="T50" fmla="*/ 246 w 596"/>
                <a:gd name="T51" fmla="*/ 61 h 666"/>
                <a:gd name="T52" fmla="*/ 174 w 596"/>
                <a:gd name="T53" fmla="*/ 71 h 666"/>
                <a:gd name="T54" fmla="*/ 121 w 596"/>
                <a:gd name="T55" fmla="*/ 101 h 666"/>
                <a:gd name="T56" fmla="*/ 84 w 596"/>
                <a:gd name="T57" fmla="*/ 149 h 666"/>
                <a:gd name="T58" fmla="*/ 57 w 596"/>
                <a:gd name="T59" fmla="*/ 206 h 666"/>
                <a:gd name="T60" fmla="*/ 40 w 596"/>
                <a:gd name="T61" fmla="*/ 272 h 666"/>
                <a:gd name="T62" fmla="*/ 28 w 596"/>
                <a:gd name="T63" fmla="*/ 339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grpSp>
      <p:sp>
        <p:nvSpPr>
          <p:cNvPr id="8237" name="Rectangle 45"/>
          <p:cNvSpPr>
            <a:spLocks noGrp="1" noChangeArrowheads="1"/>
          </p:cNvSpPr>
          <p:nvPr>
            <p:ph type="title"/>
          </p:nvPr>
        </p:nvSpPr>
        <p:spPr bwMode="auto">
          <a:xfrm>
            <a:off x="442913" y="103188"/>
            <a:ext cx="8243887"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8238" name="Rectangle 46"/>
          <p:cNvSpPr>
            <a:spLocks noGrp="1" noChangeArrowheads="1"/>
          </p:cNvSpPr>
          <p:nvPr>
            <p:ph type="body" idx="1"/>
          </p:nvPr>
        </p:nvSpPr>
        <p:spPr bwMode="auto">
          <a:xfrm>
            <a:off x="457200" y="1600200"/>
            <a:ext cx="8229600" cy="445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239" name="Rectangle 47"/>
          <p:cNvSpPr>
            <a:spLocks noGrp="1" noChangeArrowheads="1"/>
          </p:cNvSpPr>
          <p:nvPr>
            <p:ph type="dt" sz="half" idx="2"/>
          </p:nvPr>
        </p:nvSpPr>
        <p:spPr bwMode="auto">
          <a:xfrm>
            <a:off x="457200" y="6243638"/>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pPr>
            <a:endParaRPr lang="en-US" smtClean="0">
              <a:solidFill>
                <a:srgbClr val="006699"/>
              </a:solidFill>
            </a:endParaRPr>
          </a:p>
        </p:txBody>
      </p:sp>
      <p:sp>
        <p:nvSpPr>
          <p:cNvPr id="8240" name="Rectangle 48"/>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pPr>
            <a:endParaRPr lang="en-US" smtClean="0">
              <a:solidFill>
                <a:srgbClr val="006699"/>
              </a:solidFill>
            </a:endParaRPr>
          </a:p>
        </p:txBody>
      </p:sp>
      <p:sp>
        <p:nvSpPr>
          <p:cNvPr id="8241" name="Rectangle 49"/>
          <p:cNvSpPr>
            <a:spLocks noGrp="1" noChangeArrowheads="1"/>
          </p:cNvSpPr>
          <p:nvPr>
            <p:ph type="sldNum" sz="quarter" idx="4"/>
          </p:nvPr>
        </p:nvSpPr>
        <p:spPr bwMode="auto">
          <a:xfrm>
            <a:off x="6553200" y="6243638"/>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pPr>
            <a:fld id="{0B4C0784-163D-4C35-A73A-CA09E5C38287}" type="slidenum">
              <a:rPr lang="en-US" smtClean="0">
                <a:solidFill>
                  <a:srgbClr val="006699"/>
                </a:solidFill>
              </a:rPr>
              <a:pPr fontAlgn="base">
                <a:spcBef>
                  <a:spcPct val="0"/>
                </a:spcBef>
                <a:spcAft>
                  <a:spcPct val="0"/>
                </a:spcAft>
              </a:pPr>
              <a:t>‹#›</a:t>
            </a:fld>
            <a:endParaRPr lang="en-US" smtClean="0">
              <a:solidFill>
                <a:srgbClr val="006699"/>
              </a:solidFill>
            </a:endParaRPr>
          </a:p>
        </p:txBody>
      </p:sp>
    </p:spTree>
    <p:extLst>
      <p:ext uri="{BB962C8B-B14F-4D97-AF65-F5344CB8AC3E}">
        <p14:creationId xmlns:p14="http://schemas.microsoft.com/office/powerpoint/2010/main" val="2365642604"/>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 id="2147483888" r:id="rId12"/>
  </p:sldLayoutIdLst>
  <p:txStyles>
    <p:titleStyle>
      <a:lvl1pPr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mj-lt"/>
          <a:ea typeface="+mj-ea"/>
          <a:cs typeface="+mj-cs"/>
        </a:defRPr>
      </a:lvl1pPr>
      <a:lvl2pPr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2pPr>
      <a:lvl3pPr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3pPr>
      <a:lvl4pPr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4pPr>
      <a:lvl5pPr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5pPr>
      <a:lvl6pPr marL="4572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6pPr>
      <a:lvl7pPr marL="9144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7pPr>
      <a:lvl8pPr marL="13716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8pPr>
      <a:lvl9pPr marL="18288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3421"/>
            <a:fld id="{61869B3C-7BF0-41F7-B5C4-455ACCFA382C}" type="datetimeFigureOut">
              <a:rPr lang="en-US" smtClean="0">
                <a:solidFill>
                  <a:prstClr val="black">
                    <a:tint val="75000"/>
                  </a:prstClr>
                </a:solidFill>
              </a:rPr>
              <a:pPr defTabSz="913421"/>
              <a:t>9/24/2019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3421"/>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3421"/>
            <a:fld id="{074AD556-3E2A-4BE0-9FE3-37C681ED0189}" type="slidenum">
              <a:rPr lang="en-US" smtClean="0">
                <a:solidFill>
                  <a:prstClr val="black">
                    <a:tint val="75000"/>
                  </a:prstClr>
                </a:solidFill>
              </a:rPr>
              <a:pPr defTabSz="913421"/>
              <a:t>‹#›</a:t>
            </a:fld>
            <a:endParaRPr lang="en-US">
              <a:solidFill>
                <a:prstClr val="black">
                  <a:tint val="75000"/>
                </a:prstClr>
              </a:solidFill>
            </a:endParaRPr>
          </a:p>
        </p:txBody>
      </p:sp>
    </p:spTree>
    <p:extLst>
      <p:ext uri="{BB962C8B-B14F-4D97-AF65-F5344CB8AC3E}">
        <p14:creationId xmlns:p14="http://schemas.microsoft.com/office/powerpoint/2010/main" val="1282366933"/>
      </p:ext>
    </p:extLst>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7938" y="0"/>
            <a:ext cx="2833688" cy="6856413"/>
            <a:chOff x="-5" y="0"/>
            <a:chExt cx="1785" cy="4319"/>
          </a:xfrm>
        </p:grpSpPr>
        <p:sp>
          <p:nvSpPr>
            <p:cNvPr id="2056" name="Freeform 3"/>
            <p:cNvSpPr>
              <a:spLocks/>
            </p:cNvSpPr>
            <p:nvPr/>
          </p:nvSpPr>
          <p:spPr bwMode="ltGray">
            <a:xfrm>
              <a:off x="-5" y="3262"/>
              <a:ext cx="472" cy="802"/>
            </a:xfrm>
            <a:custGeom>
              <a:avLst/>
              <a:gdLst>
                <a:gd name="T0" fmla="*/ 5 w 472"/>
                <a:gd name="T1" fmla="*/ 32 h 802"/>
                <a:gd name="T2" fmla="*/ 189 w 472"/>
                <a:gd name="T3" fmla="*/ 26 h 802"/>
                <a:gd name="T4" fmla="*/ 309 w 472"/>
                <a:gd name="T5" fmla="*/ 66 h 802"/>
                <a:gd name="T6" fmla="*/ 357 w 472"/>
                <a:gd name="T7" fmla="*/ 98 h 802"/>
                <a:gd name="T8" fmla="*/ 413 w 472"/>
                <a:gd name="T9" fmla="*/ 162 h 802"/>
                <a:gd name="T10" fmla="*/ 437 w 472"/>
                <a:gd name="T11" fmla="*/ 250 h 802"/>
                <a:gd name="T12" fmla="*/ 397 w 472"/>
                <a:gd name="T13" fmla="*/ 530 h 802"/>
                <a:gd name="T14" fmla="*/ 341 w 472"/>
                <a:gd name="T15" fmla="*/ 634 h 802"/>
                <a:gd name="T16" fmla="*/ 173 w 472"/>
                <a:gd name="T17" fmla="*/ 714 h 802"/>
                <a:gd name="T18" fmla="*/ 77 w 472"/>
                <a:gd name="T19" fmla="*/ 730 h 802"/>
                <a:gd name="T20" fmla="*/ 69 w 472"/>
                <a:gd name="T21" fmla="*/ 802 h 802"/>
                <a:gd name="T22" fmla="*/ 7 w 472"/>
                <a:gd name="T23" fmla="*/ 788 h 802"/>
                <a:gd name="T24" fmla="*/ 5 w 472"/>
                <a:gd name="T25" fmla="*/ 751 h 802"/>
                <a:gd name="T26" fmla="*/ 37 w 472"/>
                <a:gd name="T27" fmla="*/ 722 h 802"/>
                <a:gd name="T28" fmla="*/ 5 w 472"/>
                <a:gd name="T29" fmla="*/ 670 h 802"/>
                <a:gd name="T30" fmla="*/ 5 w 472"/>
                <a:gd name="T31" fmla="*/ 32 h 80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72" h="802">
                  <a:moveTo>
                    <a:pt x="5" y="32"/>
                  </a:moveTo>
                  <a:cubicBezTo>
                    <a:pt x="101" y="0"/>
                    <a:pt x="20" y="17"/>
                    <a:pt x="189" y="26"/>
                  </a:cubicBezTo>
                  <a:cubicBezTo>
                    <a:pt x="221" y="37"/>
                    <a:pt x="280" y="47"/>
                    <a:pt x="309" y="66"/>
                  </a:cubicBezTo>
                  <a:cubicBezTo>
                    <a:pt x="325" y="77"/>
                    <a:pt x="357" y="98"/>
                    <a:pt x="357" y="98"/>
                  </a:cubicBezTo>
                  <a:cubicBezTo>
                    <a:pt x="394" y="154"/>
                    <a:pt x="373" y="135"/>
                    <a:pt x="413" y="162"/>
                  </a:cubicBezTo>
                  <a:cubicBezTo>
                    <a:pt x="433" y="223"/>
                    <a:pt x="426" y="193"/>
                    <a:pt x="437" y="250"/>
                  </a:cubicBezTo>
                  <a:cubicBezTo>
                    <a:pt x="433" y="370"/>
                    <a:pt x="472" y="455"/>
                    <a:pt x="397" y="530"/>
                  </a:cubicBezTo>
                  <a:cubicBezTo>
                    <a:pt x="385" y="567"/>
                    <a:pt x="368" y="607"/>
                    <a:pt x="341" y="634"/>
                  </a:cubicBezTo>
                  <a:cubicBezTo>
                    <a:pt x="319" y="701"/>
                    <a:pt x="233" y="707"/>
                    <a:pt x="173" y="714"/>
                  </a:cubicBezTo>
                  <a:cubicBezTo>
                    <a:pt x="142" y="724"/>
                    <a:pt x="100" y="707"/>
                    <a:pt x="77" y="730"/>
                  </a:cubicBezTo>
                  <a:cubicBezTo>
                    <a:pt x="60" y="747"/>
                    <a:pt x="72" y="778"/>
                    <a:pt x="69" y="802"/>
                  </a:cubicBezTo>
                  <a:cubicBezTo>
                    <a:pt x="53" y="799"/>
                    <a:pt x="23" y="792"/>
                    <a:pt x="7" y="788"/>
                  </a:cubicBezTo>
                  <a:cubicBezTo>
                    <a:pt x="5" y="788"/>
                    <a:pt x="0" y="762"/>
                    <a:pt x="5" y="751"/>
                  </a:cubicBezTo>
                  <a:cubicBezTo>
                    <a:pt x="10" y="740"/>
                    <a:pt x="37" y="735"/>
                    <a:pt x="37" y="722"/>
                  </a:cubicBezTo>
                  <a:cubicBezTo>
                    <a:pt x="26" y="682"/>
                    <a:pt x="22" y="685"/>
                    <a:pt x="5" y="670"/>
                  </a:cubicBezTo>
                  <a:cubicBezTo>
                    <a:pt x="5" y="541"/>
                    <a:pt x="5" y="233"/>
                    <a:pt x="5" y="32"/>
                  </a:cubicBezTo>
                  <a:close/>
                </a:path>
              </a:pathLst>
            </a:custGeom>
            <a:solidFill>
              <a:schemeClr val="folHlink">
                <a:alpha val="50195"/>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grpSp>
          <p:nvGrpSpPr>
            <p:cNvPr id="2057" name="Group 4"/>
            <p:cNvGrpSpPr>
              <a:grpSpLocks/>
            </p:cNvGrpSpPr>
            <p:nvPr/>
          </p:nvGrpSpPr>
          <p:grpSpPr bwMode="auto">
            <a:xfrm rot="14964908" flipH="1">
              <a:off x="104" y="2441"/>
              <a:ext cx="452" cy="444"/>
              <a:chOff x="1727" y="866"/>
              <a:chExt cx="129" cy="157"/>
            </a:xfrm>
          </p:grpSpPr>
          <p:sp>
            <p:nvSpPr>
              <p:cNvPr id="2095" name="Freeform 5"/>
              <p:cNvSpPr>
                <a:spLocks/>
              </p:cNvSpPr>
              <p:nvPr userDrawn="1"/>
            </p:nvSpPr>
            <p:spPr bwMode="ltGray">
              <a:xfrm>
                <a:off x="1727" y="866"/>
                <a:ext cx="41" cy="59"/>
              </a:xfrm>
              <a:custGeom>
                <a:avLst/>
                <a:gdLst>
                  <a:gd name="T0" fmla="*/ 5 w 83"/>
                  <a:gd name="T1" fmla="*/ 2 h 117"/>
                  <a:gd name="T2" fmla="*/ 1 w 83"/>
                  <a:gd name="T3" fmla="*/ 0 h 117"/>
                  <a:gd name="T4" fmla="*/ 0 w 83"/>
                  <a:gd name="T5" fmla="*/ 8 h 117"/>
                  <a:gd name="T6" fmla="*/ 5 w 83"/>
                  <a:gd name="T7" fmla="*/ 2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2096" name="Freeform 6"/>
              <p:cNvSpPr>
                <a:spLocks/>
              </p:cNvSpPr>
              <p:nvPr userDrawn="1"/>
            </p:nvSpPr>
            <p:spPr bwMode="ltGray">
              <a:xfrm>
                <a:off x="1786" y="894"/>
                <a:ext cx="70" cy="49"/>
              </a:xfrm>
              <a:custGeom>
                <a:avLst/>
                <a:gdLst>
                  <a:gd name="T0" fmla="*/ 0 w 140"/>
                  <a:gd name="T1" fmla="*/ 7 h 98"/>
                  <a:gd name="T2" fmla="*/ 8 w 140"/>
                  <a:gd name="T3" fmla="*/ 0 h 98"/>
                  <a:gd name="T4" fmla="*/ 9 w 140"/>
                  <a:gd name="T5" fmla="*/ 4 h 98"/>
                  <a:gd name="T6" fmla="*/ 0 w 140"/>
                  <a:gd name="T7" fmla="*/ 7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2097" name="Freeform 7"/>
              <p:cNvSpPr>
                <a:spLocks/>
              </p:cNvSpPr>
              <p:nvPr userDrawn="1"/>
            </p:nvSpPr>
            <p:spPr bwMode="ltGray">
              <a:xfrm>
                <a:off x="1772" y="998"/>
                <a:ext cx="73" cy="25"/>
              </a:xfrm>
              <a:custGeom>
                <a:avLst/>
                <a:gdLst>
                  <a:gd name="T0" fmla="*/ 0 w 145"/>
                  <a:gd name="T1" fmla="*/ 1 h 49"/>
                  <a:gd name="T2" fmla="*/ 10 w 145"/>
                  <a:gd name="T3" fmla="*/ 0 h 49"/>
                  <a:gd name="T4" fmla="*/ 9 w 145"/>
                  <a:gd name="T5" fmla="*/ 4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grpSp>
        <p:sp>
          <p:nvSpPr>
            <p:cNvPr id="2058" name="Freeform 8"/>
            <p:cNvSpPr>
              <a:spLocks/>
            </p:cNvSpPr>
            <p:nvPr/>
          </p:nvSpPr>
          <p:spPr bwMode="ltGray">
            <a:xfrm>
              <a:off x="90" y="1736"/>
              <a:ext cx="710" cy="768"/>
            </a:xfrm>
            <a:custGeom>
              <a:avLst/>
              <a:gdLst>
                <a:gd name="T0" fmla="*/ 14 w 710"/>
                <a:gd name="T1" fmla="*/ 416 h 768"/>
                <a:gd name="T2" fmla="*/ 14 w 710"/>
                <a:gd name="T3" fmla="*/ 272 h 768"/>
                <a:gd name="T4" fmla="*/ 102 w 710"/>
                <a:gd name="T5" fmla="*/ 144 h 768"/>
                <a:gd name="T6" fmla="*/ 150 w 710"/>
                <a:gd name="T7" fmla="*/ 96 h 768"/>
                <a:gd name="T8" fmla="*/ 198 w 710"/>
                <a:gd name="T9" fmla="*/ 64 h 768"/>
                <a:gd name="T10" fmla="*/ 350 w 710"/>
                <a:gd name="T11" fmla="*/ 0 h 768"/>
                <a:gd name="T12" fmla="*/ 534 w 710"/>
                <a:gd name="T13" fmla="*/ 8 h 768"/>
                <a:gd name="T14" fmla="*/ 662 w 710"/>
                <a:gd name="T15" fmla="*/ 96 h 768"/>
                <a:gd name="T16" fmla="*/ 710 w 710"/>
                <a:gd name="T17" fmla="*/ 200 h 768"/>
                <a:gd name="T18" fmla="*/ 702 w 710"/>
                <a:gd name="T19" fmla="*/ 400 h 768"/>
                <a:gd name="T20" fmla="*/ 678 w 710"/>
                <a:gd name="T21" fmla="*/ 448 h 768"/>
                <a:gd name="T22" fmla="*/ 550 w 710"/>
                <a:gd name="T23" fmla="*/ 632 h 768"/>
                <a:gd name="T24" fmla="*/ 518 w 710"/>
                <a:gd name="T25" fmla="*/ 656 h 768"/>
                <a:gd name="T26" fmla="*/ 470 w 710"/>
                <a:gd name="T27" fmla="*/ 664 h 768"/>
                <a:gd name="T28" fmla="*/ 518 w 710"/>
                <a:gd name="T29" fmla="*/ 680 h 768"/>
                <a:gd name="T30" fmla="*/ 566 w 710"/>
                <a:gd name="T31" fmla="*/ 696 h 768"/>
                <a:gd name="T32" fmla="*/ 574 w 710"/>
                <a:gd name="T33" fmla="*/ 720 h 768"/>
                <a:gd name="T34" fmla="*/ 526 w 710"/>
                <a:gd name="T35" fmla="*/ 736 h 768"/>
                <a:gd name="T36" fmla="*/ 502 w 710"/>
                <a:gd name="T37" fmla="*/ 752 h 768"/>
                <a:gd name="T38" fmla="*/ 454 w 710"/>
                <a:gd name="T39" fmla="*/ 768 h 768"/>
                <a:gd name="T40" fmla="*/ 438 w 710"/>
                <a:gd name="T41" fmla="*/ 712 h 768"/>
                <a:gd name="T42" fmla="*/ 246 w 710"/>
                <a:gd name="T43" fmla="*/ 688 h 768"/>
                <a:gd name="T44" fmla="*/ 134 w 710"/>
                <a:gd name="T45" fmla="*/ 648 h 768"/>
                <a:gd name="T46" fmla="*/ 110 w 710"/>
                <a:gd name="T47" fmla="*/ 624 h 768"/>
                <a:gd name="T48" fmla="*/ 78 w 710"/>
                <a:gd name="T49" fmla="*/ 576 h 768"/>
                <a:gd name="T50" fmla="*/ 54 w 710"/>
                <a:gd name="T51" fmla="*/ 464 h 768"/>
                <a:gd name="T52" fmla="*/ 30 w 710"/>
                <a:gd name="T53" fmla="*/ 408 h 768"/>
                <a:gd name="T54" fmla="*/ 22 w 710"/>
                <a:gd name="T55" fmla="*/ 384 h 768"/>
                <a:gd name="T56" fmla="*/ 14 w 710"/>
                <a:gd name="T57" fmla="*/ 416 h 76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10" h="768">
                  <a:moveTo>
                    <a:pt x="14" y="416"/>
                  </a:moveTo>
                  <a:cubicBezTo>
                    <a:pt x="6" y="353"/>
                    <a:pt x="0" y="339"/>
                    <a:pt x="14" y="272"/>
                  </a:cubicBezTo>
                  <a:cubicBezTo>
                    <a:pt x="24" y="227"/>
                    <a:pt x="72" y="178"/>
                    <a:pt x="102" y="144"/>
                  </a:cubicBezTo>
                  <a:cubicBezTo>
                    <a:pt x="117" y="127"/>
                    <a:pt x="134" y="112"/>
                    <a:pt x="150" y="96"/>
                  </a:cubicBezTo>
                  <a:cubicBezTo>
                    <a:pt x="164" y="82"/>
                    <a:pt x="198" y="64"/>
                    <a:pt x="198" y="64"/>
                  </a:cubicBezTo>
                  <a:cubicBezTo>
                    <a:pt x="231" y="14"/>
                    <a:pt x="294" y="7"/>
                    <a:pt x="350" y="0"/>
                  </a:cubicBezTo>
                  <a:cubicBezTo>
                    <a:pt x="411" y="3"/>
                    <a:pt x="473" y="1"/>
                    <a:pt x="534" y="8"/>
                  </a:cubicBezTo>
                  <a:cubicBezTo>
                    <a:pt x="582" y="13"/>
                    <a:pt x="624" y="71"/>
                    <a:pt x="662" y="96"/>
                  </a:cubicBezTo>
                  <a:cubicBezTo>
                    <a:pt x="691" y="140"/>
                    <a:pt x="698" y="151"/>
                    <a:pt x="710" y="200"/>
                  </a:cubicBezTo>
                  <a:cubicBezTo>
                    <a:pt x="707" y="267"/>
                    <a:pt x="707" y="333"/>
                    <a:pt x="702" y="400"/>
                  </a:cubicBezTo>
                  <a:cubicBezTo>
                    <a:pt x="700" y="423"/>
                    <a:pt x="688" y="428"/>
                    <a:pt x="678" y="448"/>
                  </a:cubicBezTo>
                  <a:cubicBezTo>
                    <a:pt x="646" y="512"/>
                    <a:pt x="626" y="607"/>
                    <a:pt x="550" y="632"/>
                  </a:cubicBezTo>
                  <a:cubicBezTo>
                    <a:pt x="539" y="640"/>
                    <a:pt x="530" y="651"/>
                    <a:pt x="518" y="656"/>
                  </a:cubicBezTo>
                  <a:cubicBezTo>
                    <a:pt x="503" y="662"/>
                    <a:pt x="470" y="648"/>
                    <a:pt x="470" y="664"/>
                  </a:cubicBezTo>
                  <a:cubicBezTo>
                    <a:pt x="470" y="681"/>
                    <a:pt x="502" y="675"/>
                    <a:pt x="518" y="680"/>
                  </a:cubicBezTo>
                  <a:cubicBezTo>
                    <a:pt x="534" y="685"/>
                    <a:pt x="566" y="696"/>
                    <a:pt x="566" y="696"/>
                  </a:cubicBezTo>
                  <a:cubicBezTo>
                    <a:pt x="569" y="704"/>
                    <a:pt x="580" y="714"/>
                    <a:pt x="574" y="720"/>
                  </a:cubicBezTo>
                  <a:cubicBezTo>
                    <a:pt x="562" y="732"/>
                    <a:pt x="542" y="731"/>
                    <a:pt x="526" y="736"/>
                  </a:cubicBezTo>
                  <a:cubicBezTo>
                    <a:pt x="517" y="739"/>
                    <a:pt x="511" y="748"/>
                    <a:pt x="502" y="752"/>
                  </a:cubicBezTo>
                  <a:cubicBezTo>
                    <a:pt x="487" y="759"/>
                    <a:pt x="454" y="768"/>
                    <a:pt x="454" y="768"/>
                  </a:cubicBezTo>
                  <a:cubicBezTo>
                    <a:pt x="448" y="750"/>
                    <a:pt x="453" y="725"/>
                    <a:pt x="438" y="712"/>
                  </a:cubicBezTo>
                  <a:cubicBezTo>
                    <a:pt x="407" y="685"/>
                    <a:pt x="256" y="689"/>
                    <a:pt x="246" y="688"/>
                  </a:cubicBezTo>
                  <a:cubicBezTo>
                    <a:pt x="207" y="680"/>
                    <a:pt x="166" y="674"/>
                    <a:pt x="134" y="648"/>
                  </a:cubicBezTo>
                  <a:cubicBezTo>
                    <a:pt x="125" y="641"/>
                    <a:pt x="117" y="633"/>
                    <a:pt x="110" y="624"/>
                  </a:cubicBezTo>
                  <a:cubicBezTo>
                    <a:pt x="98" y="609"/>
                    <a:pt x="78" y="576"/>
                    <a:pt x="78" y="576"/>
                  </a:cubicBezTo>
                  <a:cubicBezTo>
                    <a:pt x="66" y="506"/>
                    <a:pt x="74" y="544"/>
                    <a:pt x="54" y="464"/>
                  </a:cubicBezTo>
                  <a:cubicBezTo>
                    <a:pt x="37" y="397"/>
                    <a:pt x="58" y="463"/>
                    <a:pt x="30" y="408"/>
                  </a:cubicBezTo>
                  <a:cubicBezTo>
                    <a:pt x="26" y="400"/>
                    <a:pt x="30" y="380"/>
                    <a:pt x="22" y="384"/>
                  </a:cubicBezTo>
                  <a:cubicBezTo>
                    <a:pt x="12" y="389"/>
                    <a:pt x="17" y="405"/>
                    <a:pt x="14" y="416"/>
                  </a:cubicBezTo>
                  <a:close/>
                </a:path>
              </a:pathLst>
            </a:custGeom>
            <a:solidFill>
              <a:schemeClr val="accent2">
                <a:alpha val="50195"/>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grpSp>
          <p:nvGrpSpPr>
            <p:cNvPr id="2059" name="Group 9"/>
            <p:cNvGrpSpPr>
              <a:grpSpLocks/>
            </p:cNvGrpSpPr>
            <p:nvPr/>
          </p:nvGrpSpPr>
          <p:grpSpPr bwMode="auto">
            <a:xfrm rot="416244">
              <a:off x="9" y="1746"/>
              <a:ext cx="1771" cy="1741"/>
              <a:chOff x="41" y="2787"/>
              <a:chExt cx="902" cy="833"/>
            </a:xfrm>
          </p:grpSpPr>
          <p:sp>
            <p:nvSpPr>
              <p:cNvPr id="2086" name="Freeform 10"/>
              <p:cNvSpPr>
                <a:spLocks/>
              </p:cNvSpPr>
              <p:nvPr userDrawn="1"/>
            </p:nvSpPr>
            <p:spPr bwMode="ltGray">
              <a:xfrm rot="373331" flipH="1">
                <a:off x="125" y="2787"/>
                <a:ext cx="313" cy="303"/>
              </a:xfrm>
              <a:custGeom>
                <a:avLst/>
                <a:gdLst>
                  <a:gd name="T0" fmla="*/ 198 w 217"/>
                  <a:gd name="T1" fmla="*/ 910 h 210"/>
                  <a:gd name="T2" fmla="*/ 159 w 217"/>
                  <a:gd name="T3" fmla="*/ 860 h 210"/>
                  <a:gd name="T4" fmla="*/ 114 w 217"/>
                  <a:gd name="T5" fmla="*/ 785 h 210"/>
                  <a:gd name="T6" fmla="*/ 66 w 217"/>
                  <a:gd name="T7" fmla="*/ 687 h 210"/>
                  <a:gd name="T8" fmla="*/ 20 w 217"/>
                  <a:gd name="T9" fmla="*/ 584 h 210"/>
                  <a:gd name="T10" fmla="*/ 0 w 217"/>
                  <a:gd name="T11" fmla="*/ 473 h 210"/>
                  <a:gd name="T12" fmla="*/ 1 w 217"/>
                  <a:gd name="T13" fmla="*/ 354 h 210"/>
                  <a:gd name="T14" fmla="*/ 39 w 217"/>
                  <a:gd name="T15" fmla="*/ 245 h 210"/>
                  <a:gd name="T16" fmla="*/ 117 w 217"/>
                  <a:gd name="T17" fmla="*/ 154 h 210"/>
                  <a:gd name="T18" fmla="*/ 196 w 217"/>
                  <a:gd name="T19" fmla="*/ 95 h 210"/>
                  <a:gd name="T20" fmla="*/ 260 w 217"/>
                  <a:gd name="T21" fmla="*/ 52 h 210"/>
                  <a:gd name="T22" fmla="*/ 312 w 217"/>
                  <a:gd name="T23" fmla="*/ 29 h 210"/>
                  <a:gd name="T24" fmla="*/ 352 w 217"/>
                  <a:gd name="T25" fmla="*/ 20 h 210"/>
                  <a:gd name="T26" fmla="*/ 381 w 217"/>
                  <a:gd name="T27" fmla="*/ 20 h 210"/>
                  <a:gd name="T28" fmla="*/ 450 w 217"/>
                  <a:gd name="T29" fmla="*/ 0 h 210"/>
                  <a:gd name="T30" fmla="*/ 639 w 217"/>
                  <a:gd name="T31" fmla="*/ 36 h 210"/>
                  <a:gd name="T32" fmla="*/ 692 w 217"/>
                  <a:gd name="T33" fmla="*/ 52 h 210"/>
                  <a:gd name="T34" fmla="*/ 744 w 217"/>
                  <a:gd name="T35" fmla="*/ 66 h 210"/>
                  <a:gd name="T36" fmla="*/ 789 w 217"/>
                  <a:gd name="T37" fmla="*/ 81 h 210"/>
                  <a:gd name="T38" fmla="*/ 822 w 217"/>
                  <a:gd name="T39" fmla="*/ 100 h 210"/>
                  <a:gd name="T40" fmla="*/ 860 w 217"/>
                  <a:gd name="T41" fmla="*/ 117 h 210"/>
                  <a:gd name="T42" fmla="*/ 889 w 217"/>
                  <a:gd name="T43" fmla="*/ 137 h 210"/>
                  <a:gd name="T44" fmla="*/ 912 w 217"/>
                  <a:gd name="T45" fmla="*/ 164 h 210"/>
                  <a:gd name="T46" fmla="*/ 939 w 217"/>
                  <a:gd name="T47" fmla="*/ 196 h 210"/>
                  <a:gd name="T48" fmla="*/ 889 w 217"/>
                  <a:gd name="T49" fmla="*/ 175 h 210"/>
                  <a:gd name="T50" fmla="*/ 841 w 217"/>
                  <a:gd name="T51" fmla="*/ 156 h 210"/>
                  <a:gd name="T52" fmla="*/ 793 w 217"/>
                  <a:gd name="T53" fmla="*/ 144 h 210"/>
                  <a:gd name="T54" fmla="*/ 744 w 217"/>
                  <a:gd name="T55" fmla="*/ 128 h 210"/>
                  <a:gd name="T56" fmla="*/ 705 w 217"/>
                  <a:gd name="T57" fmla="*/ 117 h 210"/>
                  <a:gd name="T58" fmla="*/ 664 w 217"/>
                  <a:gd name="T59" fmla="*/ 114 h 210"/>
                  <a:gd name="T60" fmla="*/ 617 w 217"/>
                  <a:gd name="T61" fmla="*/ 107 h 210"/>
                  <a:gd name="T62" fmla="*/ 578 w 217"/>
                  <a:gd name="T63" fmla="*/ 107 h 210"/>
                  <a:gd name="T64" fmla="*/ 541 w 217"/>
                  <a:gd name="T65" fmla="*/ 107 h 210"/>
                  <a:gd name="T66" fmla="*/ 502 w 217"/>
                  <a:gd name="T67" fmla="*/ 108 h 210"/>
                  <a:gd name="T68" fmla="*/ 462 w 217"/>
                  <a:gd name="T69" fmla="*/ 117 h 210"/>
                  <a:gd name="T70" fmla="*/ 428 w 217"/>
                  <a:gd name="T71" fmla="*/ 127 h 210"/>
                  <a:gd name="T72" fmla="*/ 394 w 217"/>
                  <a:gd name="T73" fmla="*/ 144 h 210"/>
                  <a:gd name="T74" fmla="*/ 353 w 217"/>
                  <a:gd name="T75" fmla="*/ 156 h 210"/>
                  <a:gd name="T76" fmla="*/ 320 w 217"/>
                  <a:gd name="T77" fmla="*/ 177 h 210"/>
                  <a:gd name="T78" fmla="*/ 286 w 217"/>
                  <a:gd name="T79" fmla="*/ 198 h 210"/>
                  <a:gd name="T80" fmla="*/ 225 w 217"/>
                  <a:gd name="T81" fmla="*/ 264 h 210"/>
                  <a:gd name="T82" fmla="*/ 183 w 217"/>
                  <a:gd name="T83" fmla="*/ 346 h 210"/>
                  <a:gd name="T84" fmla="*/ 159 w 217"/>
                  <a:gd name="T85" fmla="*/ 447 h 210"/>
                  <a:gd name="T86" fmla="*/ 150 w 217"/>
                  <a:gd name="T87" fmla="*/ 547 h 210"/>
                  <a:gd name="T88" fmla="*/ 150 w 217"/>
                  <a:gd name="T89" fmla="*/ 657 h 210"/>
                  <a:gd name="T90" fmla="*/ 164 w 217"/>
                  <a:gd name="T91" fmla="*/ 753 h 210"/>
                  <a:gd name="T92" fmla="*/ 177 w 217"/>
                  <a:gd name="T93" fmla="*/ 841 h 210"/>
                  <a:gd name="T94" fmla="*/ 198 w 217"/>
                  <a:gd name="T95" fmla="*/ 910 h 21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17" h="210">
                    <a:moveTo>
                      <a:pt x="46" y="210"/>
                    </a:moveTo>
                    <a:lnTo>
                      <a:pt x="37" y="198"/>
                    </a:lnTo>
                    <a:lnTo>
                      <a:pt x="26" y="181"/>
                    </a:lnTo>
                    <a:lnTo>
                      <a:pt x="15" y="159"/>
                    </a:lnTo>
                    <a:lnTo>
                      <a:pt x="5" y="135"/>
                    </a:lnTo>
                    <a:lnTo>
                      <a:pt x="0" y="109"/>
                    </a:lnTo>
                    <a:lnTo>
                      <a:pt x="1" y="82"/>
                    </a:lnTo>
                    <a:lnTo>
                      <a:pt x="9" y="57"/>
                    </a:lnTo>
                    <a:lnTo>
                      <a:pt x="27" y="35"/>
                    </a:lnTo>
                    <a:lnTo>
                      <a:pt x="45" y="22"/>
                    </a:lnTo>
                    <a:lnTo>
                      <a:pt x="60" y="12"/>
                    </a:lnTo>
                    <a:lnTo>
                      <a:pt x="72" y="7"/>
                    </a:lnTo>
                    <a:lnTo>
                      <a:pt x="81" y="5"/>
                    </a:lnTo>
                    <a:lnTo>
                      <a:pt x="88" y="5"/>
                    </a:lnTo>
                    <a:lnTo>
                      <a:pt x="104" y="0"/>
                    </a:lnTo>
                    <a:lnTo>
                      <a:pt x="148" y="8"/>
                    </a:lnTo>
                    <a:lnTo>
                      <a:pt x="160" y="12"/>
                    </a:lnTo>
                    <a:lnTo>
                      <a:pt x="172" y="15"/>
                    </a:lnTo>
                    <a:lnTo>
                      <a:pt x="182" y="19"/>
                    </a:lnTo>
                    <a:lnTo>
                      <a:pt x="190" y="23"/>
                    </a:lnTo>
                    <a:lnTo>
                      <a:pt x="198" y="27"/>
                    </a:lnTo>
                    <a:lnTo>
                      <a:pt x="205" y="32"/>
                    </a:lnTo>
                    <a:lnTo>
                      <a:pt x="211" y="38"/>
                    </a:lnTo>
                    <a:lnTo>
                      <a:pt x="217" y="45"/>
                    </a:lnTo>
                    <a:lnTo>
                      <a:pt x="205" y="40"/>
                    </a:lnTo>
                    <a:lnTo>
                      <a:pt x="194" y="36"/>
                    </a:lnTo>
                    <a:lnTo>
                      <a:pt x="183" y="33"/>
                    </a:lnTo>
                    <a:lnTo>
                      <a:pt x="172" y="30"/>
                    </a:lnTo>
                    <a:lnTo>
                      <a:pt x="163" y="27"/>
                    </a:lnTo>
                    <a:lnTo>
                      <a:pt x="153" y="26"/>
                    </a:lnTo>
                    <a:lnTo>
                      <a:pt x="143" y="24"/>
                    </a:lnTo>
                    <a:lnTo>
                      <a:pt x="134" y="24"/>
                    </a:lnTo>
                    <a:lnTo>
                      <a:pt x="125" y="24"/>
                    </a:lnTo>
                    <a:lnTo>
                      <a:pt x="116" y="25"/>
                    </a:lnTo>
                    <a:lnTo>
                      <a:pt x="107" y="27"/>
                    </a:lnTo>
                    <a:lnTo>
                      <a:pt x="99" y="29"/>
                    </a:lnTo>
                    <a:lnTo>
                      <a:pt x="91" y="33"/>
                    </a:lnTo>
                    <a:lnTo>
                      <a:pt x="82" y="36"/>
                    </a:lnTo>
                    <a:lnTo>
                      <a:pt x="74" y="41"/>
                    </a:lnTo>
                    <a:lnTo>
                      <a:pt x="66" y="46"/>
                    </a:lnTo>
                    <a:lnTo>
                      <a:pt x="52" y="61"/>
                    </a:lnTo>
                    <a:lnTo>
                      <a:pt x="42" y="80"/>
                    </a:lnTo>
                    <a:lnTo>
                      <a:pt x="37" y="103"/>
                    </a:lnTo>
                    <a:lnTo>
                      <a:pt x="35" y="126"/>
                    </a:lnTo>
                    <a:lnTo>
                      <a:pt x="35" y="151"/>
                    </a:lnTo>
                    <a:lnTo>
                      <a:pt x="38" y="174"/>
                    </a:lnTo>
                    <a:lnTo>
                      <a:pt x="41" y="194"/>
                    </a:lnTo>
                    <a:lnTo>
                      <a:pt x="46" y="21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2087" name="Freeform 11"/>
              <p:cNvSpPr>
                <a:spLocks/>
              </p:cNvSpPr>
              <p:nvPr userDrawn="1"/>
            </p:nvSpPr>
            <p:spPr bwMode="ltGray">
              <a:xfrm rot="373331" flipH="1">
                <a:off x="41" y="2843"/>
                <a:ext cx="262" cy="308"/>
              </a:xfrm>
              <a:custGeom>
                <a:avLst/>
                <a:gdLst>
                  <a:gd name="T0" fmla="*/ 468 w 182"/>
                  <a:gd name="T1" fmla="*/ 0 h 213"/>
                  <a:gd name="T2" fmla="*/ 481 w 182"/>
                  <a:gd name="T3" fmla="*/ 9 h 213"/>
                  <a:gd name="T4" fmla="*/ 508 w 182"/>
                  <a:gd name="T5" fmla="*/ 36 h 213"/>
                  <a:gd name="T6" fmla="*/ 546 w 182"/>
                  <a:gd name="T7" fmla="*/ 80 h 213"/>
                  <a:gd name="T8" fmla="*/ 589 w 182"/>
                  <a:gd name="T9" fmla="*/ 145 h 213"/>
                  <a:gd name="T10" fmla="*/ 623 w 182"/>
                  <a:gd name="T11" fmla="*/ 226 h 213"/>
                  <a:gd name="T12" fmla="*/ 645 w 182"/>
                  <a:gd name="T13" fmla="*/ 333 h 213"/>
                  <a:gd name="T14" fmla="*/ 645 w 182"/>
                  <a:gd name="T15" fmla="*/ 460 h 213"/>
                  <a:gd name="T16" fmla="*/ 618 w 182"/>
                  <a:gd name="T17" fmla="*/ 609 h 213"/>
                  <a:gd name="T18" fmla="*/ 603 w 182"/>
                  <a:gd name="T19" fmla="*/ 651 h 213"/>
                  <a:gd name="T20" fmla="*/ 584 w 182"/>
                  <a:gd name="T21" fmla="*/ 685 h 213"/>
                  <a:gd name="T22" fmla="*/ 564 w 182"/>
                  <a:gd name="T23" fmla="*/ 723 h 213"/>
                  <a:gd name="T24" fmla="*/ 537 w 182"/>
                  <a:gd name="T25" fmla="*/ 756 h 213"/>
                  <a:gd name="T26" fmla="*/ 501 w 182"/>
                  <a:gd name="T27" fmla="*/ 787 h 213"/>
                  <a:gd name="T28" fmla="*/ 471 w 182"/>
                  <a:gd name="T29" fmla="*/ 811 h 213"/>
                  <a:gd name="T30" fmla="*/ 439 w 182"/>
                  <a:gd name="T31" fmla="*/ 834 h 213"/>
                  <a:gd name="T32" fmla="*/ 394 w 182"/>
                  <a:gd name="T33" fmla="*/ 853 h 213"/>
                  <a:gd name="T34" fmla="*/ 353 w 182"/>
                  <a:gd name="T35" fmla="*/ 862 h 213"/>
                  <a:gd name="T36" fmla="*/ 311 w 182"/>
                  <a:gd name="T37" fmla="*/ 873 h 213"/>
                  <a:gd name="T38" fmla="*/ 263 w 182"/>
                  <a:gd name="T39" fmla="*/ 881 h 213"/>
                  <a:gd name="T40" fmla="*/ 212 w 182"/>
                  <a:gd name="T41" fmla="*/ 881 h 213"/>
                  <a:gd name="T42" fmla="*/ 157 w 182"/>
                  <a:gd name="T43" fmla="*/ 873 h 213"/>
                  <a:gd name="T44" fmla="*/ 108 w 182"/>
                  <a:gd name="T45" fmla="*/ 862 h 213"/>
                  <a:gd name="T46" fmla="*/ 50 w 182"/>
                  <a:gd name="T47" fmla="*/ 843 h 213"/>
                  <a:gd name="T48" fmla="*/ 0 w 182"/>
                  <a:gd name="T49" fmla="*/ 821 h 213"/>
                  <a:gd name="T50" fmla="*/ 48 w 182"/>
                  <a:gd name="T51" fmla="*/ 853 h 213"/>
                  <a:gd name="T52" fmla="*/ 95 w 182"/>
                  <a:gd name="T53" fmla="*/ 873 h 213"/>
                  <a:gd name="T54" fmla="*/ 143 w 182"/>
                  <a:gd name="T55" fmla="*/ 895 h 213"/>
                  <a:gd name="T56" fmla="*/ 184 w 182"/>
                  <a:gd name="T57" fmla="*/ 910 h 213"/>
                  <a:gd name="T58" fmla="*/ 226 w 182"/>
                  <a:gd name="T59" fmla="*/ 923 h 213"/>
                  <a:gd name="T60" fmla="*/ 272 w 182"/>
                  <a:gd name="T61" fmla="*/ 928 h 213"/>
                  <a:gd name="T62" fmla="*/ 312 w 182"/>
                  <a:gd name="T63" fmla="*/ 930 h 213"/>
                  <a:gd name="T64" fmla="*/ 354 w 182"/>
                  <a:gd name="T65" fmla="*/ 930 h 213"/>
                  <a:gd name="T66" fmla="*/ 392 w 182"/>
                  <a:gd name="T67" fmla="*/ 928 h 213"/>
                  <a:gd name="T68" fmla="*/ 429 w 182"/>
                  <a:gd name="T69" fmla="*/ 920 h 213"/>
                  <a:gd name="T70" fmla="*/ 462 w 182"/>
                  <a:gd name="T71" fmla="*/ 910 h 213"/>
                  <a:gd name="T72" fmla="*/ 497 w 182"/>
                  <a:gd name="T73" fmla="*/ 901 h 213"/>
                  <a:gd name="T74" fmla="*/ 528 w 182"/>
                  <a:gd name="T75" fmla="*/ 889 h 213"/>
                  <a:gd name="T76" fmla="*/ 557 w 182"/>
                  <a:gd name="T77" fmla="*/ 870 h 213"/>
                  <a:gd name="T78" fmla="*/ 584 w 182"/>
                  <a:gd name="T79" fmla="*/ 853 h 213"/>
                  <a:gd name="T80" fmla="*/ 609 w 182"/>
                  <a:gd name="T81" fmla="*/ 834 h 213"/>
                  <a:gd name="T82" fmla="*/ 678 w 182"/>
                  <a:gd name="T83" fmla="*/ 768 h 213"/>
                  <a:gd name="T84" fmla="*/ 726 w 182"/>
                  <a:gd name="T85" fmla="*/ 704 h 213"/>
                  <a:gd name="T86" fmla="*/ 754 w 182"/>
                  <a:gd name="T87" fmla="*/ 629 h 213"/>
                  <a:gd name="T88" fmla="*/ 769 w 182"/>
                  <a:gd name="T89" fmla="*/ 561 h 213"/>
                  <a:gd name="T90" fmla="*/ 779 w 182"/>
                  <a:gd name="T91" fmla="*/ 487 h 213"/>
                  <a:gd name="T92" fmla="*/ 779 w 182"/>
                  <a:gd name="T93" fmla="*/ 414 h 213"/>
                  <a:gd name="T94" fmla="*/ 782 w 182"/>
                  <a:gd name="T95" fmla="*/ 346 h 213"/>
                  <a:gd name="T96" fmla="*/ 741 w 182"/>
                  <a:gd name="T97" fmla="*/ 202 h 213"/>
                  <a:gd name="T98" fmla="*/ 671 w 182"/>
                  <a:gd name="T99" fmla="*/ 90 h 213"/>
                  <a:gd name="T100" fmla="*/ 646 w 182"/>
                  <a:gd name="T101" fmla="*/ 80 h 213"/>
                  <a:gd name="T102" fmla="*/ 632 w 182"/>
                  <a:gd name="T103" fmla="*/ 67 h 213"/>
                  <a:gd name="T104" fmla="*/ 609 w 182"/>
                  <a:gd name="T105" fmla="*/ 56 h 213"/>
                  <a:gd name="T106" fmla="*/ 593 w 182"/>
                  <a:gd name="T107" fmla="*/ 48 h 213"/>
                  <a:gd name="T108" fmla="*/ 567 w 182"/>
                  <a:gd name="T109" fmla="*/ 39 h 213"/>
                  <a:gd name="T110" fmla="*/ 541 w 182"/>
                  <a:gd name="T111" fmla="*/ 27 h 213"/>
                  <a:gd name="T112" fmla="*/ 510 w 182"/>
                  <a:gd name="T113" fmla="*/ 13 h 213"/>
                  <a:gd name="T114" fmla="*/ 468 w 182"/>
                  <a:gd name="T115" fmla="*/ 0 h 21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82" h="213">
                    <a:moveTo>
                      <a:pt x="109" y="0"/>
                    </a:moveTo>
                    <a:lnTo>
                      <a:pt x="112" y="2"/>
                    </a:lnTo>
                    <a:lnTo>
                      <a:pt x="118" y="8"/>
                    </a:lnTo>
                    <a:lnTo>
                      <a:pt x="127" y="18"/>
                    </a:lnTo>
                    <a:lnTo>
                      <a:pt x="137" y="33"/>
                    </a:lnTo>
                    <a:lnTo>
                      <a:pt x="145" y="52"/>
                    </a:lnTo>
                    <a:lnTo>
                      <a:pt x="150" y="76"/>
                    </a:lnTo>
                    <a:lnTo>
                      <a:pt x="150" y="105"/>
                    </a:lnTo>
                    <a:lnTo>
                      <a:pt x="144" y="139"/>
                    </a:lnTo>
                    <a:lnTo>
                      <a:pt x="140" y="149"/>
                    </a:lnTo>
                    <a:lnTo>
                      <a:pt x="136" y="157"/>
                    </a:lnTo>
                    <a:lnTo>
                      <a:pt x="131" y="165"/>
                    </a:lnTo>
                    <a:lnTo>
                      <a:pt x="125" y="173"/>
                    </a:lnTo>
                    <a:lnTo>
                      <a:pt x="117" y="180"/>
                    </a:lnTo>
                    <a:lnTo>
                      <a:pt x="110" y="185"/>
                    </a:lnTo>
                    <a:lnTo>
                      <a:pt x="102" y="191"/>
                    </a:lnTo>
                    <a:lnTo>
                      <a:pt x="92" y="195"/>
                    </a:lnTo>
                    <a:lnTo>
                      <a:pt x="82" y="197"/>
                    </a:lnTo>
                    <a:lnTo>
                      <a:pt x="72" y="200"/>
                    </a:lnTo>
                    <a:lnTo>
                      <a:pt x="61" y="201"/>
                    </a:lnTo>
                    <a:lnTo>
                      <a:pt x="49" y="201"/>
                    </a:lnTo>
                    <a:lnTo>
                      <a:pt x="37" y="200"/>
                    </a:lnTo>
                    <a:lnTo>
                      <a:pt x="25" y="197"/>
                    </a:lnTo>
                    <a:lnTo>
                      <a:pt x="12" y="193"/>
                    </a:lnTo>
                    <a:lnTo>
                      <a:pt x="0" y="188"/>
                    </a:lnTo>
                    <a:lnTo>
                      <a:pt x="11" y="195"/>
                    </a:lnTo>
                    <a:lnTo>
                      <a:pt x="22" y="200"/>
                    </a:lnTo>
                    <a:lnTo>
                      <a:pt x="33" y="205"/>
                    </a:lnTo>
                    <a:lnTo>
                      <a:pt x="43" y="208"/>
                    </a:lnTo>
                    <a:lnTo>
                      <a:pt x="53" y="211"/>
                    </a:lnTo>
                    <a:lnTo>
                      <a:pt x="63" y="212"/>
                    </a:lnTo>
                    <a:lnTo>
                      <a:pt x="73" y="213"/>
                    </a:lnTo>
                    <a:lnTo>
                      <a:pt x="83" y="213"/>
                    </a:lnTo>
                    <a:lnTo>
                      <a:pt x="91" y="212"/>
                    </a:lnTo>
                    <a:lnTo>
                      <a:pt x="100" y="210"/>
                    </a:lnTo>
                    <a:lnTo>
                      <a:pt x="108" y="208"/>
                    </a:lnTo>
                    <a:lnTo>
                      <a:pt x="116" y="206"/>
                    </a:lnTo>
                    <a:lnTo>
                      <a:pt x="123" y="203"/>
                    </a:lnTo>
                    <a:lnTo>
                      <a:pt x="130" y="199"/>
                    </a:lnTo>
                    <a:lnTo>
                      <a:pt x="136" y="195"/>
                    </a:lnTo>
                    <a:lnTo>
                      <a:pt x="142" y="191"/>
                    </a:lnTo>
                    <a:lnTo>
                      <a:pt x="158" y="176"/>
                    </a:lnTo>
                    <a:lnTo>
                      <a:pt x="169" y="161"/>
                    </a:lnTo>
                    <a:lnTo>
                      <a:pt x="176" y="144"/>
                    </a:lnTo>
                    <a:lnTo>
                      <a:pt x="179" y="128"/>
                    </a:lnTo>
                    <a:lnTo>
                      <a:pt x="181" y="111"/>
                    </a:lnTo>
                    <a:lnTo>
                      <a:pt x="181" y="95"/>
                    </a:lnTo>
                    <a:lnTo>
                      <a:pt x="182" y="79"/>
                    </a:lnTo>
                    <a:lnTo>
                      <a:pt x="173" y="46"/>
                    </a:lnTo>
                    <a:lnTo>
                      <a:pt x="156" y="21"/>
                    </a:lnTo>
                    <a:lnTo>
                      <a:pt x="151" y="18"/>
                    </a:lnTo>
                    <a:lnTo>
                      <a:pt x="147" y="15"/>
                    </a:lnTo>
                    <a:lnTo>
                      <a:pt x="142" y="13"/>
                    </a:lnTo>
                    <a:lnTo>
                      <a:pt x="138" y="11"/>
                    </a:lnTo>
                    <a:lnTo>
                      <a:pt x="132" y="9"/>
                    </a:lnTo>
                    <a:lnTo>
                      <a:pt x="126" y="6"/>
                    </a:lnTo>
                    <a:lnTo>
                      <a:pt x="119" y="3"/>
                    </a:lnTo>
                    <a:lnTo>
                      <a:pt x="109"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2088" name="Freeform 12"/>
              <p:cNvSpPr>
                <a:spLocks/>
              </p:cNvSpPr>
              <p:nvPr userDrawn="1"/>
            </p:nvSpPr>
            <p:spPr bwMode="ltGray">
              <a:xfrm rot="373331" flipH="1">
                <a:off x="121" y="2907"/>
                <a:ext cx="93" cy="156"/>
              </a:xfrm>
              <a:custGeom>
                <a:avLst/>
                <a:gdLst>
                  <a:gd name="T0" fmla="*/ 26 w 128"/>
                  <a:gd name="T1" fmla="*/ 0 h 217"/>
                  <a:gd name="T2" fmla="*/ 29 w 128"/>
                  <a:gd name="T3" fmla="*/ 2 h 217"/>
                  <a:gd name="T4" fmla="*/ 32 w 128"/>
                  <a:gd name="T5" fmla="*/ 7 h 217"/>
                  <a:gd name="T6" fmla="*/ 34 w 128"/>
                  <a:gd name="T7" fmla="*/ 14 h 217"/>
                  <a:gd name="T8" fmla="*/ 36 w 128"/>
                  <a:gd name="T9" fmla="*/ 21 h 217"/>
                  <a:gd name="T10" fmla="*/ 36 w 128"/>
                  <a:gd name="T11" fmla="*/ 30 h 217"/>
                  <a:gd name="T12" fmla="*/ 32 w 128"/>
                  <a:gd name="T13" fmla="*/ 39 h 217"/>
                  <a:gd name="T14" fmla="*/ 26 w 128"/>
                  <a:gd name="T15" fmla="*/ 48 h 217"/>
                  <a:gd name="T16" fmla="*/ 17 w 128"/>
                  <a:gd name="T17" fmla="*/ 58 h 217"/>
                  <a:gd name="T18" fmla="*/ 14 w 128"/>
                  <a:gd name="T19" fmla="*/ 57 h 217"/>
                  <a:gd name="T20" fmla="*/ 11 w 128"/>
                  <a:gd name="T21" fmla="*/ 56 h 217"/>
                  <a:gd name="T22" fmla="*/ 7 w 128"/>
                  <a:gd name="T23" fmla="*/ 55 h 217"/>
                  <a:gd name="T24" fmla="*/ 5 w 128"/>
                  <a:gd name="T25" fmla="*/ 54 h 217"/>
                  <a:gd name="T26" fmla="*/ 2 w 128"/>
                  <a:gd name="T27" fmla="*/ 52 h 217"/>
                  <a:gd name="T28" fmla="*/ 1 w 128"/>
                  <a:gd name="T29" fmla="*/ 50 h 217"/>
                  <a:gd name="T30" fmla="*/ 0 w 128"/>
                  <a:gd name="T31" fmla="*/ 49 h 217"/>
                  <a:gd name="T32" fmla="*/ 1 w 128"/>
                  <a:gd name="T33" fmla="*/ 47 h 217"/>
                  <a:gd name="T34" fmla="*/ 4 w 128"/>
                  <a:gd name="T35" fmla="*/ 45 h 217"/>
                  <a:gd name="T36" fmla="*/ 8 w 128"/>
                  <a:gd name="T37" fmla="*/ 43 h 217"/>
                  <a:gd name="T38" fmla="*/ 12 w 128"/>
                  <a:gd name="T39" fmla="*/ 40 h 217"/>
                  <a:gd name="T40" fmla="*/ 17 w 128"/>
                  <a:gd name="T41" fmla="*/ 36 h 217"/>
                  <a:gd name="T42" fmla="*/ 22 w 128"/>
                  <a:gd name="T43" fmla="*/ 30 h 217"/>
                  <a:gd name="T44" fmla="*/ 25 w 128"/>
                  <a:gd name="T45" fmla="*/ 22 h 217"/>
                  <a:gd name="T46" fmla="*/ 27 w 128"/>
                  <a:gd name="T47" fmla="*/ 12 h 217"/>
                  <a:gd name="T48" fmla="*/ 26 w 128"/>
                  <a:gd name="T49" fmla="*/ 0 h 2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2089" name="Freeform 13"/>
              <p:cNvSpPr>
                <a:spLocks/>
              </p:cNvSpPr>
              <p:nvPr userDrawn="1"/>
            </p:nvSpPr>
            <p:spPr bwMode="ltGray">
              <a:xfrm rot="373331" flipH="1">
                <a:off x="313" y="3110"/>
                <a:ext cx="85" cy="93"/>
              </a:xfrm>
              <a:custGeom>
                <a:avLst/>
                <a:gdLst>
                  <a:gd name="T0" fmla="*/ 20 w 117"/>
                  <a:gd name="T1" fmla="*/ 0 h 132"/>
                  <a:gd name="T2" fmla="*/ 0 w 117"/>
                  <a:gd name="T3" fmla="*/ 6 h 132"/>
                  <a:gd name="T4" fmla="*/ 1 w 117"/>
                  <a:gd name="T5" fmla="*/ 6 h 132"/>
                  <a:gd name="T6" fmla="*/ 4 w 117"/>
                  <a:gd name="T7" fmla="*/ 7 h 132"/>
                  <a:gd name="T8" fmla="*/ 8 w 117"/>
                  <a:gd name="T9" fmla="*/ 9 h 132"/>
                  <a:gd name="T10" fmla="*/ 12 w 117"/>
                  <a:gd name="T11" fmla="*/ 11 h 132"/>
                  <a:gd name="T12" fmla="*/ 18 w 117"/>
                  <a:gd name="T13" fmla="*/ 16 h 132"/>
                  <a:gd name="T14" fmla="*/ 23 w 117"/>
                  <a:gd name="T15" fmla="*/ 19 h 132"/>
                  <a:gd name="T16" fmla="*/ 28 w 117"/>
                  <a:gd name="T17" fmla="*/ 25 h 132"/>
                  <a:gd name="T18" fmla="*/ 32 w 117"/>
                  <a:gd name="T19" fmla="*/ 33 h 132"/>
                  <a:gd name="T20" fmla="*/ 33 w 117"/>
                  <a:gd name="T21" fmla="*/ 30 h 132"/>
                  <a:gd name="T22" fmla="*/ 32 w 117"/>
                  <a:gd name="T23" fmla="*/ 26 h 132"/>
                  <a:gd name="T24" fmla="*/ 30 w 117"/>
                  <a:gd name="T25" fmla="*/ 22 h 132"/>
                  <a:gd name="T26" fmla="*/ 28 w 117"/>
                  <a:gd name="T27" fmla="*/ 18 h 132"/>
                  <a:gd name="T28" fmla="*/ 25 w 117"/>
                  <a:gd name="T29" fmla="*/ 14 h 132"/>
                  <a:gd name="T30" fmla="*/ 22 w 117"/>
                  <a:gd name="T31" fmla="*/ 11 h 132"/>
                  <a:gd name="T32" fmla="*/ 19 w 117"/>
                  <a:gd name="T33" fmla="*/ 9 h 132"/>
                  <a:gd name="T34" fmla="*/ 17 w 117"/>
                  <a:gd name="T35" fmla="*/ 8 h 132"/>
                  <a:gd name="T36" fmla="*/ 19 w 117"/>
                  <a:gd name="T37" fmla="*/ 7 h 132"/>
                  <a:gd name="T38" fmla="*/ 22 w 117"/>
                  <a:gd name="T39" fmla="*/ 7 h 132"/>
                  <a:gd name="T40" fmla="*/ 25 w 117"/>
                  <a:gd name="T41" fmla="*/ 6 h 132"/>
                  <a:gd name="T42" fmla="*/ 28 w 117"/>
                  <a:gd name="T43" fmla="*/ 6 h 132"/>
                  <a:gd name="T44" fmla="*/ 29 w 117"/>
                  <a:gd name="T45" fmla="*/ 6 h 132"/>
                  <a:gd name="T46" fmla="*/ 30 w 117"/>
                  <a:gd name="T47" fmla="*/ 6 h 132"/>
                  <a:gd name="T48" fmla="*/ 32 w 117"/>
                  <a:gd name="T49" fmla="*/ 6 h 132"/>
                  <a:gd name="T50" fmla="*/ 32 w 117"/>
                  <a:gd name="T51" fmla="*/ 6 h 132"/>
                  <a:gd name="T52" fmla="*/ 20 w 117"/>
                  <a:gd name="T53" fmla="*/ 0 h 1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2090" name="Freeform 14"/>
              <p:cNvSpPr>
                <a:spLocks/>
              </p:cNvSpPr>
              <p:nvPr userDrawn="1"/>
            </p:nvSpPr>
            <p:spPr bwMode="ltGray">
              <a:xfrm rot="373331" flipH="1">
                <a:off x="289" y="3135"/>
                <a:ext cx="21" cy="55"/>
              </a:xfrm>
              <a:custGeom>
                <a:avLst/>
                <a:gdLst>
                  <a:gd name="T0" fmla="*/ 8 w 29"/>
                  <a:gd name="T1" fmla="*/ 0 h 77"/>
                  <a:gd name="T2" fmla="*/ 7 w 29"/>
                  <a:gd name="T3" fmla="*/ 0 h 77"/>
                  <a:gd name="T4" fmla="*/ 5 w 29"/>
                  <a:gd name="T5" fmla="*/ 1 h 77"/>
                  <a:gd name="T6" fmla="*/ 3 w 29"/>
                  <a:gd name="T7" fmla="*/ 2 h 77"/>
                  <a:gd name="T8" fmla="*/ 1 w 29"/>
                  <a:gd name="T9" fmla="*/ 5 h 77"/>
                  <a:gd name="T10" fmla="*/ 1 w 29"/>
                  <a:gd name="T11" fmla="*/ 8 h 77"/>
                  <a:gd name="T12" fmla="*/ 0 w 29"/>
                  <a:gd name="T13" fmla="*/ 11 h 77"/>
                  <a:gd name="T14" fmla="*/ 1 w 29"/>
                  <a:gd name="T15" fmla="*/ 16 h 77"/>
                  <a:gd name="T16" fmla="*/ 3 w 29"/>
                  <a:gd name="T17" fmla="*/ 20 h 77"/>
                  <a:gd name="T18" fmla="*/ 4 w 29"/>
                  <a:gd name="T19" fmla="*/ 14 h 77"/>
                  <a:gd name="T20" fmla="*/ 5 w 29"/>
                  <a:gd name="T21" fmla="*/ 10 h 77"/>
                  <a:gd name="T22" fmla="*/ 7 w 29"/>
                  <a:gd name="T23" fmla="*/ 6 h 77"/>
                  <a:gd name="T24" fmla="*/ 8 w 29"/>
                  <a:gd name="T25" fmla="*/ 0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grpSp>
            <p:nvGrpSpPr>
              <p:cNvPr id="2091" name="Group 15"/>
              <p:cNvGrpSpPr>
                <a:grpSpLocks/>
              </p:cNvGrpSpPr>
              <p:nvPr userDrawn="1"/>
            </p:nvGrpSpPr>
            <p:grpSpPr bwMode="auto">
              <a:xfrm rot="10886446" flipH="1">
                <a:off x="335" y="3251"/>
                <a:ext cx="608" cy="369"/>
                <a:chOff x="-366" y="1704"/>
                <a:chExt cx="608" cy="369"/>
              </a:xfrm>
            </p:grpSpPr>
            <p:sp>
              <p:nvSpPr>
                <p:cNvPr id="2092" name="Freeform 16"/>
                <p:cNvSpPr>
                  <a:spLocks/>
                </p:cNvSpPr>
                <p:nvPr userDrawn="1"/>
              </p:nvSpPr>
              <p:spPr bwMode="ltGray">
                <a:xfrm rot="4200091">
                  <a:off x="-243" y="1807"/>
                  <a:ext cx="143" cy="390"/>
                </a:xfrm>
                <a:custGeom>
                  <a:avLst/>
                  <a:gdLst>
                    <a:gd name="T0" fmla="*/ 3 w 207"/>
                    <a:gd name="T1" fmla="*/ 10 h 564"/>
                    <a:gd name="T2" fmla="*/ 1 w 207"/>
                    <a:gd name="T3" fmla="*/ 17 h 564"/>
                    <a:gd name="T4" fmla="*/ 1 w 207"/>
                    <a:gd name="T5" fmla="*/ 23 h 564"/>
                    <a:gd name="T6" fmla="*/ 0 w 207"/>
                    <a:gd name="T7" fmla="*/ 28 h 564"/>
                    <a:gd name="T8" fmla="*/ 0 w 207"/>
                    <a:gd name="T9" fmla="*/ 35 h 564"/>
                    <a:gd name="T10" fmla="*/ 1 w 207"/>
                    <a:gd name="T11" fmla="*/ 41 h 564"/>
                    <a:gd name="T12" fmla="*/ 1 w 207"/>
                    <a:gd name="T13" fmla="*/ 48 h 564"/>
                    <a:gd name="T14" fmla="*/ 4 w 207"/>
                    <a:gd name="T15" fmla="*/ 57 h 564"/>
                    <a:gd name="T16" fmla="*/ 7 w 207"/>
                    <a:gd name="T17" fmla="*/ 66 h 564"/>
                    <a:gd name="T18" fmla="*/ 10 w 207"/>
                    <a:gd name="T19" fmla="*/ 75 h 564"/>
                    <a:gd name="T20" fmla="*/ 14 w 207"/>
                    <a:gd name="T21" fmla="*/ 83 h 564"/>
                    <a:gd name="T22" fmla="*/ 19 w 207"/>
                    <a:gd name="T23" fmla="*/ 93 h 564"/>
                    <a:gd name="T24" fmla="*/ 24 w 207"/>
                    <a:gd name="T25" fmla="*/ 102 h 564"/>
                    <a:gd name="T26" fmla="*/ 30 w 207"/>
                    <a:gd name="T27" fmla="*/ 111 h 564"/>
                    <a:gd name="T28" fmla="*/ 36 w 207"/>
                    <a:gd name="T29" fmla="*/ 118 h 564"/>
                    <a:gd name="T30" fmla="*/ 41 w 207"/>
                    <a:gd name="T31" fmla="*/ 124 h 564"/>
                    <a:gd name="T32" fmla="*/ 47 w 207"/>
                    <a:gd name="T33" fmla="*/ 129 h 564"/>
                    <a:gd name="T34" fmla="*/ 37 w 207"/>
                    <a:gd name="T35" fmla="*/ 114 h 564"/>
                    <a:gd name="T36" fmla="*/ 29 w 207"/>
                    <a:gd name="T37" fmla="*/ 102 h 564"/>
                    <a:gd name="T38" fmla="*/ 23 w 207"/>
                    <a:gd name="T39" fmla="*/ 93 h 564"/>
                    <a:gd name="T40" fmla="*/ 19 w 207"/>
                    <a:gd name="T41" fmla="*/ 84 h 564"/>
                    <a:gd name="T42" fmla="*/ 17 w 207"/>
                    <a:gd name="T43" fmla="*/ 77 h 564"/>
                    <a:gd name="T44" fmla="*/ 15 w 207"/>
                    <a:gd name="T45" fmla="*/ 71 h 564"/>
                    <a:gd name="T46" fmla="*/ 15 w 207"/>
                    <a:gd name="T47" fmla="*/ 65 h 564"/>
                    <a:gd name="T48" fmla="*/ 13 w 207"/>
                    <a:gd name="T49" fmla="*/ 59 h 564"/>
                    <a:gd name="T50" fmla="*/ 10 w 207"/>
                    <a:gd name="T51" fmla="*/ 47 h 564"/>
                    <a:gd name="T52" fmla="*/ 9 w 207"/>
                    <a:gd name="T53" fmla="*/ 32 h 564"/>
                    <a:gd name="T54" fmla="*/ 10 w 207"/>
                    <a:gd name="T55" fmla="*/ 16 h 564"/>
                    <a:gd name="T56" fmla="*/ 12 w 207"/>
                    <a:gd name="T57" fmla="*/ 0 h 564"/>
                    <a:gd name="T58" fmla="*/ 3 w 207"/>
                    <a:gd name="T59" fmla="*/ 10 h 5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07" h="564">
                      <a:moveTo>
                        <a:pt x="12" y="44"/>
                      </a:moveTo>
                      <a:lnTo>
                        <a:pt x="6" y="72"/>
                      </a:lnTo>
                      <a:lnTo>
                        <a:pt x="3" y="99"/>
                      </a:lnTo>
                      <a:lnTo>
                        <a:pt x="0" y="125"/>
                      </a:lnTo>
                      <a:lnTo>
                        <a:pt x="0" y="151"/>
                      </a:lnTo>
                      <a:lnTo>
                        <a:pt x="3" y="180"/>
                      </a:lnTo>
                      <a:lnTo>
                        <a:pt x="7" y="211"/>
                      </a:lnTo>
                      <a:lnTo>
                        <a:pt x="16" y="247"/>
                      </a:lnTo>
                      <a:lnTo>
                        <a:pt x="29" y="287"/>
                      </a:lnTo>
                      <a:lnTo>
                        <a:pt x="43" y="325"/>
                      </a:lnTo>
                      <a:lnTo>
                        <a:pt x="61" y="364"/>
                      </a:lnTo>
                      <a:lnTo>
                        <a:pt x="83" y="406"/>
                      </a:lnTo>
                      <a:lnTo>
                        <a:pt x="106" y="446"/>
                      </a:lnTo>
                      <a:lnTo>
                        <a:pt x="132" y="483"/>
                      </a:lnTo>
                      <a:lnTo>
                        <a:pt x="157" y="516"/>
                      </a:lnTo>
                      <a:lnTo>
                        <a:pt x="182" y="544"/>
                      </a:lnTo>
                      <a:lnTo>
                        <a:pt x="207" y="564"/>
                      </a:lnTo>
                      <a:lnTo>
                        <a:pt x="160" y="501"/>
                      </a:lnTo>
                      <a:lnTo>
                        <a:pt x="127" y="448"/>
                      </a:lnTo>
                      <a:lnTo>
                        <a:pt x="103" y="405"/>
                      </a:lnTo>
                      <a:lnTo>
                        <a:pt x="87" y="368"/>
                      </a:lnTo>
                      <a:lnTo>
                        <a:pt x="75" y="337"/>
                      </a:lnTo>
                      <a:lnTo>
                        <a:pt x="68" y="309"/>
                      </a:lnTo>
                      <a:lnTo>
                        <a:pt x="63" y="285"/>
                      </a:lnTo>
                      <a:lnTo>
                        <a:pt x="56" y="261"/>
                      </a:lnTo>
                      <a:lnTo>
                        <a:pt x="44" y="205"/>
                      </a:lnTo>
                      <a:lnTo>
                        <a:pt x="41" y="140"/>
                      </a:lnTo>
                      <a:lnTo>
                        <a:pt x="43" y="68"/>
                      </a:lnTo>
                      <a:lnTo>
                        <a:pt x="50" y="0"/>
                      </a:lnTo>
                      <a:lnTo>
                        <a:pt x="12" y="4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2093" name="Freeform 17"/>
                <p:cNvSpPr>
                  <a:spLocks/>
                </p:cNvSpPr>
                <p:nvPr userDrawn="1"/>
              </p:nvSpPr>
              <p:spPr bwMode="ltGray">
                <a:xfrm rot="4200091">
                  <a:off x="124" y="1761"/>
                  <a:ext cx="33" cy="160"/>
                </a:xfrm>
                <a:custGeom>
                  <a:avLst/>
                  <a:gdLst>
                    <a:gd name="T0" fmla="*/ 0 w 47"/>
                    <a:gd name="T1" fmla="*/ 4 h 232"/>
                    <a:gd name="T2" fmla="*/ 4 w 47"/>
                    <a:gd name="T3" fmla="*/ 12 h 232"/>
                    <a:gd name="T4" fmla="*/ 6 w 47"/>
                    <a:gd name="T5" fmla="*/ 23 h 232"/>
                    <a:gd name="T6" fmla="*/ 6 w 47"/>
                    <a:gd name="T7" fmla="*/ 36 h 232"/>
                    <a:gd name="T8" fmla="*/ 4 w 47"/>
                    <a:gd name="T9" fmla="*/ 52 h 232"/>
                    <a:gd name="T10" fmla="*/ 11 w 47"/>
                    <a:gd name="T11" fmla="*/ 49 h 232"/>
                    <a:gd name="T12" fmla="*/ 11 w 47"/>
                    <a:gd name="T13" fmla="*/ 41 h 232"/>
                    <a:gd name="T14" fmla="*/ 11 w 47"/>
                    <a:gd name="T15" fmla="*/ 32 h 232"/>
                    <a:gd name="T16" fmla="*/ 11 w 47"/>
                    <a:gd name="T17" fmla="*/ 23 h 232"/>
                    <a:gd name="T18" fmla="*/ 10 w 47"/>
                    <a:gd name="T19" fmla="*/ 16 h 232"/>
                    <a:gd name="T20" fmla="*/ 9 w 47"/>
                    <a:gd name="T21" fmla="*/ 12 h 232"/>
                    <a:gd name="T22" fmla="*/ 7 w 47"/>
                    <a:gd name="T23" fmla="*/ 8 h 232"/>
                    <a:gd name="T24" fmla="*/ 6 w 47"/>
                    <a:gd name="T25" fmla="*/ 4 h 232"/>
                    <a:gd name="T26" fmla="*/ 3 w 47"/>
                    <a:gd name="T27" fmla="*/ 0 h 232"/>
                    <a:gd name="T28" fmla="*/ 0 w 47"/>
                    <a:gd name="T29" fmla="*/ 4 h 2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7" h="232">
                      <a:moveTo>
                        <a:pt x="0" y="19"/>
                      </a:moveTo>
                      <a:lnTo>
                        <a:pt x="14" y="55"/>
                      </a:lnTo>
                      <a:lnTo>
                        <a:pt x="22" y="101"/>
                      </a:lnTo>
                      <a:lnTo>
                        <a:pt x="24" y="159"/>
                      </a:lnTo>
                      <a:lnTo>
                        <a:pt x="19" y="232"/>
                      </a:lnTo>
                      <a:lnTo>
                        <a:pt x="45" y="217"/>
                      </a:lnTo>
                      <a:lnTo>
                        <a:pt x="47" y="178"/>
                      </a:lnTo>
                      <a:lnTo>
                        <a:pt x="47" y="140"/>
                      </a:lnTo>
                      <a:lnTo>
                        <a:pt x="45" y="103"/>
                      </a:lnTo>
                      <a:lnTo>
                        <a:pt x="41" y="71"/>
                      </a:lnTo>
                      <a:lnTo>
                        <a:pt x="36" y="52"/>
                      </a:lnTo>
                      <a:lnTo>
                        <a:pt x="29" y="34"/>
                      </a:lnTo>
                      <a:lnTo>
                        <a:pt x="22" y="17"/>
                      </a:lnTo>
                      <a:lnTo>
                        <a:pt x="13" y="0"/>
                      </a:lnTo>
                      <a:lnTo>
                        <a:pt x="0" y="1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2094" name="Freeform 18"/>
                <p:cNvSpPr>
                  <a:spLocks/>
                </p:cNvSpPr>
                <p:nvPr userDrawn="1"/>
              </p:nvSpPr>
              <p:spPr bwMode="ltGray">
                <a:xfrm rot="4200091">
                  <a:off x="199" y="1720"/>
                  <a:ext cx="60" cy="27"/>
                </a:xfrm>
                <a:custGeom>
                  <a:avLst/>
                  <a:gdLst>
                    <a:gd name="T0" fmla="*/ 19 w 87"/>
                    <a:gd name="T1" fmla="*/ 5 h 40"/>
                    <a:gd name="T2" fmla="*/ 18 w 87"/>
                    <a:gd name="T3" fmla="*/ 3 h 40"/>
                    <a:gd name="T4" fmla="*/ 15 w 87"/>
                    <a:gd name="T5" fmla="*/ 2 h 40"/>
                    <a:gd name="T6" fmla="*/ 13 w 87"/>
                    <a:gd name="T7" fmla="*/ 1 h 40"/>
                    <a:gd name="T8" fmla="*/ 10 w 87"/>
                    <a:gd name="T9" fmla="*/ 1 h 40"/>
                    <a:gd name="T10" fmla="*/ 8 w 87"/>
                    <a:gd name="T11" fmla="*/ 1 h 40"/>
                    <a:gd name="T12" fmla="*/ 6 w 87"/>
                    <a:gd name="T13" fmla="*/ 1 h 40"/>
                    <a:gd name="T14" fmla="*/ 3 w 87"/>
                    <a:gd name="T15" fmla="*/ 0 h 40"/>
                    <a:gd name="T16" fmla="*/ 0 w 87"/>
                    <a:gd name="T17" fmla="*/ 1 h 40"/>
                    <a:gd name="T18" fmla="*/ 1 w 87"/>
                    <a:gd name="T19" fmla="*/ 1 h 40"/>
                    <a:gd name="T20" fmla="*/ 3 w 87"/>
                    <a:gd name="T21" fmla="*/ 2 h 40"/>
                    <a:gd name="T22" fmla="*/ 5 w 87"/>
                    <a:gd name="T23" fmla="*/ 3 h 40"/>
                    <a:gd name="T24" fmla="*/ 8 w 87"/>
                    <a:gd name="T25" fmla="*/ 3 h 40"/>
                    <a:gd name="T26" fmla="*/ 10 w 87"/>
                    <a:gd name="T27" fmla="*/ 5 h 40"/>
                    <a:gd name="T28" fmla="*/ 12 w 87"/>
                    <a:gd name="T29" fmla="*/ 5 h 40"/>
                    <a:gd name="T30" fmla="*/ 14 w 87"/>
                    <a:gd name="T31" fmla="*/ 7 h 40"/>
                    <a:gd name="T32" fmla="*/ 17 w 87"/>
                    <a:gd name="T33" fmla="*/ 8 h 40"/>
                    <a:gd name="T34" fmla="*/ 19 w 87"/>
                    <a:gd name="T35" fmla="*/ 5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7" h="40">
                      <a:moveTo>
                        <a:pt x="87" y="22"/>
                      </a:moveTo>
                      <a:lnTo>
                        <a:pt x="77" y="17"/>
                      </a:lnTo>
                      <a:lnTo>
                        <a:pt x="68" y="12"/>
                      </a:lnTo>
                      <a:lnTo>
                        <a:pt x="58" y="7"/>
                      </a:lnTo>
                      <a:lnTo>
                        <a:pt x="47" y="5"/>
                      </a:lnTo>
                      <a:lnTo>
                        <a:pt x="37" y="3"/>
                      </a:lnTo>
                      <a:lnTo>
                        <a:pt x="26" y="2"/>
                      </a:lnTo>
                      <a:lnTo>
                        <a:pt x="13" y="0"/>
                      </a:lnTo>
                      <a:lnTo>
                        <a:pt x="0" y="2"/>
                      </a:lnTo>
                      <a:lnTo>
                        <a:pt x="6" y="6"/>
                      </a:lnTo>
                      <a:lnTo>
                        <a:pt x="14" y="10"/>
                      </a:lnTo>
                      <a:lnTo>
                        <a:pt x="22" y="14"/>
                      </a:lnTo>
                      <a:lnTo>
                        <a:pt x="33" y="18"/>
                      </a:lnTo>
                      <a:lnTo>
                        <a:pt x="42" y="22"/>
                      </a:lnTo>
                      <a:lnTo>
                        <a:pt x="52" y="27"/>
                      </a:lnTo>
                      <a:lnTo>
                        <a:pt x="64" y="33"/>
                      </a:lnTo>
                      <a:lnTo>
                        <a:pt x="74" y="40"/>
                      </a:lnTo>
                      <a:lnTo>
                        <a:pt x="87" y="2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grpSp>
        </p:grpSp>
        <p:grpSp>
          <p:nvGrpSpPr>
            <p:cNvPr id="2060" name="Group 19"/>
            <p:cNvGrpSpPr>
              <a:grpSpLocks/>
            </p:cNvGrpSpPr>
            <p:nvPr/>
          </p:nvGrpSpPr>
          <p:grpSpPr bwMode="auto">
            <a:xfrm rot="6248562">
              <a:off x="343" y="3854"/>
              <a:ext cx="392" cy="424"/>
              <a:chOff x="1727" y="866"/>
              <a:chExt cx="129" cy="157"/>
            </a:xfrm>
          </p:grpSpPr>
          <p:sp>
            <p:nvSpPr>
              <p:cNvPr id="2083" name="Freeform 20"/>
              <p:cNvSpPr>
                <a:spLocks/>
              </p:cNvSpPr>
              <p:nvPr userDrawn="1"/>
            </p:nvSpPr>
            <p:spPr bwMode="ltGray">
              <a:xfrm>
                <a:off x="1727" y="866"/>
                <a:ext cx="41" cy="59"/>
              </a:xfrm>
              <a:custGeom>
                <a:avLst/>
                <a:gdLst>
                  <a:gd name="T0" fmla="*/ 5 w 83"/>
                  <a:gd name="T1" fmla="*/ 2 h 117"/>
                  <a:gd name="T2" fmla="*/ 1 w 83"/>
                  <a:gd name="T3" fmla="*/ 0 h 117"/>
                  <a:gd name="T4" fmla="*/ 0 w 83"/>
                  <a:gd name="T5" fmla="*/ 8 h 117"/>
                  <a:gd name="T6" fmla="*/ 5 w 83"/>
                  <a:gd name="T7" fmla="*/ 2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2084" name="Freeform 21"/>
              <p:cNvSpPr>
                <a:spLocks/>
              </p:cNvSpPr>
              <p:nvPr userDrawn="1"/>
            </p:nvSpPr>
            <p:spPr bwMode="ltGray">
              <a:xfrm>
                <a:off x="1786" y="894"/>
                <a:ext cx="70" cy="49"/>
              </a:xfrm>
              <a:custGeom>
                <a:avLst/>
                <a:gdLst>
                  <a:gd name="T0" fmla="*/ 0 w 140"/>
                  <a:gd name="T1" fmla="*/ 7 h 98"/>
                  <a:gd name="T2" fmla="*/ 8 w 140"/>
                  <a:gd name="T3" fmla="*/ 0 h 98"/>
                  <a:gd name="T4" fmla="*/ 9 w 140"/>
                  <a:gd name="T5" fmla="*/ 4 h 98"/>
                  <a:gd name="T6" fmla="*/ 0 w 140"/>
                  <a:gd name="T7" fmla="*/ 7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2085" name="Freeform 22"/>
              <p:cNvSpPr>
                <a:spLocks/>
              </p:cNvSpPr>
              <p:nvPr userDrawn="1"/>
            </p:nvSpPr>
            <p:spPr bwMode="ltGray">
              <a:xfrm>
                <a:off x="1772" y="998"/>
                <a:ext cx="73" cy="25"/>
              </a:xfrm>
              <a:custGeom>
                <a:avLst/>
                <a:gdLst>
                  <a:gd name="T0" fmla="*/ 0 w 145"/>
                  <a:gd name="T1" fmla="*/ 1 h 49"/>
                  <a:gd name="T2" fmla="*/ 10 w 145"/>
                  <a:gd name="T3" fmla="*/ 0 h 49"/>
                  <a:gd name="T4" fmla="*/ 9 w 145"/>
                  <a:gd name="T5" fmla="*/ 4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grpSp>
        <p:grpSp>
          <p:nvGrpSpPr>
            <p:cNvPr id="2061" name="Group 23"/>
            <p:cNvGrpSpPr>
              <a:grpSpLocks/>
            </p:cNvGrpSpPr>
            <p:nvPr/>
          </p:nvGrpSpPr>
          <p:grpSpPr bwMode="auto">
            <a:xfrm rot="5003157">
              <a:off x="249" y="1102"/>
              <a:ext cx="412" cy="500"/>
              <a:chOff x="1727" y="866"/>
              <a:chExt cx="129" cy="157"/>
            </a:xfrm>
          </p:grpSpPr>
          <p:sp>
            <p:nvSpPr>
              <p:cNvPr id="2080" name="Freeform 24"/>
              <p:cNvSpPr>
                <a:spLocks/>
              </p:cNvSpPr>
              <p:nvPr userDrawn="1"/>
            </p:nvSpPr>
            <p:spPr bwMode="ltGray">
              <a:xfrm>
                <a:off x="1727" y="866"/>
                <a:ext cx="41" cy="59"/>
              </a:xfrm>
              <a:custGeom>
                <a:avLst/>
                <a:gdLst>
                  <a:gd name="T0" fmla="*/ 5 w 83"/>
                  <a:gd name="T1" fmla="*/ 2 h 117"/>
                  <a:gd name="T2" fmla="*/ 1 w 83"/>
                  <a:gd name="T3" fmla="*/ 0 h 117"/>
                  <a:gd name="T4" fmla="*/ 0 w 83"/>
                  <a:gd name="T5" fmla="*/ 8 h 117"/>
                  <a:gd name="T6" fmla="*/ 5 w 83"/>
                  <a:gd name="T7" fmla="*/ 2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2081" name="Freeform 25"/>
              <p:cNvSpPr>
                <a:spLocks/>
              </p:cNvSpPr>
              <p:nvPr userDrawn="1"/>
            </p:nvSpPr>
            <p:spPr bwMode="ltGray">
              <a:xfrm>
                <a:off x="1786" y="894"/>
                <a:ext cx="70" cy="49"/>
              </a:xfrm>
              <a:custGeom>
                <a:avLst/>
                <a:gdLst>
                  <a:gd name="T0" fmla="*/ 0 w 140"/>
                  <a:gd name="T1" fmla="*/ 7 h 98"/>
                  <a:gd name="T2" fmla="*/ 8 w 140"/>
                  <a:gd name="T3" fmla="*/ 0 h 98"/>
                  <a:gd name="T4" fmla="*/ 9 w 140"/>
                  <a:gd name="T5" fmla="*/ 4 h 98"/>
                  <a:gd name="T6" fmla="*/ 0 w 140"/>
                  <a:gd name="T7" fmla="*/ 7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2082" name="Freeform 26"/>
              <p:cNvSpPr>
                <a:spLocks/>
              </p:cNvSpPr>
              <p:nvPr userDrawn="1"/>
            </p:nvSpPr>
            <p:spPr bwMode="ltGray">
              <a:xfrm>
                <a:off x="1772" y="998"/>
                <a:ext cx="73" cy="25"/>
              </a:xfrm>
              <a:custGeom>
                <a:avLst/>
                <a:gdLst>
                  <a:gd name="T0" fmla="*/ 0 w 145"/>
                  <a:gd name="T1" fmla="*/ 1 h 49"/>
                  <a:gd name="T2" fmla="*/ 10 w 145"/>
                  <a:gd name="T3" fmla="*/ 0 h 49"/>
                  <a:gd name="T4" fmla="*/ 9 w 145"/>
                  <a:gd name="T5" fmla="*/ 4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grpSp>
        <p:grpSp>
          <p:nvGrpSpPr>
            <p:cNvPr id="2062" name="Group 27"/>
            <p:cNvGrpSpPr>
              <a:grpSpLocks/>
            </p:cNvGrpSpPr>
            <p:nvPr/>
          </p:nvGrpSpPr>
          <p:grpSpPr bwMode="auto">
            <a:xfrm>
              <a:off x="815" y="0"/>
              <a:ext cx="345" cy="367"/>
              <a:chOff x="1727" y="866"/>
              <a:chExt cx="129" cy="157"/>
            </a:xfrm>
          </p:grpSpPr>
          <p:sp>
            <p:nvSpPr>
              <p:cNvPr id="2077" name="Freeform 28"/>
              <p:cNvSpPr>
                <a:spLocks/>
              </p:cNvSpPr>
              <p:nvPr userDrawn="1"/>
            </p:nvSpPr>
            <p:spPr bwMode="ltGray">
              <a:xfrm>
                <a:off x="1727" y="866"/>
                <a:ext cx="41" cy="59"/>
              </a:xfrm>
              <a:custGeom>
                <a:avLst/>
                <a:gdLst>
                  <a:gd name="T0" fmla="*/ 5 w 83"/>
                  <a:gd name="T1" fmla="*/ 2 h 117"/>
                  <a:gd name="T2" fmla="*/ 1 w 83"/>
                  <a:gd name="T3" fmla="*/ 0 h 117"/>
                  <a:gd name="T4" fmla="*/ 0 w 83"/>
                  <a:gd name="T5" fmla="*/ 8 h 117"/>
                  <a:gd name="T6" fmla="*/ 5 w 83"/>
                  <a:gd name="T7" fmla="*/ 2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2078" name="Freeform 29"/>
              <p:cNvSpPr>
                <a:spLocks/>
              </p:cNvSpPr>
              <p:nvPr userDrawn="1"/>
            </p:nvSpPr>
            <p:spPr bwMode="ltGray">
              <a:xfrm>
                <a:off x="1786" y="894"/>
                <a:ext cx="70" cy="49"/>
              </a:xfrm>
              <a:custGeom>
                <a:avLst/>
                <a:gdLst>
                  <a:gd name="T0" fmla="*/ 0 w 140"/>
                  <a:gd name="T1" fmla="*/ 7 h 98"/>
                  <a:gd name="T2" fmla="*/ 8 w 140"/>
                  <a:gd name="T3" fmla="*/ 0 h 98"/>
                  <a:gd name="T4" fmla="*/ 9 w 140"/>
                  <a:gd name="T5" fmla="*/ 4 h 98"/>
                  <a:gd name="T6" fmla="*/ 0 w 140"/>
                  <a:gd name="T7" fmla="*/ 7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2079" name="Freeform 30"/>
              <p:cNvSpPr>
                <a:spLocks/>
              </p:cNvSpPr>
              <p:nvPr userDrawn="1"/>
            </p:nvSpPr>
            <p:spPr bwMode="ltGray">
              <a:xfrm>
                <a:off x="1772" y="998"/>
                <a:ext cx="73" cy="25"/>
              </a:xfrm>
              <a:custGeom>
                <a:avLst/>
                <a:gdLst>
                  <a:gd name="T0" fmla="*/ 0 w 145"/>
                  <a:gd name="T1" fmla="*/ 1 h 49"/>
                  <a:gd name="T2" fmla="*/ 10 w 145"/>
                  <a:gd name="T3" fmla="*/ 0 h 49"/>
                  <a:gd name="T4" fmla="*/ 9 w 145"/>
                  <a:gd name="T5" fmla="*/ 4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grpSp>
        <p:sp>
          <p:nvSpPr>
            <p:cNvPr id="2063" name="Freeform 31"/>
            <p:cNvSpPr>
              <a:spLocks/>
            </p:cNvSpPr>
            <p:nvPr/>
          </p:nvSpPr>
          <p:spPr bwMode="ltGray">
            <a:xfrm>
              <a:off x="87" y="94"/>
              <a:ext cx="699" cy="756"/>
            </a:xfrm>
            <a:custGeom>
              <a:avLst/>
              <a:gdLst>
                <a:gd name="T0" fmla="*/ 1 w 699"/>
                <a:gd name="T1" fmla="*/ 392 h 756"/>
                <a:gd name="T2" fmla="*/ 3 w 699"/>
                <a:gd name="T3" fmla="*/ 252 h 756"/>
                <a:gd name="T4" fmla="*/ 21 w 699"/>
                <a:gd name="T5" fmla="*/ 210 h 756"/>
                <a:gd name="T6" fmla="*/ 29 w 699"/>
                <a:gd name="T7" fmla="*/ 182 h 756"/>
                <a:gd name="T8" fmla="*/ 39 w 699"/>
                <a:gd name="T9" fmla="*/ 154 h 756"/>
                <a:gd name="T10" fmla="*/ 51 w 699"/>
                <a:gd name="T11" fmla="*/ 138 h 756"/>
                <a:gd name="T12" fmla="*/ 111 w 699"/>
                <a:gd name="T13" fmla="*/ 74 h 756"/>
                <a:gd name="T14" fmla="*/ 169 w 699"/>
                <a:gd name="T15" fmla="*/ 30 h 756"/>
                <a:gd name="T16" fmla="*/ 225 w 699"/>
                <a:gd name="T17" fmla="*/ 10 h 756"/>
                <a:gd name="T18" fmla="*/ 249 w 699"/>
                <a:gd name="T19" fmla="*/ 4 h 756"/>
                <a:gd name="T20" fmla="*/ 265 w 699"/>
                <a:gd name="T21" fmla="*/ 0 h 756"/>
                <a:gd name="T22" fmla="*/ 357 w 699"/>
                <a:gd name="T23" fmla="*/ 2 h 756"/>
                <a:gd name="T24" fmla="*/ 385 w 699"/>
                <a:gd name="T25" fmla="*/ 6 h 756"/>
                <a:gd name="T26" fmla="*/ 489 w 699"/>
                <a:gd name="T27" fmla="*/ 40 h 756"/>
                <a:gd name="T28" fmla="*/ 619 w 699"/>
                <a:gd name="T29" fmla="*/ 128 h 756"/>
                <a:gd name="T30" fmla="*/ 653 w 699"/>
                <a:gd name="T31" fmla="*/ 178 h 756"/>
                <a:gd name="T32" fmla="*/ 693 w 699"/>
                <a:gd name="T33" fmla="*/ 322 h 756"/>
                <a:gd name="T34" fmla="*/ 687 w 699"/>
                <a:gd name="T35" fmla="*/ 434 h 756"/>
                <a:gd name="T36" fmla="*/ 665 w 699"/>
                <a:gd name="T37" fmla="*/ 538 h 756"/>
                <a:gd name="T38" fmla="*/ 639 w 699"/>
                <a:gd name="T39" fmla="*/ 564 h 756"/>
                <a:gd name="T40" fmla="*/ 631 w 699"/>
                <a:gd name="T41" fmla="*/ 580 h 756"/>
                <a:gd name="T42" fmla="*/ 607 w 699"/>
                <a:gd name="T43" fmla="*/ 588 h 756"/>
                <a:gd name="T44" fmla="*/ 473 w 699"/>
                <a:gd name="T45" fmla="*/ 664 h 756"/>
                <a:gd name="T46" fmla="*/ 449 w 699"/>
                <a:gd name="T47" fmla="*/ 678 h 756"/>
                <a:gd name="T48" fmla="*/ 405 w 699"/>
                <a:gd name="T49" fmla="*/ 684 h 756"/>
                <a:gd name="T50" fmla="*/ 375 w 699"/>
                <a:gd name="T51" fmla="*/ 690 h 756"/>
                <a:gd name="T52" fmla="*/ 267 w 699"/>
                <a:gd name="T53" fmla="*/ 684 h 756"/>
                <a:gd name="T54" fmla="*/ 259 w 699"/>
                <a:gd name="T55" fmla="*/ 722 h 756"/>
                <a:gd name="T56" fmla="*/ 241 w 699"/>
                <a:gd name="T57" fmla="*/ 756 h 756"/>
                <a:gd name="T58" fmla="*/ 185 w 699"/>
                <a:gd name="T59" fmla="*/ 728 h 756"/>
                <a:gd name="T60" fmla="*/ 163 w 699"/>
                <a:gd name="T61" fmla="*/ 720 h 756"/>
                <a:gd name="T62" fmla="*/ 151 w 699"/>
                <a:gd name="T63" fmla="*/ 716 h 756"/>
                <a:gd name="T64" fmla="*/ 195 w 699"/>
                <a:gd name="T65" fmla="*/ 674 h 756"/>
                <a:gd name="T66" fmla="*/ 211 w 699"/>
                <a:gd name="T67" fmla="*/ 644 h 756"/>
                <a:gd name="T68" fmla="*/ 209 w 699"/>
                <a:gd name="T69" fmla="*/ 626 h 756"/>
                <a:gd name="T70" fmla="*/ 195 w 699"/>
                <a:gd name="T71" fmla="*/ 620 h 756"/>
                <a:gd name="T72" fmla="*/ 165 w 699"/>
                <a:gd name="T73" fmla="*/ 596 h 756"/>
                <a:gd name="T74" fmla="*/ 99 w 699"/>
                <a:gd name="T75" fmla="*/ 534 h 756"/>
                <a:gd name="T76" fmla="*/ 61 w 699"/>
                <a:gd name="T77" fmla="*/ 506 h 756"/>
                <a:gd name="T78" fmla="*/ 23 w 699"/>
                <a:gd name="T79" fmla="*/ 470 h 756"/>
                <a:gd name="T80" fmla="*/ 7 w 699"/>
                <a:gd name="T81" fmla="*/ 434 h 756"/>
                <a:gd name="T82" fmla="*/ 5 w 699"/>
                <a:gd name="T83" fmla="*/ 396 h 756"/>
                <a:gd name="T84" fmla="*/ 1 w 699"/>
                <a:gd name="T85" fmla="*/ 392 h 7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99" h="756">
                  <a:moveTo>
                    <a:pt x="1" y="392"/>
                  </a:moveTo>
                  <a:cubicBezTo>
                    <a:pt x="2" y="345"/>
                    <a:pt x="2" y="299"/>
                    <a:pt x="3" y="252"/>
                  </a:cubicBezTo>
                  <a:cubicBezTo>
                    <a:pt x="3" y="238"/>
                    <a:pt x="16" y="224"/>
                    <a:pt x="21" y="210"/>
                  </a:cubicBezTo>
                  <a:cubicBezTo>
                    <a:pt x="24" y="202"/>
                    <a:pt x="29" y="182"/>
                    <a:pt x="29" y="182"/>
                  </a:cubicBezTo>
                  <a:cubicBezTo>
                    <a:pt x="32" y="173"/>
                    <a:pt x="34" y="163"/>
                    <a:pt x="39" y="154"/>
                  </a:cubicBezTo>
                  <a:cubicBezTo>
                    <a:pt x="42" y="148"/>
                    <a:pt x="51" y="138"/>
                    <a:pt x="51" y="138"/>
                  </a:cubicBezTo>
                  <a:cubicBezTo>
                    <a:pt x="58" y="116"/>
                    <a:pt x="88" y="82"/>
                    <a:pt x="111" y="74"/>
                  </a:cubicBezTo>
                  <a:cubicBezTo>
                    <a:pt x="128" y="61"/>
                    <a:pt x="149" y="37"/>
                    <a:pt x="169" y="30"/>
                  </a:cubicBezTo>
                  <a:cubicBezTo>
                    <a:pt x="182" y="17"/>
                    <a:pt x="207" y="15"/>
                    <a:pt x="225" y="10"/>
                  </a:cubicBezTo>
                  <a:cubicBezTo>
                    <a:pt x="233" y="8"/>
                    <a:pt x="241" y="6"/>
                    <a:pt x="249" y="4"/>
                  </a:cubicBezTo>
                  <a:cubicBezTo>
                    <a:pt x="254" y="3"/>
                    <a:pt x="265" y="0"/>
                    <a:pt x="265" y="0"/>
                  </a:cubicBezTo>
                  <a:cubicBezTo>
                    <a:pt x="296" y="1"/>
                    <a:pt x="326" y="0"/>
                    <a:pt x="357" y="2"/>
                  </a:cubicBezTo>
                  <a:cubicBezTo>
                    <a:pt x="366" y="2"/>
                    <a:pt x="385" y="6"/>
                    <a:pt x="385" y="6"/>
                  </a:cubicBezTo>
                  <a:cubicBezTo>
                    <a:pt x="417" y="17"/>
                    <a:pt x="463" y="14"/>
                    <a:pt x="489" y="40"/>
                  </a:cubicBezTo>
                  <a:cubicBezTo>
                    <a:pt x="528" y="60"/>
                    <a:pt x="592" y="105"/>
                    <a:pt x="619" y="128"/>
                  </a:cubicBezTo>
                  <a:cubicBezTo>
                    <a:pt x="635" y="134"/>
                    <a:pt x="643" y="164"/>
                    <a:pt x="653" y="178"/>
                  </a:cubicBezTo>
                  <a:cubicBezTo>
                    <a:pt x="667" y="234"/>
                    <a:pt x="687" y="265"/>
                    <a:pt x="693" y="322"/>
                  </a:cubicBezTo>
                  <a:cubicBezTo>
                    <a:pt x="699" y="365"/>
                    <a:pt x="692" y="398"/>
                    <a:pt x="687" y="434"/>
                  </a:cubicBezTo>
                  <a:cubicBezTo>
                    <a:pt x="686" y="469"/>
                    <a:pt x="691" y="510"/>
                    <a:pt x="665" y="538"/>
                  </a:cubicBezTo>
                  <a:cubicBezTo>
                    <a:pt x="657" y="547"/>
                    <a:pt x="644" y="553"/>
                    <a:pt x="639" y="564"/>
                  </a:cubicBezTo>
                  <a:cubicBezTo>
                    <a:pt x="636" y="569"/>
                    <a:pt x="636" y="576"/>
                    <a:pt x="631" y="580"/>
                  </a:cubicBezTo>
                  <a:cubicBezTo>
                    <a:pt x="624" y="585"/>
                    <a:pt x="607" y="588"/>
                    <a:pt x="607" y="588"/>
                  </a:cubicBezTo>
                  <a:cubicBezTo>
                    <a:pt x="581" y="602"/>
                    <a:pt x="499" y="649"/>
                    <a:pt x="473" y="664"/>
                  </a:cubicBezTo>
                  <a:cubicBezTo>
                    <a:pt x="465" y="666"/>
                    <a:pt x="449" y="678"/>
                    <a:pt x="449" y="678"/>
                  </a:cubicBezTo>
                  <a:cubicBezTo>
                    <a:pt x="438" y="685"/>
                    <a:pt x="417" y="679"/>
                    <a:pt x="405" y="684"/>
                  </a:cubicBezTo>
                  <a:cubicBezTo>
                    <a:pt x="396" y="687"/>
                    <a:pt x="385" y="688"/>
                    <a:pt x="375" y="690"/>
                  </a:cubicBezTo>
                  <a:cubicBezTo>
                    <a:pt x="328" y="689"/>
                    <a:pt x="307" y="687"/>
                    <a:pt x="267" y="684"/>
                  </a:cubicBezTo>
                  <a:cubicBezTo>
                    <a:pt x="249" y="690"/>
                    <a:pt x="264" y="683"/>
                    <a:pt x="259" y="722"/>
                  </a:cubicBezTo>
                  <a:cubicBezTo>
                    <a:pt x="258" y="733"/>
                    <a:pt x="250" y="750"/>
                    <a:pt x="241" y="756"/>
                  </a:cubicBezTo>
                  <a:cubicBezTo>
                    <a:pt x="218" y="752"/>
                    <a:pt x="207" y="735"/>
                    <a:pt x="185" y="728"/>
                  </a:cubicBezTo>
                  <a:cubicBezTo>
                    <a:pt x="176" y="725"/>
                    <a:pt x="171" y="724"/>
                    <a:pt x="163" y="720"/>
                  </a:cubicBezTo>
                  <a:cubicBezTo>
                    <a:pt x="159" y="718"/>
                    <a:pt x="151" y="716"/>
                    <a:pt x="151" y="716"/>
                  </a:cubicBezTo>
                  <a:cubicBezTo>
                    <a:pt x="157" y="695"/>
                    <a:pt x="180" y="689"/>
                    <a:pt x="195" y="674"/>
                  </a:cubicBezTo>
                  <a:cubicBezTo>
                    <a:pt x="198" y="665"/>
                    <a:pt x="205" y="652"/>
                    <a:pt x="211" y="644"/>
                  </a:cubicBezTo>
                  <a:cubicBezTo>
                    <a:pt x="210" y="638"/>
                    <a:pt x="212" y="631"/>
                    <a:pt x="209" y="626"/>
                  </a:cubicBezTo>
                  <a:cubicBezTo>
                    <a:pt x="207" y="621"/>
                    <a:pt x="199" y="623"/>
                    <a:pt x="195" y="620"/>
                  </a:cubicBezTo>
                  <a:cubicBezTo>
                    <a:pt x="185" y="612"/>
                    <a:pt x="173" y="606"/>
                    <a:pt x="165" y="596"/>
                  </a:cubicBezTo>
                  <a:cubicBezTo>
                    <a:pt x="146" y="573"/>
                    <a:pt x="123" y="552"/>
                    <a:pt x="99" y="534"/>
                  </a:cubicBezTo>
                  <a:cubicBezTo>
                    <a:pt x="87" y="525"/>
                    <a:pt x="72" y="517"/>
                    <a:pt x="61" y="506"/>
                  </a:cubicBezTo>
                  <a:cubicBezTo>
                    <a:pt x="49" y="494"/>
                    <a:pt x="37" y="480"/>
                    <a:pt x="23" y="470"/>
                  </a:cubicBezTo>
                  <a:cubicBezTo>
                    <a:pt x="13" y="456"/>
                    <a:pt x="10" y="451"/>
                    <a:pt x="7" y="434"/>
                  </a:cubicBezTo>
                  <a:cubicBezTo>
                    <a:pt x="6" y="421"/>
                    <a:pt x="7" y="408"/>
                    <a:pt x="5" y="396"/>
                  </a:cubicBezTo>
                  <a:cubicBezTo>
                    <a:pt x="5" y="394"/>
                    <a:pt x="0" y="391"/>
                    <a:pt x="1" y="392"/>
                  </a:cubicBezTo>
                  <a:close/>
                </a:path>
              </a:pathLst>
            </a:custGeom>
            <a:solidFill>
              <a:schemeClr val="accent1">
                <a:alpha val="50195"/>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2064" name="Freeform 32"/>
            <p:cNvSpPr>
              <a:spLocks/>
            </p:cNvSpPr>
            <p:nvPr/>
          </p:nvSpPr>
          <p:spPr bwMode="ltGray">
            <a:xfrm rot="828663">
              <a:off x="242" y="3404"/>
              <a:ext cx="132" cy="167"/>
            </a:xfrm>
            <a:custGeom>
              <a:avLst/>
              <a:gdLst>
                <a:gd name="T0" fmla="*/ 0 w 109"/>
                <a:gd name="T1" fmla="*/ 0 h 156"/>
                <a:gd name="T2" fmla="*/ 10 w 109"/>
                <a:gd name="T3" fmla="*/ 1 h 156"/>
                <a:gd name="T4" fmla="*/ 40 w 109"/>
                <a:gd name="T5" fmla="*/ 5 h 156"/>
                <a:gd name="T6" fmla="*/ 79 w 109"/>
                <a:gd name="T7" fmla="*/ 16 h 156"/>
                <a:gd name="T8" fmla="*/ 125 w 109"/>
                <a:gd name="T9" fmla="*/ 32 h 156"/>
                <a:gd name="T10" fmla="*/ 167 w 109"/>
                <a:gd name="T11" fmla="*/ 58 h 156"/>
                <a:gd name="T12" fmla="*/ 206 w 109"/>
                <a:gd name="T13" fmla="*/ 93 h 156"/>
                <a:gd name="T14" fmla="*/ 230 w 109"/>
                <a:gd name="T15" fmla="*/ 142 h 156"/>
                <a:gd name="T16" fmla="*/ 235 w 109"/>
                <a:gd name="T17" fmla="*/ 206 h 156"/>
                <a:gd name="T18" fmla="*/ 225 w 109"/>
                <a:gd name="T19" fmla="*/ 206 h 156"/>
                <a:gd name="T20" fmla="*/ 213 w 109"/>
                <a:gd name="T21" fmla="*/ 206 h 156"/>
                <a:gd name="T22" fmla="*/ 201 w 109"/>
                <a:gd name="T23" fmla="*/ 206 h 156"/>
                <a:gd name="T24" fmla="*/ 186 w 109"/>
                <a:gd name="T25" fmla="*/ 202 h 156"/>
                <a:gd name="T26" fmla="*/ 174 w 109"/>
                <a:gd name="T27" fmla="*/ 201 h 156"/>
                <a:gd name="T28" fmla="*/ 160 w 109"/>
                <a:gd name="T29" fmla="*/ 197 h 156"/>
                <a:gd name="T30" fmla="*/ 142 w 109"/>
                <a:gd name="T31" fmla="*/ 191 h 156"/>
                <a:gd name="T32" fmla="*/ 125 w 109"/>
                <a:gd name="T33" fmla="*/ 183 h 156"/>
                <a:gd name="T34" fmla="*/ 114 w 109"/>
                <a:gd name="T35" fmla="*/ 166 h 156"/>
                <a:gd name="T36" fmla="*/ 114 w 109"/>
                <a:gd name="T37" fmla="*/ 146 h 156"/>
                <a:gd name="T38" fmla="*/ 120 w 109"/>
                <a:gd name="T39" fmla="*/ 126 h 156"/>
                <a:gd name="T40" fmla="*/ 126 w 109"/>
                <a:gd name="T41" fmla="*/ 105 h 156"/>
                <a:gd name="T42" fmla="*/ 120 w 109"/>
                <a:gd name="T43" fmla="*/ 81 h 156"/>
                <a:gd name="T44" fmla="*/ 103 w 109"/>
                <a:gd name="T45" fmla="*/ 56 h 156"/>
                <a:gd name="T46" fmla="*/ 68 w 109"/>
                <a:gd name="T47" fmla="*/ 31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2065" name="Freeform 33"/>
            <p:cNvSpPr>
              <a:spLocks/>
            </p:cNvSpPr>
            <p:nvPr/>
          </p:nvSpPr>
          <p:spPr bwMode="ltGray">
            <a:xfrm rot="828663">
              <a:off x="266" y="3592"/>
              <a:ext cx="66" cy="43"/>
            </a:xfrm>
            <a:custGeom>
              <a:avLst/>
              <a:gdLst>
                <a:gd name="T0" fmla="*/ 0 w 54"/>
                <a:gd name="T1" fmla="*/ 0 h 40"/>
                <a:gd name="T2" fmla="*/ 1 w 54"/>
                <a:gd name="T3" fmla="*/ 1 h 40"/>
                <a:gd name="T4" fmla="*/ 13 w 54"/>
                <a:gd name="T5" fmla="*/ 3 h 40"/>
                <a:gd name="T6" fmla="*/ 29 w 54"/>
                <a:gd name="T7" fmla="*/ 12 h 40"/>
                <a:gd name="T8" fmla="*/ 48 w 54"/>
                <a:gd name="T9" fmla="*/ 16 h 40"/>
                <a:gd name="T10" fmla="*/ 65 w 54"/>
                <a:gd name="T11" fmla="*/ 19 h 40"/>
                <a:gd name="T12" fmla="*/ 83 w 54"/>
                <a:gd name="T13" fmla="*/ 22 h 40"/>
                <a:gd name="T14" fmla="*/ 101 w 54"/>
                <a:gd name="T15" fmla="*/ 24 h 40"/>
                <a:gd name="T16" fmla="*/ 121 w 54"/>
                <a:gd name="T17" fmla="*/ 20 h 40"/>
                <a:gd name="T18" fmla="*/ 119 w 54"/>
                <a:gd name="T19" fmla="*/ 33 h 40"/>
                <a:gd name="T20" fmla="*/ 112 w 54"/>
                <a:gd name="T21" fmla="*/ 44 h 40"/>
                <a:gd name="T22" fmla="*/ 99 w 54"/>
                <a:gd name="T23" fmla="*/ 51 h 40"/>
                <a:gd name="T24" fmla="*/ 82 w 54"/>
                <a:gd name="T25" fmla="*/ 53 h 40"/>
                <a:gd name="T26" fmla="*/ 62 w 54"/>
                <a:gd name="T27" fmla="*/ 52 h 40"/>
                <a:gd name="T28" fmla="*/ 42 w 54"/>
                <a:gd name="T29" fmla="*/ 43 h 40"/>
                <a:gd name="T30" fmla="*/ 22 w 54"/>
                <a:gd name="T31" fmla="*/ 28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2066" name="Freeform 34"/>
            <p:cNvSpPr>
              <a:spLocks/>
            </p:cNvSpPr>
            <p:nvPr/>
          </p:nvSpPr>
          <p:spPr bwMode="ltGray">
            <a:xfrm>
              <a:off x="11" y="4110"/>
              <a:ext cx="118" cy="209"/>
            </a:xfrm>
            <a:custGeom>
              <a:avLst/>
              <a:gdLst>
                <a:gd name="T0" fmla="*/ 0 w 118"/>
                <a:gd name="T1" fmla="*/ 0 h 209"/>
                <a:gd name="T2" fmla="*/ 6 w 118"/>
                <a:gd name="T3" fmla="*/ 8 h 209"/>
                <a:gd name="T4" fmla="*/ 15 w 118"/>
                <a:gd name="T5" fmla="*/ 19 h 209"/>
                <a:gd name="T6" fmla="*/ 26 w 118"/>
                <a:gd name="T7" fmla="*/ 33 h 209"/>
                <a:gd name="T8" fmla="*/ 38 w 118"/>
                <a:gd name="T9" fmla="*/ 51 h 209"/>
                <a:gd name="T10" fmla="*/ 54 w 118"/>
                <a:gd name="T11" fmla="*/ 72 h 209"/>
                <a:gd name="T12" fmla="*/ 67 w 118"/>
                <a:gd name="T13" fmla="*/ 94 h 209"/>
                <a:gd name="T14" fmla="*/ 79 w 118"/>
                <a:gd name="T15" fmla="*/ 119 h 209"/>
                <a:gd name="T16" fmla="*/ 87 w 118"/>
                <a:gd name="T17" fmla="*/ 146 h 209"/>
                <a:gd name="T18" fmla="*/ 94 w 118"/>
                <a:gd name="T19" fmla="*/ 175 h 209"/>
                <a:gd name="T20" fmla="*/ 91 w 118"/>
                <a:gd name="T21" fmla="*/ 209 h 209"/>
                <a:gd name="T22" fmla="*/ 118 w 118"/>
                <a:gd name="T23" fmla="*/ 209 h 209"/>
                <a:gd name="T24" fmla="*/ 117 w 118"/>
                <a:gd name="T25" fmla="*/ 177 h 209"/>
                <a:gd name="T26" fmla="*/ 104 w 118"/>
                <a:gd name="T27" fmla="*/ 119 h 209"/>
                <a:gd name="T28" fmla="*/ 82 w 118"/>
                <a:gd name="T29" fmla="*/ 69 h 209"/>
                <a:gd name="T30" fmla="*/ 47 w 118"/>
                <a:gd name="T31" fmla="*/ 27 h 209"/>
                <a:gd name="T32" fmla="*/ 0 w 118"/>
                <a:gd name="T33" fmla="*/ 0 h 20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8" h="209">
                  <a:moveTo>
                    <a:pt x="0" y="0"/>
                  </a:moveTo>
                  <a:lnTo>
                    <a:pt x="6" y="8"/>
                  </a:lnTo>
                  <a:lnTo>
                    <a:pt x="15" y="19"/>
                  </a:lnTo>
                  <a:lnTo>
                    <a:pt x="26" y="33"/>
                  </a:lnTo>
                  <a:lnTo>
                    <a:pt x="38" y="51"/>
                  </a:lnTo>
                  <a:lnTo>
                    <a:pt x="54" y="72"/>
                  </a:lnTo>
                  <a:lnTo>
                    <a:pt x="67" y="94"/>
                  </a:lnTo>
                  <a:lnTo>
                    <a:pt x="79" y="119"/>
                  </a:lnTo>
                  <a:lnTo>
                    <a:pt x="87" y="146"/>
                  </a:lnTo>
                  <a:lnTo>
                    <a:pt x="94" y="175"/>
                  </a:lnTo>
                  <a:lnTo>
                    <a:pt x="91" y="209"/>
                  </a:lnTo>
                  <a:lnTo>
                    <a:pt x="118" y="209"/>
                  </a:lnTo>
                  <a:lnTo>
                    <a:pt x="117" y="177"/>
                  </a:lnTo>
                  <a:lnTo>
                    <a:pt x="104" y="119"/>
                  </a:lnTo>
                  <a:lnTo>
                    <a:pt x="82" y="69"/>
                  </a:lnTo>
                  <a:lnTo>
                    <a:pt x="47" y="27"/>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2067" name="Freeform 35"/>
            <p:cNvSpPr>
              <a:spLocks/>
            </p:cNvSpPr>
            <p:nvPr/>
          </p:nvSpPr>
          <p:spPr bwMode="ltGray">
            <a:xfrm>
              <a:off x="0" y="3968"/>
              <a:ext cx="130" cy="128"/>
            </a:xfrm>
            <a:custGeom>
              <a:avLst/>
              <a:gdLst>
                <a:gd name="T0" fmla="*/ 103 w 130"/>
                <a:gd name="T1" fmla="*/ 0 h 128"/>
                <a:gd name="T2" fmla="*/ 130 w 130"/>
                <a:gd name="T3" fmla="*/ 128 h 128"/>
                <a:gd name="T4" fmla="*/ 125 w 130"/>
                <a:gd name="T5" fmla="*/ 126 h 128"/>
                <a:gd name="T6" fmla="*/ 111 w 130"/>
                <a:gd name="T7" fmla="*/ 121 h 128"/>
                <a:gd name="T8" fmla="*/ 92 w 130"/>
                <a:gd name="T9" fmla="*/ 111 h 128"/>
                <a:gd name="T10" fmla="*/ 68 w 130"/>
                <a:gd name="T11" fmla="*/ 103 h 128"/>
                <a:gd name="T12" fmla="*/ 41 w 130"/>
                <a:gd name="T13" fmla="*/ 94 h 128"/>
                <a:gd name="T14" fmla="*/ 19 w 130"/>
                <a:gd name="T15" fmla="*/ 90 h 128"/>
                <a:gd name="T16" fmla="*/ 0 w 130"/>
                <a:gd name="T17" fmla="*/ 93 h 128"/>
                <a:gd name="T18" fmla="*/ 0 w 130"/>
                <a:gd name="T19" fmla="*/ 72 h 128"/>
                <a:gd name="T20" fmla="*/ 12 w 130"/>
                <a:gd name="T21" fmla="*/ 70 h 128"/>
                <a:gd name="T22" fmla="*/ 24 w 130"/>
                <a:gd name="T23" fmla="*/ 66 h 128"/>
                <a:gd name="T24" fmla="*/ 38 w 130"/>
                <a:gd name="T25" fmla="*/ 66 h 128"/>
                <a:gd name="T26" fmla="*/ 51 w 130"/>
                <a:gd name="T27" fmla="*/ 67 h 128"/>
                <a:gd name="T28" fmla="*/ 65 w 130"/>
                <a:gd name="T29" fmla="*/ 70 h 128"/>
                <a:gd name="T30" fmla="*/ 78 w 130"/>
                <a:gd name="T31" fmla="*/ 78 h 128"/>
                <a:gd name="T32" fmla="*/ 81 w 130"/>
                <a:gd name="T33" fmla="*/ 74 h 128"/>
                <a:gd name="T34" fmla="*/ 81 w 130"/>
                <a:gd name="T35" fmla="*/ 58 h 128"/>
                <a:gd name="T36" fmla="*/ 82 w 130"/>
                <a:gd name="T37" fmla="*/ 37 h 128"/>
                <a:gd name="T38" fmla="*/ 82 w 130"/>
                <a:gd name="T39" fmla="*/ 29 h 128"/>
                <a:gd name="T40" fmla="*/ 80 w 130"/>
                <a:gd name="T41" fmla="*/ 29 h 128"/>
                <a:gd name="T42" fmla="*/ 77 w 130"/>
                <a:gd name="T43" fmla="*/ 27 h 128"/>
                <a:gd name="T44" fmla="*/ 76 w 130"/>
                <a:gd name="T45" fmla="*/ 22 h 128"/>
                <a:gd name="T46" fmla="*/ 75 w 130"/>
                <a:gd name="T47" fmla="*/ 19 h 128"/>
                <a:gd name="T48" fmla="*/ 76 w 130"/>
                <a:gd name="T49" fmla="*/ 15 h 128"/>
                <a:gd name="T50" fmla="*/ 79 w 130"/>
                <a:gd name="T51" fmla="*/ 10 h 128"/>
                <a:gd name="T52" fmla="*/ 89 w 130"/>
                <a:gd name="T53" fmla="*/ 6 h 128"/>
                <a:gd name="T54" fmla="*/ 103 w 130"/>
                <a:gd name="T55" fmla="*/ 0 h 12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30" h="128">
                  <a:moveTo>
                    <a:pt x="103" y="0"/>
                  </a:moveTo>
                  <a:lnTo>
                    <a:pt x="130" y="128"/>
                  </a:lnTo>
                  <a:lnTo>
                    <a:pt x="125" y="126"/>
                  </a:lnTo>
                  <a:lnTo>
                    <a:pt x="111" y="121"/>
                  </a:lnTo>
                  <a:lnTo>
                    <a:pt x="92" y="111"/>
                  </a:lnTo>
                  <a:lnTo>
                    <a:pt x="68" y="103"/>
                  </a:lnTo>
                  <a:lnTo>
                    <a:pt x="41" y="94"/>
                  </a:lnTo>
                  <a:lnTo>
                    <a:pt x="19" y="90"/>
                  </a:lnTo>
                  <a:lnTo>
                    <a:pt x="0" y="93"/>
                  </a:lnTo>
                  <a:lnTo>
                    <a:pt x="0" y="72"/>
                  </a:lnTo>
                  <a:lnTo>
                    <a:pt x="12" y="70"/>
                  </a:lnTo>
                  <a:lnTo>
                    <a:pt x="24" y="66"/>
                  </a:lnTo>
                  <a:lnTo>
                    <a:pt x="38" y="66"/>
                  </a:lnTo>
                  <a:lnTo>
                    <a:pt x="51" y="67"/>
                  </a:lnTo>
                  <a:lnTo>
                    <a:pt x="65" y="70"/>
                  </a:lnTo>
                  <a:lnTo>
                    <a:pt x="78" y="78"/>
                  </a:lnTo>
                  <a:lnTo>
                    <a:pt x="81" y="74"/>
                  </a:lnTo>
                  <a:lnTo>
                    <a:pt x="81" y="58"/>
                  </a:lnTo>
                  <a:lnTo>
                    <a:pt x="82" y="37"/>
                  </a:lnTo>
                  <a:lnTo>
                    <a:pt x="82" y="29"/>
                  </a:lnTo>
                  <a:lnTo>
                    <a:pt x="80" y="29"/>
                  </a:lnTo>
                  <a:lnTo>
                    <a:pt x="77" y="27"/>
                  </a:lnTo>
                  <a:lnTo>
                    <a:pt x="76" y="22"/>
                  </a:lnTo>
                  <a:lnTo>
                    <a:pt x="75" y="19"/>
                  </a:lnTo>
                  <a:lnTo>
                    <a:pt x="76" y="15"/>
                  </a:lnTo>
                  <a:lnTo>
                    <a:pt x="79" y="10"/>
                  </a:lnTo>
                  <a:lnTo>
                    <a:pt x="89" y="6"/>
                  </a:lnTo>
                  <a:lnTo>
                    <a:pt x="10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2068" name="Freeform 36"/>
            <p:cNvSpPr>
              <a:spLocks/>
            </p:cNvSpPr>
            <p:nvPr/>
          </p:nvSpPr>
          <p:spPr bwMode="ltGray">
            <a:xfrm>
              <a:off x="0" y="3949"/>
              <a:ext cx="47" cy="86"/>
            </a:xfrm>
            <a:custGeom>
              <a:avLst/>
              <a:gdLst>
                <a:gd name="T0" fmla="*/ 37 w 47"/>
                <a:gd name="T1" fmla="*/ 0 h 86"/>
                <a:gd name="T2" fmla="*/ 15 w 47"/>
                <a:gd name="T3" fmla="*/ 37 h 86"/>
                <a:gd name="T4" fmla="*/ 0 w 47"/>
                <a:gd name="T5" fmla="*/ 59 h 86"/>
                <a:gd name="T6" fmla="*/ 0 w 47"/>
                <a:gd name="T7" fmla="*/ 86 h 86"/>
                <a:gd name="T8" fmla="*/ 8 w 47"/>
                <a:gd name="T9" fmla="*/ 82 h 86"/>
                <a:gd name="T10" fmla="*/ 20 w 47"/>
                <a:gd name="T11" fmla="*/ 73 h 86"/>
                <a:gd name="T12" fmla="*/ 33 w 47"/>
                <a:gd name="T13" fmla="*/ 63 h 86"/>
                <a:gd name="T14" fmla="*/ 42 w 47"/>
                <a:gd name="T15" fmla="*/ 51 h 86"/>
                <a:gd name="T16" fmla="*/ 47 w 47"/>
                <a:gd name="T17" fmla="*/ 36 h 86"/>
                <a:gd name="T18" fmla="*/ 46 w 47"/>
                <a:gd name="T19" fmla="*/ 19 h 86"/>
                <a:gd name="T20" fmla="*/ 37 w 47"/>
                <a:gd name="T21" fmla="*/ 0 h 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7" h="86">
                  <a:moveTo>
                    <a:pt x="37" y="0"/>
                  </a:moveTo>
                  <a:lnTo>
                    <a:pt x="15" y="37"/>
                  </a:lnTo>
                  <a:lnTo>
                    <a:pt x="0" y="59"/>
                  </a:lnTo>
                  <a:lnTo>
                    <a:pt x="0" y="86"/>
                  </a:lnTo>
                  <a:lnTo>
                    <a:pt x="8" y="82"/>
                  </a:lnTo>
                  <a:lnTo>
                    <a:pt x="20" y="73"/>
                  </a:lnTo>
                  <a:lnTo>
                    <a:pt x="33" y="63"/>
                  </a:lnTo>
                  <a:lnTo>
                    <a:pt x="42" y="51"/>
                  </a:lnTo>
                  <a:lnTo>
                    <a:pt x="47" y="36"/>
                  </a:lnTo>
                  <a:lnTo>
                    <a:pt x="46" y="19"/>
                  </a:lnTo>
                  <a:lnTo>
                    <a:pt x="37"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2069" name="Freeform 37"/>
            <p:cNvSpPr>
              <a:spLocks/>
            </p:cNvSpPr>
            <p:nvPr/>
          </p:nvSpPr>
          <p:spPr bwMode="ltGray">
            <a:xfrm>
              <a:off x="0" y="3239"/>
              <a:ext cx="497" cy="740"/>
            </a:xfrm>
            <a:custGeom>
              <a:avLst/>
              <a:gdLst>
                <a:gd name="T0" fmla="*/ 0 w 497"/>
                <a:gd name="T1" fmla="*/ 13 h 740"/>
                <a:gd name="T2" fmla="*/ 41 w 497"/>
                <a:gd name="T3" fmla="*/ 4 h 740"/>
                <a:gd name="T4" fmla="*/ 101 w 497"/>
                <a:gd name="T5" fmla="*/ 0 h 740"/>
                <a:gd name="T6" fmla="*/ 170 w 497"/>
                <a:gd name="T7" fmla="*/ 4 h 740"/>
                <a:gd name="T8" fmla="*/ 248 w 497"/>
                <a:gd name="T9" fmla="*/ 21 h 740"/>
                <a:gd name="T10" fmla="*/ 323 w 497"/>
                <a:gd name="T11" fmla="*/ 50 h 740"/>
                <a:gd name="T12" fmla="*/ 382 w 497"/>
                <a:gd name="T13" fmla="*/ 90 h 740"/>
                <a:gd name="T14" fmla="*/ 428 w 497"/>
                <a:gd name="T15" fmla="*/ 141 h 740"/>
                <a:gd name="T16" fmla="*/ 463 w 497"/>
                <a:gd name="T17" fmla="*/ 199 h 740"/>
                <a:gd name="T18" fmla="*/ 485 w 497"/>
                <a:gd name="T19" fmla="*/ 262 h 740"/>
                <a:gd name="T20" fmla="*/ 496 w 497"/>
                <a:gd name="T21" fmla="*/ 327 h 740"/>
                <a:gd name="T22" fmla="*/ 497 w 497"/>
                <a:gd name="T23" fmla="*/ 396 h 740"/>
                <a:gd name="T24" fmla="*/ 487 w 497"/>
                <a:gd name="T25" fmla="*/ 462 h 740"/>
                <a:gd name="T26" fmla="*/ 470 w 497"/>
                <a:gd name="T27" fmla="*/ 527 h 740"/>
                <a:gd name="T28" fmla="*/ 443 w 497"/>
                <a:gd name="T29" fmla="*/ 586 h 740"/>
                <a:gd name="T30" fmla="*/ 406 w 497"/>
                <a:gd name="T31" fmla="*/ 639 h 740"/>
                <a:gd name="T32" fmla="*/ 364 w 497"/>
                <a:gd name="T33" fmla="*/ 683 h 740"/>
                <a:gd name="T34" fmla="*/ 315 w 497"/>
                <a:gd name="T35" fmla="*/ 715 h 740"/>
                <a:gd name="T36" fmla="*/ 259 w 497"/>
                <a:gd name="T37" fmla="*/ 736 h 740"/>
                <a:gd name="T38" fmla="*/ 198 w 497"/>
                <a:gd name="T39" fmla="*/ 740 h 740"/>
                <a:gd name="T40" fmla="*/ 131 w 497"/>
                <a:gd name="T41" fmla="*/ 727 h 740"/>
                <a:gd name="T42" fmla="*/ 167 w 497"/>
                <a:gd name="T43" fmla="*/ 728 h 740"/>
                <a:gd name="T44" fmla="*/ 204 w 497"/>
                <a:gd name="T45" fmla="*/ 718 h 740"/>
                <a:gd name="T46" fmla="*/ 238 w 497"/>
                <a:gd name="T47" fmla="*/ 700 h 740"/>
                <a:gd name="T48" fmla="*/ 272 w 497"/>
                <a:gd name="T49" fmla="*/ 670 h 740"/>
                <a:gd name="T50" fmla="*/ 304 w 497"/>
                <a:gd name="T51" fmla="*/ 635 h 740"/>
                <a:gd name="T52" fmla="*/ 333 w 497"/>
                <a:gd name="T53" fmla="*/ 594 h 740"/>
                <a:gd name="T54" fmla="*/ 358 w 497"/>
                <a:gd name="T55" fmla="*/ 549 h 740"/>
                <a:gd name="T56" fmla="*/ 381 w 497"/>
                <a:gd name="T57" fmla="*/ 500 h 740"/>
                <a:gd name="T58" fmla="*/ 396 w 497"/>
                <a:gd name="T59" fmla="*/ 449 h 740"/>
                <a:gd name="T60" fmla="*/ 408 w 497"/>
                <a:gd name="T61" fmla="*/ 397 h 740"/>
                <a:gd name="T62" fmla="*/ 414 w 497"/>
                <a:gd name="T63" fmla="*/ 346 h 740"/>
                <a:gd name="T64" fmla="*/ 412 w 497"/>
                <a:gd name="T65" fmla="*/ 296 h 740"/>
                <a:gd name="T66" fmla="*/ 402 w 497"/>
                <a:gd name="T67" fmla="*/ 251 h 740"/>
                <a:gd name="T68" fmla="*/ 384 w 497"/>
                <a:gd name="T69" fmla="*/ 208 h 740"/>
                <a:gd name="T70" fmla="*/ 357 w 497"/>
                <a:gd name="T71" fmla="*/ 172 h 740"/>
                <a:gd name="T72" fmla="*/ 320 w 497"/>
                <a:gd name="T73" fmla="*/ 142 h 740"/>
                <a:gd name="T74" fmla="*/ 260 w 497"/>
                <a:gd name="T75" fmla="*/ 107 h 740"/>
                <a:gd name="T76" fmla="*/ 203 w 497"/>
                <a:gd name="T77" fmla="*/ 82 h 740"/>
                <a:gd name="T78" fmla="*/ 154 w 497"/>
                <a:gd name="T79" fmla="*/ 65 h 740"/>
                <a:gd name="T80" fmla="*/ 108 w 497"/>
                <a:gd name="T81" fmla="*/ 56 h 740"/>
                <a:gd name="T82" fmla="*/ 68 w 497"/>
                <a:gd name="T83" fmla="*/ 55 h 740"/>
                <a:gd name="T84" fmla="*/ 32 w 497"/>
                <a:gd name="T85" fmla="*/ 61 h 740"/>
                <a:gd name="T86" fmla="*/ 0 w 497"/>
                <a:gd name="T87" fmla="*/ 70 h 740"/>
                <a:gd name="T88" fmla="*/ 0 w 497"/>
                <a:gd name="T89" fmla="*/ 13 h 74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97" h="740">
                  <a:moveTo>
                    <a:pt x="0" y="13"/>
                  </a:moveTo>
                  <a:lnTo>
                    <a:pt x="41" y="4"/>
                  </a:lnTo>
                  <a:lnTo>
                    <a:pt x="101" y="0"/>
                  </a:lnTo>
                  <a:lnTo>
                    <a:pt x="170" y="4"/>
                  </a:lnTo>
                  <a:lnTo>
                    <a:pt x="248" y="21"/>
                  </a:lnTo>
                  <a:lnTo>
                    <a:pt x="323" y="50"/>
                  </a:lnTo>
                  <a:lnTo>
                    <a:pt x="382" y="90"/>
                  </a:lnTo>
                  <a:lnTo>
                    <a:pt x="428" y="141"/>
                  </a:lnTo>
                  <a:lnTo>
                    <a:pt x="463" y="199"/>
                  </a:lnTo>
                  <a:lnTo>
                    <a:pt x="485" y="262"/>
                  </a:lnTo>
                  <a:lnTo>
                    <a:pt x="496" y="327"/>
                  </a:lnTo>
                  <a:lnTo>
                    <a:pt x="497" y="396"/>
                  </a:lnTo>
                  <a:lnTo>
                    <a:pt x="487" y="462"/>
                  </a:lnTo>
                  <a:lnTo>
                    <a:pt x="470" y="527"/>
                  </a:lnTo>
                  <a:lnTo>
                    <a:pt x="443" y="586"/>
                  </a:lnTo>
                  <a:lnTo>
                    <a:pt x="406" y="639"/>
                  </a:lnTo>
                  <a:lnTo>
                    <a:pt x="364" y="683"/>
                  </a:lnTo>
                  <a:lnTo>
                    <a:pt x="315" y="715"/>
                  </a:lnTo>
                  <a:lnTo>
                    <a:pt x="259" y="736"/>
                  </a:lnTo>
                  <a:lnTo>
                    <a:pt x="198" y="740"/>
                  </a:lnTo>
                  <a:lnTo>
                    <a:pt x="131" y="727"/>
                  </a:lnTo>
                  <a:lnTo>
                    <a:pt x="167" y="728"/>
                  </a:lnTo>
                  <a:lnTo>
                    <a:pt x="204" y="718"/>
                  </a:lnTo>
                  <a:lnTo>
                    <a:pt x="238" y="700"/>
                  </a:lnTo>
                  <a:lnTo>
                    <a:pt x="272" y="670"/>
                  </a:lnTo>
                  <a:lnTo>
                    <a:pt x="304" y="635"/>
                  </a:lnTo>
                  <a:lnTo>
                    <a:pt x="333" y="594"/>
                  </a:lnTo>
                  <a:lnTo>
                    <a:pt x="358" y="549"/>
                  </a:lnTo>
                  <a:lnTo>
                    <a:pt x="381" y="500"/>
                  </a:lnTo>
                  <a:lnTo>
                    <a:pt x="396" y="449"/>
                  </a:lnTo>
                  <a:lnTo>
                    <a:pt x="408" y="397"/>
                  </a:lnTo>
                  <a:lnTo>
                    <a:pt x="414" y="346"/>
                  </a:lnTo>
                  <a:lnTo>
                    <a:pt x="412" y="296"/>
                  </a:lnTo>
                  <a:lnTo>
                    <a:pt x="402" y="251"/>
                  </a:lnTo>
                  <a:lnTo>
                    <a:pt x="384" y="208"/>
                  </a:lnTo>
                  <a:lnTo>
                    <a:pt x="357" y="172"/>
                  </a:lnTo>
                  <a:lnTo>
                    <a:pt x="320" y="142"/>
                  </a:lnTo>
                  <a:lnTo>
                    <a:pt x="260" y="107"/>
                  </a:lnTo>
                  <a:lnTo>
                    <a:pt x="203" y="82"/>
                  </a:lnTo>
                  <a:lnTo>
                    <a:pt x="154" y="65"/>
                  </a:lnTo>
                  <a:lnTo>
                    <a:pt x="108" y="56"/>
                  </a:lnTo>
                  <a:lnTo>
                    <a:pt x="68" y="55"/>
                  </a:lnTo>
                  <a:lnTo>
                    <a:pt x="32" y="61"/>
                  </a:lnTo>
                  <a:lnTo>
                    <a:pt x="0" y="70"/>
                  </a:lnTo>
                  <a:lnTo>
                    <a:pt x="0" y="13"/>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2070" name="Freeform 38"/>
            <p:cNvSpPr>
              <a:spLocks/>
            </p:cNvSpPr>
            <p:nvPr/>
          </p:nvSpPr>
          <p:spPr bwMode="ltGray">
            <a:xfrm rot="1584153">
              <a:off x="20" y="410"/>
              <a:ext cx="344" cy="245"/>
            </a:xfrm>
            <a:custGeom>
              <a:avLst/>
              <a:gdLst>
                <a:gd name="T0" fmla="*/ 0 w 257"/>
                <a:gd name="T1" fmla="*/ 0 h 237"/>
                <a:gd name="T2" fmla="*/ 0 w 257"/>
                <a:gd name="T3" fmla="*/ 29 h 237"/>
                <a:gd name="T4" fmla="*/ 9 w 257"/>
                <a:gd name="T5" fmla="*/ 58 h 237"/>
                <a:gd name="T6" fmla="*/ 20 w 257"/>
                <a:gd name="T7" fmla="*/ 87 h 237"/>
                <a:gd name="T8" fmla="*/ 36 w 257"/>
                <a:gd name="T9" fmla="*/ 112 h 237"/>
                <a:gd name="T10" fmla="*/ 58 w 257"/>
                <a:gd name="T11" fmla="*/ 135 h 237"/>
                <a:gd name="T12" fmla="*/ 86 w 257"/>
                <a:gd name="T13" fmla="*/ 161 h 237"/>
                <a:gd name="T14" fmla="*/ 122 w 257"/>
                <a:gd name="T15" fmla="*/ 184 h 237"/>
                <a:gd name="T16" fmla="*/ 163 w 257"/>
                <a:gd name="T17" fmla="*/ 203 h 237"/>
                <a:gd name="T18" fmla="*/ 216 w 257"/>
                <a:gd name="T19" fmla="*/ 222 h 237"/>
                <a:gd name="T20" fmla="*/ 276 w 257"/>
                <a:gd name="T21" fmla="*/ 237 h 237"/>
                <a:gd name="T22" fmla="*/ 340 w 257"/>
                <a:gd name="T23" fmla="*/ 250 h 237"/>
                <a:gd name="T24" fmla="*/ 419 w 257"/>
                <a:gd name="T25" fmla="*/ 261 h 237"/>
                <a:gd name="T26" fmla="*/ 505 w 257"/>
                <a:gd name="T27" fmla="*/ 267 h 237"/>
                <a:gd name="T28" fmla="*/ 604 w 257"/>
                <a:gd name="T29" fmla="*/ 271 h 237"/>
                <a:gd name="T30" fmla="*/ 705 w 257"/>
                <a:gd name="T31" fmla="*/ 270 h 237"/>
                <a:gd name="T32" fmla="*/ 825 w 257"/>
                <a:gd name="T33" fmla="*/ 265 h 237"/>
                <a:gd name="T34" fmla="*/ 720 w 257"/>
                <a:gd name="T35" fmla="*/ 259 h 237"/>
                <a:gd name="T36" fmla="*/ 625 w 257"/>
                <a:gd name="T37" fmla="*/ 251 h 237"/>
                <a:gd name="T38" fmla="*/ 546 w 257"/>
                <a:gd name="T39" fmla="*/ 242 h 237"/>
                <a:gd name="T40" fmla="*/ 475 w 257"/>
                <a:gd name="T41" fmla="*/ 233 h 237"/>
                <a:gd name="T42" fmla="*/ 411 w 257"/>
                <a:gd name="T43" fmla="*/ 221 h 237"/>
                <a:gd name="T44" fmla="*/ 360 w 257"/>
                <a:gd name="T45" fmla="*/ 208 h 237"/>
                <a:gd name="T46" fmla="*/ 312 w 257"/>
                <a:gd name="T47" fmla="*/ 193 h 237"/>
                <a:gd name="T48" fmla="*/ 269 w 257"/>
                <a:gd name="T49" fmla="*/ 177 h 237"/>
                <a:gd name="T50" fmla="*/ 229 w 257"/>
                <a:gd name="T51" fmla="*/ 161 h 237"/>
                <a:gd name="T52" fmla="*/ 197 w 257"/>
                <a:gd name="T53" fmla="*/ 142 h 237"/>
                <a:gd name="T54" fmla="*/ 169 w 257"/>
                <a:gd name="T55" fmla="*/ 123 h 237"/>
                <a:gd name="T56" fmla="*/ 139 w 257"/>
                <a:gd name="T57" fmla="*/ 100 h 237"/>
                <a:gd name="T58" fmla="*/ 106 w 257"/>
                <a:gd name="T59" fmla="*/ 78 h 237"/>
                <a:gd name="T60" fmla="*/ 74 w 257"/>
                <a:gd name="T61" fmla="*/ 55 h 237"/>
                <a:gd name="T62" fmla="*/ 37 w 257"/>
                <a:gd name="T63" fmla="*/ 28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2071" name="Freeform 39"/>
            <p:cNvSpPr>
              <a:spLocks/>
            </p:cNvSpPr>
            <p:nvPr/>
          </p:nvSpPr>
          <p:spPr bwMode="ltGray">
            <a:xfrm rot="1584153">
              <a:off x="242" y="756"/>
              <a:ext cx="167" cy="115"/>
            </a:xfrm>
            <a:custGeom>
              <a:avLst/>
              <a:gdLst>
                <a:gd name="T0" fmla="*/ 255 w 124"/>
                <a:gd name="T1" fmla="*/ 0 h 110"/>
                <a:gd name="T2" fmla="*/ 408 w 124"/>
                <a:gd name="T3" fmla="*/ 129 h 110"/>
                <a:gd name="T4" fmla="*/ 396 w 124"/>
                <a:gd name="T5" fmla="*/ 128 h 110"/>
                <a:gd name="T6" fmla="*/ 352 w 124"/>
                <a:gd name="T7" fmla="*/ 125 h 110"/>
                <a:gd name="T8" fmla="*/ 294 w 124"/>
                <a:gd name="T9" fmla="*/ 121 h 110"/>
                <a:gd name="T10" fmla="*/ 225 w 124"/>
                <a:gd name="T11" fmla="*/ 119 h 110"/>
                <a:gd name="T12" fmla="*/ 148 w 124"/>
                <a:gd name="T13" fmla="*/ 116 h 110"/>
                <a:gd name="T14" fmla="*/ 84 w 124"/>
                <a:gd name="T15" fmla="*/ 117 h 110"/>
                <a:gd name="T16" fmla="*/ 30 w 124"/>
                <a:gd name="T17" fmla="*/ 122 h 110"/>
                <a:gd name="T18" fmla="*/ 0 w 124"/>
                <a:gd name="T19" fmla="*/ 131 h 110"/>
                <a:gd name="T20" fmla="*/ 12 w 124"/>
                <a:gd name="T21" fmla="*/ 117 h 110"/>
                <a:gd name="T22" fmla="*/ 27 w 124"/>
                <a:gd name="T23" fmla="*/ 106 h 110"/>
                <a:gd name="T24" fmla="*/ 54 w 124"/>
                <a:gd name="T25" fmla="*/ 98 h 110"/>
                <a:gd name="T26" fmla="*/ 84 w 124"/>
                <a:gd name="T27" fmla="*/ 91 h 110"/>
                <a:gd name="T28" fmla="*/ 119 w 124"/>
                <a:gd name="T29" fmla="*/ 86 h 110"/>
                <a:gd name="T30" fmla="*/ 154 w 124"/>
                <a:gd name="T31" fmla="*/ 85 h 110"/>
                <a:gd name="T32" fmla="*/ 193 w 124"/>
                <a:gd name="T33" fmla="*/ 85 h 110"/>
                <a:gd name="T34" fmla="*/ 237 w 124"/>
                <a:gd name="T35" fmla="*/ 89 h 110"/>
                <a:gd name="T36" fmla="*/ 240 w 124"/>
                <a:gd name="T37" fmla="*/ 85 h 110"/>
                <a:gd name="T38" fmla="*/ 230 w 124"/>
                <a:gd name="T39" fmla="*/ 68 h 110"/>
                <a:gd name="T40" fmla="*/ 220 w 124"/>
                <a:gd name="T41" fmla="*/ 46 h 110"/>
                <a:gd name="T42" fmla="*/ 215 w 124"/>
                <a:gd name="T43" fmla="*/ 35 h 110"/>
                <a:gd name="T44" fmla="*/ 207 w 124"/>
                <a:gd name="T45" fmla="*/ 35 h 110"/>
                <a:gd name="T46" fmla="*/ 199 w 124"/>
                <a:gd name="T47" fmla="*/ 33 h 110"/>
                <a:gd name="T48" fmla="*/ 193 w 124"/>
                <a:gd name="T49" fmla="*/ 30 h 110"/>
                <a:gd name="T50" fmla="*/ 189 w 124"/>
                <a:gd name="T51" fmla="*/ 27 h 110"/>
                <a:gd name="T52" fmla="*/ 189 w 124"/>
                <a:gd name="T53" fmla="*/ 23 h 110"/>
                <a:gd name="T54" fmla="*/ 193 w 124"/>
                <a:gd name="T55" fmla="*/ 18 h 110"/>
                <a:gd name="T56" fmla="*/ 218 w 124"/>
                <a:gd name="T57" fmla="*/ 8 h 110"/>
                <a:gd name="T58" fmla="*/ 255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2072" name="Freeform 40"/>
            <p:cNvSpPr>
              <a:spLocks/>
            </p:cNvSpPr>
            <p:nvPr/>
          </p:nvSpPr>
          <p:spPr bwMode="ltGray">
            <a:xfrm rot="1584153">
              <a:off x="574" y="286"/>
              <a:ext cx="147" cy="160"/>
            </a:xfrm>
            <a:custGeom>
              <a:avLst/>
              <a:gdLst>
                <a:gd name="T0" fmla="*/ 0 w 109"/>
                <a:gd name="T1" fmla="*/ 0 h 156"/>
                <a:gd name="T2" fmla="*/ 16 w 109"/>
                <a:gd name="T3" fmla="*/ 1 h 156"/>
                <a:gd name="T4" fmla="*/ 58 w 109"/>
                <a:gd name="T5" fmla="*/ 5 h 156"/>
                <a:gd name="T6" fmla="*/ 121 w 109"/>
                <a:gd name="T7" fmla="*/ 12 h 156"/>
                <a:gd name="T8" fmla="*/ 192 w 109"/>
                <a:gd name="T9" fmla="*/ 28 h 156"/>
                <a:gd name="T10" fmla="*/ 259 w 109"/>
                <a:gd name="T11" fmla="*/ 48 h 156"/>
                <a:gd name="T12" fmla="*/ 317 w 109"/>
                <a:gd name="T13" fmla="*/ 79 h 156"/>
                <a:gd name="T14" fmla="*/ 353 w 109"/>
                <a:gd name="T15" fmla="*/ 120 h 156"/>
                <a:gd name="T16" fmla="*/ 360 w 109"/>
                <a:gd name="T17" fmla="*/ 172 h 156"/>
                <a:gd name="T18" fmla="*/ 349 w 109"/>
                <a:gd name="T19" fmla="*/ 172 h 156"/>
                <a:gd name="T20" fmla="*/ 329 w 109"/>
                <a:gd name="T21" fmla="*/ 172 h 156"/>
                <a:gd name="T22" fmla="*/ 307 w 109"/>
                <a:gd name="T23" fmla="*/ 172 h 156"/>
                <a:gd name="T24" fmla="*/ 287 w 109"/>
                <a:gd name="T25" fmla="*/ 170 h 156"/>
                <a:gd name="T26" fmla="*/ 267 w 109"/>
                <a:gd name="T27" fmla="*/ 169 h 156"/>
                <a:gd name="T28" fmla="*/ 245 w 109"/>
                <a:gd name="T29" fmla="*/ 166 h 156"/>
                <a:gd name="T30" fmla="*/ 218 w 109"/>
                <a:gd name="T31" fmla="*/ 161 h 156"/>
                <a:gd name="T32" fmla="*/ 192 w 109"/>
                <a:gd name="T33" fmla="*/ 155 h 156"/>
                <a:gd name="T34" fmla="*/ 174 w 109"/>
                <a:gd name="T35" fmla="*/ 138 h 156"/>
                <a:gd name="T36" fmla="*/ 174 w 109"/>
                <a:gd name="T37" fmla="*/ 123 h 156"/>
                <a:gd name="T38" fmla="*/ 186 w 109"/>
                <a:gd name="T39" fmla="*/ 107 h 156"/>
                <a:gd name="T40" fmla="*/ 197 w 109"/>
                <a:gd name="T41" fmla="*/ 88 h 156"/>
                <a:gd name="T42" fmla="*/ 186 w 109"/>
                <a:gd name="T43" fmla="*/ 70 h 156"/>
                <a:gd name="T44" fmla="*/ 160 w 109"/>
                <a:gd name="T45" fmla="*/ 47 h 156"/>
                <a:gd name="T46" fmla="*/ 104 w 109"/>
                <a:gd name="T47" fmla="*/ 27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2073" name="Freeform 41"/>
            <p:cNvSpPr>
              <a:spLocks/>
            </p:cNvSpPr>
            <p:nvPr/>
          </p:nvSpPr>
          <p:spPr bwMode="ltGray">
            <a:xfrm rot="1584153">
              <a:off x="236" y="721"/>
              <a:ext cx="62" cy="97"/>
            </a:xfrm>
            <a:custGeom>
              <a:avLst/>
              <a:gdLst>
                <a:gd name="T0" fmla="*/ 104 w 46"/>
                <a:gd name="T1" fmla="*/ 0 h 94"/>
                <a:gd name="T2" fmla="*/ 66 w 46"/>
                <a:gd name="T3" fmla="*/ 42 h 94"/>
                <a:gd name="T4" fmla="*/ 49 w 46"/>
                <a:gd name="T5" fmla="*/ 70 h 94"/>
                <a:gd name="T6" fmla="*/ 36 w 46"/>
                <a:gd name="T7" fmla="*/ 91 h 94"/>
                <a:gd name="T8" fmla="*/ 0 w 46"/>
                <a:gd name="T9" fmla="*/ 106 h 94"/>
                <a:gd name="T10" fmla="*/ 40 w 46"/>
                <a:gd name="T11" fmla="*/ 100 h 94"/>
                <a:gd name="T12" fmla="*/ 77 w 46"/>
                <a:gd name="T13" fmla="*/ 92 h 94"/>
                <a:gd name="T14" fmla="*/ 105 w 46"/>
                <a:gd name="T15" fmla="*/ 77 h 94"/>
                <a:gd name="T16" fmla="*/ 132 w 46"/>
                <a:gd name="T17" fmla="*/ 65 h 94"/>
                <a:gd name="T18" fmla="*/ 150 w 46"/>
                <a:gd name="T19" fmla="*/ 49 h 94"/>
                <a:gd name="T20" fmla="*/ 152 w 46"/>
                <a:gd name="T21" fmla="*/ 34 h 94"/>
                <a:gd name="T22" fmla="*/ 140 w 46"/>
                <a:gd name="T23" fmla="*/ 15 h 94"/>
                <a:gd name="T24" fmla="*/ 104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2074" name="Freeform 42"/>
            <p:cNvSpPr>
              <a:spLocks/>
            </p:cNvSpPr>
            <p:nvPr/>
          </p:nvSpPr>
          <p:spPr bwMode="ltGray">
            <a:xfrm rot="1584153">
              <a:off x="585" y="466"/>
              <a:ext cx="72" cy="41"/>
            </a:xfrm>
            <a:custGeom>
              <a:avLst/>
              <a:gdLst>
                <a:gd name="T0" fmla="*/ 0 w 54"/>
                <a:gd name="T1" fmla="*/ 0 h 40"/>
                <a:gd name="T2" fmla="*/ 1 w 54"/>
                <a:gd name="T3" fmla="*/ 1 h 40"/>
                <a:gd name="T4" fmla="*/ 20 w 54"/>
                <a:gd name="T5" fmla="*/ 3 h 40"/>
                <a:gd name="T6" fmla="*/ 41 w 54"/>
                <a:gd name="T7" fmla="*/ 8 h 40"/>
                <a:gd name="T8" fmla="*/ 65 w 54"/>
                <a:gd name="T9" fmla="*/ 12 h 40"/>
                <a:gd name="T10" fmla="*/ 92 w 54"/>
                <a:gd name="T11" fmla="*/ 15 h 40"/>
                <a:gd name="T12" fmla="*/ 121 w 54"/>
                <a:gd name="T13" fmla="*/ 17 h 40"/>
                <a:gd name="T14" fmla="*/ 144 w 54"/>
                <a:gd name="T15" fmla="*/ 18 h 40"/>
                <a:gd name="T16" fmla="*/ 171 w 54"/>
                <a:gd name="T17" fmla="*/ 16 h 40"/>
                <a:gd name="T18" fmla="*/ 169 w 54"/>
                <a:gd name="T19" fmla="*/ 29 h 40"/>
                <a:gd name="T20" fmla="*/ 159 w 54"/>
                <a:gd name="T21" fmla="*/ 37 h 40"/>
                <a:gd name="T22" fmla="*/ 140 w 54"/>
                <a:gd name="T23" fmla="*/ 42 h 40"/>
                <a:gd name="T24" fmla="*/ 116 w 54"/>
                <a:gd name="T25" fmla="*/ 44 h 40"/>
                <a:gd name="T26" fmla="*/ 87 w 54"/>
                <a:gd name="T27" fmla="*/ 43 h 40"/>
                <a:gd name="T28" fmla="*/ 59 w 54"/>
                <a:gd name="T29" fmla="*/ 36 h 40"/>
                <a:gd name="T30" fmla="*/ 31 w 54"/>
                <a:gd name="T31" fmla="*/ 24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2075" name="Freeform 43"/>
            <p:cNvSpPr>
              <a:spLocks/>
            </p:cNvSpPr>
            <p:nvPr/>
          </p:nvSpPr>
          <p:spPr bwMode="ltGray">
            <a:xfrm>
              <a:off x="0" y="886"/>
              <a:ext cx="360" cy="650"/>
            </a:xfrm>
            <a:custGeom>
              <a:avLst/>
              <a:gdLst>
                <a:gd name="T0" fmla="*/ 264 w 360"/>
                <a:gd name="T1" fmla="*/ 0 h 650"/>
                <a:gd name="T2" fmla="*/ 269 w 360"/>
                <a:gd name="T3" fmla="*/ 9 h 650"/>
                <a:gd name="T4" fmla="*/ 277 w 360"/>
                <a:gd name="T5" fmla="*/ 22 h 650"/>
                <a:gd name="T6" fmla="*/ 286 w 360"/>
                <a:gd name="T7" fmla="*/ 39 h 650"/>
                <a:gd name="T8" fmla="*/ 297 w 360"/>
                <a:gd name="T9" fmla="*/ 58 h 650"/>
                <a:gd name="T10" fmla="*/ 309 w 360"/>
                <a:gd name="T11" fmla="*/ 83 h 650"/>
                <a:gd name="T12" fmla="*/ 319 w 360"/>
                <a:gd name="T13" fmla="*/ 108 h 650"/>
                <a:gd name="T14" fmla="*/ 329 w 360"/>
                <a:gd name="T15" fmla="*/ 136 h 650"/>
                <a:gd name="T16" fmla="*/ 333 w 360"/>
                <a:gd name="T17" fmla="*/ 163 h 650"/>
                <a:gd name="T18" fmla="*/ 336 w 360"/>
                <a:gd name="T19" fmla="*/ 193 h 650"/>
                <a:gd name="T20" fmla="*/ 332 w 360"/>
                <a:gd name="T21" fmla="*/ 223 h 650"/>
                <a:gd name="T22" fmla="*/ 323 w 360"/>
                <a:gd name="T23" fmla="*/ 255 h 650"/>
                <a:gd name="T24" fmla="*/ 310 w 360"/>
                <a:gd name="T25" fmla="*/ 285 h 650"/>
                <a:gd name="T26" fmla="*/ 287 w 360"/>
                <a:gd name="T27" fmla="*/ 315 h 650"/>
                <a:gd name="T28" fmla="*/ 257 w 360"/>
                <a:gd name="T29" fmla="*/ 343 h 650"/>
                <a:gd name="T30" fmla="*/ 218 w 360"/>
                <a:gd name="T31" fmla="*/ 370 h 650"/>
                <a:gd name="T32" fmla="*/ 167 w 360"/>
                <a:gd name="T33" fmla="*/ 396 h 650"/>
                <a:gd name="T34" fmla="*/ 111 w 360"/>
                <a:gd name="T35" fmla="*/ 425 h 650"/>
                <a:gd name="T36" fmla="*/ 69 w 360"/>
                <a:gd name="T37" fmla="*/ 457 h 650"/>
                <a:gd name="T38" fmla="*/ 35 w 360"/>
                <a:gd name="T39" fmla="*/ 490 h 650"/>
                <a:gd name="T40" fmla="*/ 12 w 360"/>
                <a:gd name="T41" fmla="*/ 526 h 650"/>
                <a:gd name="T42" fmla="*/ 0 w 360"/>
                <a:gd name="T43" fmla="*/ 553 h 650"/>
                <a:gd name="T44" fmla="*/ 0 w 360"/>
                <a:gd name="T45" fmla="*/ 650 h 650"/>
                <a:gd name="T46" fmla="*/ 6 w 360"/>
                <a:gd name="T47" fmla="*/ 628 h 650"/>
                <a:gd name="T48" fmla="*/ 19 w 360"/>
                <a:gd name="T49" fmla="*/ 594 h 650"/>
                <a:gd name="T50" fmla="*/ 43 w 360"/>
                <a:gd name="T51" fmla="*/ 551 h 650"/>
                <a:gd name="T52" fmla="*/ 76 w 360"/>
                <a:gd name="T53" fmla="*/ 503 h 650"/>
                <a:gd name="T54" fmla="*/ 125 w 360"/>
                <a:gd name="T55" fmla="*/ 454 h 650"/>
                <a:gd name="T56" fmla="*/ 190 w 360"/>
                <a:gd name="T57" fmla="*/ 408 h 650"/>
                <a:gd name="T58" fmla="*/ 275 w 360"/>
                <a:gd name="T59" fmla="*/ 365 h 650"/>
                <a:gd name="T60" fmla="*/ 308 w 360"/>
                <a:gd name="T61" fmla="*/ 342 h 650"/>
                <a:gd name="T62" fmla="*/ 335 w 360"/>
                <a:gd name="T63" fmla="*/ 305 h 650"/>
                <a:gd name="T64" fmla="*/ 352 w 360"/>
                <a:gd name="T65" fmla="*/ 255 h 650"/>
                <a:gd name="T66" fmla="*/ 360 w 360"/>
                <a:gd name="T67" fmla="*/ 201 h 650"/>
                <a:gd name="T68" fmla="*/ 356 w 360"/>
                <a:gd name="T69" fmla="*/ 144 h 650"/>
                <a:gd name="T70" fmla="*/ 341 w 360"/>
                <a:gd name="T71" fmla="*/ 88 h 650"/>
                <a:gd name="T72" fmla="*/ 311 w 360"/>
                <a:gd name="T73" fmla="*/ 39 h 650"/>
                <a:gd name="T74" fmla="*/ 264 w 360"/>
                <a:gd name="T75" fmla="*/ 0 h 65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60" h="650">
                  <a:moveTo>
                    <a:pt x="264" y="0"/>
                  </a:moveTo>
                  <a:lnTo>
                    <a:pt x="269" y="9"/>
                  </a:lnTo>
                  <a:lnTo>
                    <a:pt x="277" y="22"/>
                  </a:lnTo>
                  <a:lnTo>
                    <a:pt x="286" y="39"/>
                  </a:lnTo>
                  <a:lnTo>
                    <a:pt x="297" y="58"/>
                  </a:lnTo>
                  <a:lnTo>
                    <a:pt x="309" y="83"/>
                  </a:lnTo>
                  <a:lnTo>
                    <a:pt x="319" y="108"/>
                  </a:lnTo>
                  <a:lnTo>
                    <a:pt x="329" y="136"/>
                  </a:lnTo>
                  <a:lnTo>
                    <a:pt x="333" y="163"/>
                  </a:lnTo>
                  <a:lnTo>
                    <a:pt x="336" y="193"/>
                  </a:lnTo>
                  <a:lnTo>
                    <a:pt x="332" y="223"/>
                  </a:lnTo>
                  <a:lnTo>
                    <a:pt x="323" y="255"/>
                  </a:lnTo>
                  <a:lnTo>
                    <a:pt x="310" y="285"/>
                  </a:lnTo>
                  <a:lnTo>
                    <a:pt x="287" y="315"/>
                  </a:lnTo>
                  <a:lnTo>
                    <a:pt x="257" y="343"/>
                  </a:lnTo>
                  <a:lnTo>
                    <a:pt x="218" y="370"/>
                  </a:lnTo>
                  <a:lnTo>
                    <a:pt x="167" y="396"/>
                  </a:lnTo>
                  <a:lnTo>
                    <a:pt x="111" y="425"/>
                  </a:lnTo>
                  <a:lnTo>
                    <a:pt x="69" y="457"/>
                  </a:lnTo>
                  <a:lnTo>
                    <a:pt x="35" y="490"/>
                  </a:lnTo>
                  <a:lnTo>
                    <a:pt x="12" y="526"/>
                  </a:lnTo>
                  <a:lnTo>
                    <a:pt x="0" y="553"/>
                  </a:lnTo>
                  <a:lnTo>
                    <a:pt x="0" y="650"/>
                  </a:lnTo>
                  <a:lnTo>
                    <a:pt x="6" y="628"/>
                  </a:lnTo>
                  <a:lnTo>
                    <a:pt x="19" y="594"/>
                  </a:lnTo>
                  <a:lnTo>
                    <a:pt x="43" y="551"/>
                  </a:lnTo>
                  <a:lnTo>
                    <a:pt x="76" y="503"/>
                  </a:lnTo>
                  <a:lnTo>
                    <a:pt x="125" y="454"/>
                  </a:lnTo>
                  <a:lnTo>
                    <a:pt x="190" y="408"/>
                  </a:lnTo>
                  <a:lnTo>
                    <a:pt x="275" y="365"/>
                  </a:lnTo>
                  <a:lnTo>
                    <a:pt x="308" y="342"/>
                  </a:lnTo>
                  <a:lnTo>
                    <a:pt x="335" y="305"/>
                  </a:lnTo>
                  <a:lnTo>
                    <a:pt x="352" y="255"/>
                  </a:lnTo>
                  <a:lnTo>
                    <a:pt x="360" y="201"/>
                  </a:lnTo>
                  <a:lnTo>
                    <a:pt x="356" y="144"/>
                  </a:lnTo>
                  <a:lnTo>
                    <a:pt x="341" y="88"/>
                  </a:lnTo>
                  <a:lnTo>
                    <a:pt x="311" y="39"/>
                  </a:lnTo>
                  <a:lnTo>
                    <a:pt x="264"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2076" name="Freeform 44"/>
            <p:cNvSpPr>
              <a:spLocks/>
            </p:cNvSpPr>
            <p:nvPr/>
          </p:nvSpPr>
          <p:spPr bwMode="ltGray">
            <a:xfrm rot="1584153">
              <a:off x="56" y="84"/>
              <a:ext cx="804" cy="686"/>
            </a:xfrm>
            <a:custGeom>
              <a:avLst/>
              <a:gdLst>
                <a:gd name="T0" fmla="*/ 54 w 596"/>
                <a:gd name="T1" fmla="*/ 416 h 666"/>
                <a:gd name="T2" fmla="*/ 20 w 596"/>
                <a:gd name="T3" fmla="*/ 384 h 666"/>
                <a:gd name="T4" fmla="*/ 0 w 596"/>
                <a:gd name="T5" fmla="*/ 325 h 666"/>
                <a:gd name="T6" fmla="*/ 12 w 596"/>
                <a:gd name="T7" fmla="*/ 250 h 666"/>
                <a:gd name="T8" fmla="*/ 84 w 596"/>
                <a:gd name="T9" fmla="*/ 171 h 666"/>
                <a:gd name="T10" fmla="*/ 228 w 596"/>
                <a:gd name="T11" fmla="*/ 96 h 666"/>
                <a:gd name="T12" fmla="*/ 471 w 596"/>
                <a:gd name="T13" fmla="*/ 35 h 666"/>
                <a:gd name="T14" fmla="*/ 817 w 596"/>
                <a:gd name="T15" fmla="*/ 2 h 666"/>
                <a:gd name="T16" fmla="*/ 1260 w 596"/>
                <a:gd name="T17" fmla="*/ 9 h 666"/>
                <a:gd name="T18" fmla="*/ 1603 w 596"/>
                <a:gd name="T19" fmla="*/ 76 h 666"/>
                <a:gd name="T20" fmla="*/ 1835 w 596"/>
                <a:gd name="T21" fmla="*/ 185 h 666"/>
                <a:gd name="T22" fmla="*/ 1956 w 596"/>
                <a:gd name="T23" fmla="*/ 320 h 666"/>
                <a:gd name="T24" fmla="*/ 1971 w 596"/>
                <a:gd name="T25" fmla="*/ 460 h 666"/>
                <a:gd name="T26" fmla="*/ 1876 w 596"/>
                <a:gd name="T27" fmla="*/ 591 h 666"/>
                <a:gd name="T28" fmla="*/ 1679 w 596"/>
                <a:gd name="T29" fmla="*/ 692 h 666"/>
                <a:gd name="T30" fmla="*/ 1381 w 596"/>
                <a:gd name="T31" fmla="*/ 747 h 666"/>
                <a:gd name="T32" fmla="*/ 1288 w 596"/>
                <a:gd name="T33" fmla="*/ 742 h 666"/>
                <a:gd name="T34" fmla="*/ 1461 w 596"/>
                <a:gd name="T35" fmla="*/ 695 h 666"/>
                <a:gd name="T36" fmla="*/ 1596 w 596"/>
                <a:gd name="T37" fmla="*/ 612 h 666"/>
                <a:gd name="T38" fmla="*/ 1688 w 596"/>
                <a:gd name="T39" fmla="*/ 511 h 666"/>
                <a:gd name="T40" fmla="*/ 1721 w 596"/>
                <a:gd name="T41" fmla="*/ 400 h 666"/>
                <a:gd name="T42" fmla="*/ 1701 w 596"/>
                <a:gd name="T43" fmla="*/ 290 h 666"/>
                <a:gd name="T44" fmla="*/ 1605 w 596"/>
                <a:gd name="T45" fmla="*/ 196 h 666"/>
                <a:gd name="T46" fmla="*/ 1434 w 596"/>
                <a:gd name="T47" fmla="*/ 126 h 666"/>
                <a:gd name="T48" fmla="*/ 1130 w 596"/>
                <a:gd name="T49" fmla="*/ 83 h 666"/>
                <a:gd name="T50" fmla="*/ 815 w 596"/>
                <a:gd name="T51" fmla="*/ 69 h 666"/>
                <a:gd name="T52" fmla="*/ 577 w 596"/>
                <a:gd name="T53" fmla="*/ 79 h 666"/>
                <a:gd name="T54" fmla="*/ 401 w 596"/>
                <a:gd name="T55" fmla="*/ 113 h 666"/>
                <a:gd name="T56" fmla="*/ 277 w 596"/>
                <a:gd name="T57" fmla="*/ 168 h 666"/>
                <a:gd name="T58" fmla="*/ 189 w 596"/>
                <a:gd name="T59" fmla="*/ 232 h 666"/>
                <a:gd name="T60" fmla="*/ 132 w 596"/>
                <a:gd name="T61" fmla="*/ 306 h 666"/>
                <a:gd name="T62" fmla="*/ 93 w 596"/>
                <a:gd name="T63" fmla="*/ 381 h 6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grpSp>
      <p:sp>
        <p:nvSpPr>
          <p:cNvPr id="8237" name="Rectangle 45"/>
          <p:cNvSpPr>
            <a:spLocks noGrp="1" noChangeArrowheads="1"/>
          </p:cNvSpPr>
          <p:nvPr>
            <p:ph type="title"/>
          </p:nvPr>
        </p:nvSpPr>
        <p:spPr bwMode="auto">
          <a:xfrm>
            <a:off x="442913" y="103188"/>
            <a:ext cx="8243887"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2052" name="Rectangle 46"/>
          <p:cNvSpPr>
            <a:spLocks noGrp="1" noChangeArrowheads="1"/>
          </p:cNvSpPr>
          <p:nvPr>
            <p:ph type="body" idx="1"/>
          </p:nvPr>
        </p:nvSpPr>
        <p:spPr bwMode="auto">
          <a:xfrm>
            <a:off x="457200" y="1600200"/>
            <a:ext cx="8229600" cy="445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8239" name="Rectangle 47"/>
          <p:cNvSpPr>
            <a:spLocks noGrp="1" noChangeArrowheads="1"/>
          </p:cNvSpPr>
          <p:nvPr>
            <p:ph type="dt" sz="half" idx="2"/>
          </p:nvPr>
        </p:nvSpPr>
        <p:spPr bwMode="auto">
          <a:xfrm>
            <a:off x="457200" y="6243638"/>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defRPr/>
            </a:pPr>
            <a:endParaRPr lang="en-US" altLang="en-US">
              <a:solidFill>
                <a:srgbClr val="006699"/>
              </a:solidFill>
            </a:endParaRPr>
          </a:p>
        </p:txBody>
      </p:sp>
      <p:sp>
        <p:nvSpPr>
          <p:cNvPr id="8240" name="Rectangle 48"/>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defRPr/>
            </a:pPr>
            <a:endParaRPr lang="en-US" altLang="en-US">
              <a:solidFill>
                <a:srgbClr val="006699"/>
              </a:solidFill>
            </a:endParaRPr>
          </a:p>
        </p:txBody>
      </p:sp>
      <p:sp>
        <p:nvSpPr>
          <p:cNvPr id="8241" name="Rectangle 49"/>
          <p:cNvSpPr>
            <a:spLocks noGrp="1" noChangeArrowheads="1"/>
          </p:cNvSpPr>
          <p:nvPr>
            <p:ph type="sldNum" sz="quarter" idx="4"/>
          </p:nvPr>
        </p:nvSpPr>
        <p:spPr bwMode="auto">
          <a:xfrm>
            <a:off x="6553200" y="6243638"/>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defRPr/>
            </a:pPr>
            <a:fld id="{DA421CBD-B763-4C76-9A04-98BB1F44AAD9}" type="slidenum">
              <a:rPr lang="en-US" altLang="en-US">
                <a:solidFill>
                  <a:srgbClr val="006699"/>
                </a:solidFill>
              </a:rPr>
              <a:pPr fontAlgn="base">
                <a:spcBef>
                  <a:spcPct val="0"/>
                </a:spcBef>
                <a:spcAft>
                  <a:spcPct val="0"/>
                </a:spcAft>
                <a:defRPr/>
              </a:pPr>
              <a:t>‹#›</a:t>
            </a:fld>
            <a:endParaRPr lang="en-US" altLang="en-US">
              <a:solidFill>
                <a:srgbClr val="006699"/>
              </a:solidFill>
            </a:endParaRPr>
          </a:p>
        </p:txBody>
      </p:sp>
    </p:spTree>
    <p:extLst>
      <p:ext uri="{BB962C8B-B14F-4D97-AF65-F5344CB8AC3E}">
        <p14:creationId xmlns:p14="http://schemas.microsoft.com/office/powerpoint/2010/main" val="29348104"/>
      </p:ext>
    </p:extLst>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 id="2147483913" r:id="rId12"/>
    <p:sldLayoutId id="2147483914" r:id="rId13"/>
    <p:sldLayoutId id="2147483915" r:id="rId14"/>
  </p:sldLayoutIdLst>
  <p:txStyles>
    <p:titleStyle>
      <a:lvl1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mj-lt"/>
          <a:ea typeface="+mj-ea"/>
          <a:cs typeface="+mj-cs"/>
        </a:defRPr>
      </a:lvl1pPr>
      <a:lvl2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2pPr>
      <a:lvl3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3pPr>
      <a:lvl4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4pPr>
      <a:lvl5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5pPr>
      <a:lvl6pPr marL="4572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6pPr>
      <a:lvl7pPr marL="9144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7pPr>
      <a:lvl8pPr marL="13716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8pPr>
      <a:lvl9pPr marL="18288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7938" y="0"/>
            <a:ext cx="2833688" cy="6856413"/>
            <a:chOff x="-5" y="0"/>
            <a:chExt cx="1785" cy="4319"/>
          </a:xfrm>
        </p:grpSpPr>
        <p:sp>
          <p:nvSpPr>
            <p:cNvPr id="2056" name="Freeform 3"/>
            <p:cNvSpPr>
              <a:spLocks/>
            </p:cNvSpPr>
            <p:nvPr/>
          </p:nvSpPr>
          <p:spPr bwMode="ltGray">
            <a:xfrm>
              <a:off x="-5" y="3262"/>
              <a:ext cx="472" cy="802"/>
            </a:xfrm>
            <a:custGeom>
              <a:avLst/>
              <a:gdLst>
                <a:gd name="T0" fmla="*/ 5 w 472"/>
                <a:gd name="T1" fmla="*/ 32 h 802"/>
                <a:gd name="T2" fmla="*/ 189 w 472"/>
                <a:gd name="T3" fmla="*/ 26 h 802"/>
                <a:gd name="T4" fmla="*/ 309 w 472"/>
                <a:gd name="T5" fmla="*/ 66 h 802"/>
                <a:gd name="T6" fmla="*/ 357 w 472"/>
                <a:gd name="T7" fmla="*/ 98 h 802"/>
                <a:gd name="T8" fmla="*/ 413 w 472"/>
                <a:gd name="T9" fmla="*/ 162 h 802"/>
                <a:gd name="T10" fmla="*/ 437 w 472"/>
                <a:gd name="T11" fmla="*/ 250 h 802"/>
                <a:gd name="T12" fmla="*/ 397 w 472"/>
                <a:gd name="T13" fmla="*/ 530 h 802"/>
                <a:gd name="T14" fmla="*/ 341 w 472"/>
                <a:gd name="T15" fmla="*/ 634 h 802"/>
                <a:gd name="T16" fmla="*/ 173 w 472"/>
                <a:gd name="T17" fmla="*/ 714 h 802"/>
                <a:gd name="T18" fmla="*/ 77 w 472"/>
                <a:gd name="T19" fmla="*/ 730 h 802"/>
                <a:gd name="T20" fmla="*/ 69 w 472"/>
                <a:gd name="T21" fmla="*/ 802 h 802"/>
                <a:gd name="T22" fmla="*/ 7 w 472"/>
                <a:gd name="T23" fmla="*/ 788 h 802"/>
                <a:gd name="T24" fmla="*/ 5 w 472"/>
                <a:gd name="T25" fmla="*/ 751 h 802"/>
                <a:gd name="T26" fmla="*/ 37 w 472"/>
                <a:gd name="T27" fmla="*/ 722 h 802"/>
                <a:gd name="T28" fmla="*/ 5 w 472"/>
                <a:gd name="T29" fmla="*/ 670 h 802"/>
                <a:gd name="T30" fmla="*/ 5 w 472"/>
                <a:gd name="T31" fmla="*/ 32 h 80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72" h="802">
                  <a:moveTo>
                    <a:pt x="5" y="32"/>
                  </a:moveTo>
                  <a:cubicBezTo>
                    <a:pt x="101" y="0"/>
                    <a:pt x="20" y="17"/>
                    <a:pt x="189" y="26"/>
                  </a:cubicBezTo>
                  <a:cubicBezTo>
                    <a:pt x="221" y="37"/>
                    <a:pt x="280" y="47"/>
                    <a:pt x="309" y="66"/>
                  </a:cubicBezTo>
                  <a:cubicBezTo>
                    <a:pt x="325" y="77"/>
                    <a:pt x="357" y="98"/>
                    <a:pt x="357" y="98"/>
                  </a:cubicBezTo>
                  <a:cubicBezTo>
                    <a:pt x="394" y="154"/>
                    <a:pt x="373" y="135"/>
                    <a:pt x="413" y="162"/>
                  </a:cubicBezTo>
                  <a:cubicBezTo>
                    <a:pt x="433" y="223"/>
                    <a:pt x="426" y="193"/>
                    <a:pt x="437" y="250"/>
                  </a:cubicBezTo>
                  <a:cubicBezTo>
                    <a:pt x="433" y="370"/>
                    <a:pt x="472" y="455"/>
                    <a:pt x="397" y="530"/>
                  </a:cubicBezTo>
                  <a:cubicBezTo>
                    <a:pt x="385" y="567"/>
                    <a:pt x="368" y="607"/>
                    <a:pt x="341" y="634"/>
                  </a:cubicBezTo>
                  <a:cubicBezTo>
                    <a:pt x="319" y="701"/>
                    <a:pt x="233" y="707"/>
                    <a:pt x="173" y="714"/>
                  </a:cubicBezTo>
                  <a:cubicBezTo>
                    <a:pt x="142" y="724"/>
                    <a:pt x="100" y="707"/>
                    <a:pt x="77" y="730"/>
                  </a:cubicBezTo>
                  <a:cubicBezTo>
                    <a:pt x="60" y="747"/>
                    <a:pt x="72" y="778"/>
                    <a:pt x="69" y="802"/>
                  </a:cubicBezTo>
                  <a:cubicBezTo>
                    <a:pt x="53" y="799"/>
                    <a:pt x="23" y="792"/>
                    <a:pt x="7" y="788"/>
                  </a:cubicBezTo>
                  <a:cubicBezTo>
                    <a:pt x="5" y="788"/>
                    <a:pt x="0" y="762"/>
                    <a:pt x="5" y="751"/>
                  </a:cubicBezTo>
                  <a:cubicBezTo>
                    <a:pt x="10" y="740"/>
                    <a:pt x="37" y="735"/>
                    <a:pt x="37" y="722"/>
                  </a:cubicBezTo>
                  <a:cubicBezTo>
                    <a:pt x="26" y="682"/>
                    <a:pt x="22" y="685"/>
                    <a:pt x="5" y="670"/>
                  </a:cubicBezTo>
                  <a:cubicBezTo>
                    <a:pt x="5" y="541"/>
                    <a:pt x="5" y="233"/>
                    <a:pt x="5" y="32"/>
                  </a:cubicBezTo>
                  <a:close/>
                </a:path>
              </a:pathLst>
            </a:custGeom>
            <a:solidFill>
              <a:schemeClr val="folHlink">
                <a:alpha val="50195"/>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grpSp>
          <p:nvGrpSpPr>
            <p:cNvPr id="2057" name="Group 4"/>
            <p:cNvGrpSpPr>
              <a:grpSpLocks/>
            </p:cNvGrpSpPr>
            <p:nvPr/>
          </p:nvGrpSpPr>
          <p:grpSpPr bwMode="auto">
            <a:xfrm rot="14964908" flipH="1">
              <a:off x="104" y="2441"/>
              <a:ext cx="452" cy="444"/>
              <a:chOff x="1727" y="866"/>
              <a:chExt cx="129" cy="157"/>
            </a:xfrm>
          </p:grpSpPr>
          <p:sp>
            <p:nvSpPr>
              <p:cNvPr id="2095" name="Freeform 5"/>
              <p:cNvSpPr>
                <a:spLocks/>
              </p:cNvSpPr>
              <p:nvPr userDrawn="1"/>
            </p:nvSpPr>
            <p:spPr bwMode="ltGray">
              <a:xfrm>
                <a:off x="1727" y="866"/>
                <a:ext cx="41" cy="59"/>
              </a:xfrm>
              <a:custGeom>
                <a:avLst/>
                <a:gdLst>
                  <a:gd name="T0" fmla="*/ 5 w 83"/>
                  <a:gd name="T1" fmla="*/ 2 h 117"/>
                  <a:gd name="T2" fmla="*/ 1 w 83"/>
                  <a:gd name="T3" fmla="*/ 0 h 117"/>
                  <a:gd name="T4" fmla="*/ 0 w 83"/>
                  <a:gd name="T5" fmla="*/ 8 h 117"/>
                  <a:gd name="T6" fmla="*/ 5 w 83"/>
                  <a:gd name="T7" fmla="*/ 2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2096" name="Freeform 6"/>
              <p:cNvSpPr>
                <a:spLocks/>
              </p:cNvSpPr>
              <p:nvPr userDrawn="1"/>
            </p:nvSpPr>
            <p:spPr bwMode="ltGray">
              <a:xfrm>
                <a:off x="1786" y="894"/>
                <a:ext cx="70" cy="49"/>
              </a:xfrm>
              <a:custGeom>
                <a:avLst/>
                <a:gdLst>
                  <a:gd name="T0" fmla="*/ 0 w 140"/>
                  <a:gd name="T1" fmla="*/ 7 h 98"/>
                  <a:gd name="T2" fmla="*/ 8 w 140"/>
                  <a:gd name="T3" fmla="*/ 0 h 98"/>
                  <a:gd name="T4" fmla="*/ 9 w 140"/>
                  <a:gd name="T5" fmla="*/ 4 h 98"/>
                  <a:gd name="T6" fmla="*/ 0 w 140"/>
                  <a:gd name="T7" fmla="*/ 7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2097" name="Freeform 7"/>
              <p:cNvSpPr>
                <a:spLocks/>
              </p:cNvSpPr>
              <p:nvPr userDrawn="1"/>
            </p:nvSpPr>
            <p:spPr bwMode="ltGray">
              <a:xfrm>
                <a:off x="1772" y="998"/>
                <a:ext cx="73" cy="25"/>
              </a:xfrm>
              <a:custGeom>
                <a:avLst/>
                <a:gdLst>
                  <a:gd name="T0" fmla="*/ 0 w 145"/>
                  <a:gd name="T1" fmla="*/ 1 h 49"/>
                  <a:gd name="T2" fmla="*/ 10 w 145"/>
                  <a:gd name="T3" fmla="*/ 0 h 49"/>
                  <a:gd name="T4" fmla="*/ 9 w 145"/>
                  <a:gd name="T5" fmla="*/ 4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grpSp>
        <p:sp>
          <p:nvSpPr>
            <p:cNvPr id="2058" name="Freeform 8"/>
            <p:cNvSpPr>
              <a:spLocks/>
            </p:cNvSpPr>
            <p:nvPr/>
          </p:nvSpPr>
          <p:spPr bwMode="ltGray">
            <a:xfrm>
              <a:off x="90" y="1736"/>
              <a:ext cx="710" cy="768"/>
            </a:xfrm>
            <a:custGeom>
              <a:avLst/>
              <a:gdLst>
                <a:gd name="T0" fmla="*/ 14 w 710"/>
                <a:gd name="T1" fmla="*/ 416 h 768"/>
                <a:gd name="T2" fmla="*/ 14 w 710"/>
                <a:gd name="T3" fmla="*/ 272 h 768"/>
                <a:gd name="T4" fmla="*/ 102 w 710"/>
                <a:gd name="T5" fmla="*/ 144 h 768"/>
                <a:gd name="T6" fmla="*/ 150 w 710"/>
                <a:gd name="T7" fmla="*/ 96 h 768"/>
                <a:gd name="T8" fmla="*/ 198 w 710"/>
                <a:gd name="T9" fmla="*/ 64 h 768"/>
                <a:gd name="T10" fmla="*/ 350 w 710"/>
                <a:gd name="T11" fmla="*/ 0 h 768"/>
                <a:gd name="T12" fmla="*/ 534 w 710"/>
                <a:gd name="T13" fmla="*/ 8 h 768"/>
                <a:gd name="T14" fmla="*/ 662 w 710"/>
                <a:gd name="T15" fmla="*/ 96 h 768"/>
                <a:gd name="T16" fmla="*/ 710 w 710"/>
                <a:gd name="T17" fmla="*/ 200 h 768"/>
                <a:gd name="T18" fmla="*/ 702 w 710"/>
                <a:gd name="T19" fmla="*/ 400 h 768"/>
                <a:gd name="T20" fmla="*/ 678 w 710"/>
                <a:gd name="T21" fmla="*/ 448 h 768"/>
                <a:gd name="T22" fmla="*/ 550 w 710"/>
                <a:gd name="T23" fmla="*/ 632 h 768"/>
                <a:gd name="T24" fmla="*/ 518 w 710"/>
                <a:gd name="T25" fmla="*/ 656 h 768"/>
                <a:gd name="T26" fmla="*/ 470 w 710"/>
                <a:gd name="T27" fmla="*/ 664 h 768"/>
                <a:gd name="T28" fmla="*/ 518 w 710"/>
                <a:gd name="T29" fmla="*/ 680 h 768"/>
                <a:gd name="T30" fmla="*/ 566 w 710"/>
                <a:gd name="T31" fmla="*/ 696 h 768"/>
                <a:gd name="T32" fmla="*/ 574 w 710"/>
                <a:gd name="T33" fmla="*/ 720 h 768"/>
                <a:gd name="T34" fmla="*/ 526 w 710"/>
                <a:gd name="T35" fmla="*/ 736 h 768"/>
                <a:gd name="T36" fmla="*/ 502 w 710"/>
                <a:gd name="T37" fmla="*/ 752 h 768"/>
                <a:gd name="T38" fmla="*/ 454 w 710"/>
                <a:gd name="T39" fmla="*/ 768 h 768"/>
                <a:gd name="T40" fmla="*/ 438 w 710"/>
                <a:gd name="T41" fmla="*/ 712 h 768"/>
                <a:gd name="T42" fmla="*/ 246 w 710"/>
                <a:gd name="T43" fmla="*/ 688 h 768"/>
                <a:gd name="T44" fmla="*/ 134 w 710"/>
                <a:gd name="T45" fmla="*/ 648 h 768"/>
                <a:gd name="T46" fmla="*/ 110 w 710"/>
                <a:gd name="T47" fmla="*/ 624 h 768"/>
                <a:gd name="T48" fmla="*/ 78 w 710"/>
                <a:gd name="T49" fmla="*/ 576 h 768"/>
                <a:gd name="T50" fmla="*/ 54 w 710"/>
                <a:gd name="T51" fmla="*/ 464 h 768"/>
                <a:gd name="T52" fmla="*/ 30 w 710"/>
                <a:gd name="T53" fmla="*/ 408 h 768"/>
                <a:gd name="T54" fmla="*/ 22 w 710"/>
                <a:gd name="T55" fmla="*/ 384 h 768"/>
                <a:gd name="T56" fmla="*/ 14 w 710"/>
                <a:gd name="T57" fmla="*/ 416 h 76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10" h="768">
                  <a:moveTo>
                    <a:pt x="14" y="416"/>
                  </a:moveTo>
                  <a:cubicBezTo>
                    <a:pt x="6" y="353"/>
                    <a:pt x="0" y="339"/>
                    <a:pt x="14" y="272"/>
                  </a:cubicBezTo>
                  <a:cubicBezTo>
                    <a:pt x="24" y="227"/>
                    <a:pt x="72" y="178"/>
                    <a:pt x="102" y="144"/>
                  </a:cubicBezTo>
                  <a:cubicBezTo>
                    <a:pt x="117" y="127"/>
                    <a:pt x="134" y="112"/>
                    <a:pt x="150" y="96"/>
                  </a:cubicBezTo>
                  <a:cubicBezTo>
                    <a:pt x="164" y="82"/>
                    <a:pt x="198" y="64"/>
                    <a:pt x="198" y="64"/>
                  </a:cubicBezTo>
                  <a:cubicBezTo>
                    <a:pt x="231" y="14"/>
                    <a:pt x="294" y="7"/>
                    <a:pt x="350" y="0"/>
                  </a:cubicBezTo>
                  <a:cubicBezTo>
                    <a:pt x="411" y="3"/>
                    <a:pt x="473" y="1"/>
                    <a:pt x="534" y="8"/>
                  </a:cubicBezTo>
                  <a:cubicBezTo>
                    <a:pt x="582" y="13"/>
                    <a:pt x="624" y="71"/>
                    <a:pt x="662" y="96"/>
                  </a:cubicBezTo>
                  <a:cubicBezTo>
                    <a:pt x="691" y="140"/>
                    <a:pt x="698" y="151"/>
                    <a:pt x="710" y="200"/>
                  </a:cubicBezTo>
                  <a:cubicBezTo>
                    <a:pt x="707" y="267"/>
                    <a:pt x="707" y="333"/>
                    <a:pt x="702" y="400"/>
                  </a:cubicBezTo>
                  <a:cubicBezTo>
                    <a:pt x="700" y="423"/>
                    <a:pt x="688" y="428"/>
                    <a:pt x="678" y="448"/>
                  </a:cubicBezTo>
                  <a:cubicBezTo>
                    <a:pt x="646" y="512"/>
                    <a:pt x="626" y="607"/>
                    <a:pt x="550" y="632"/>
                  </a:cubicBezTo>
                  <a:cubicBezTo>
                    <a:pt x="539" y="640"/>
                    <a:pt x="530" y="651"/>
                    <a:pt x="518" y="656"/>
                  </a:cubicBezTo>
                  <a:cubicBezTo>
                    <a:pt x="503" y="662"/>
                    <a:pt x="470" y="648"/>
                    <a:pt x="470" y="664"/>
                  </a:cubicBezTo>
                  <a:cubicBezTo>
                    <a:pt x="470" y="681"/>
                    <a:pt x="502" y="675"/>
                    <a:pt x="518" y="680"/>
                  </a:cubicBezTo>
                  <a:cubicBezTo>
                    <a:pt x="534" y="685"/>
                    <a:pt x="566" y="696"/>
                    <a:pt x="566" y="696"/>
                  </a:cubicBezTo>
                  <a:cubicBezTo>
                    <a:pt x="569" y="704"/>
                    <a:pt x="580" y="714"/>
                    <a:pt x="574" y="720"/>
                  </a:cubicBezTo>
                  <a:cubicBezTo>
                    <a:pt x="562" y="732"/>
                    <a:pt x="542" y="731"/>
                    <a:pt x="526" y="736"/>
                  </a:cubicBezTo>
                  <a:cubicBezTo>
                    <a:pt x="517" y="739"/>
                    <a:pt x="511" y="748"/>
                    <a:pt x="502" y="752"/>
                  </a:cubicBezTo>
                  <a:cubicBezTo>
                    <a:pt x="487" y="759"/>
                    <a:pt x="454" y="768"/>
                    <a:pt x="454" y="768"/>
                  </a:cubicBezTo>
                  <a:cubicBezTo>
                    <a:pt x="448" y="750"/>
                    <a:pt x="453" y="725"/>
                    <a:pt x="438" y="712"/>
                  </a:cubicBezTo>
                  <a:cubicBezTo>
                    <a:pt x="407" y="685"/>
                    <a:pt x="256" y="689"/>
                    <a:pt x="246" y="688"/>
                  </a:cubicBezTo>
                  <a:cubicBezTo>
                    <a:pt x="207" y="680"/>
                    <a:pt x="166" y="674"/>
                    <a:pt x="134" y="648"/>
                  </a:cubicBezTo>
                  <a:cubicBezTo>
                    <a:pt x="125" y="641"/>
                    <a:pt x="117" y="633"/>
                    <a:pt x="110" y="624"/>
                  </a:cubicBezTo>
                  <a:cubicBezTo>
                    <a:pt x="98" y="609"/>
                    <a:pt x="78" y="576"/>
                    <a:pt x="78" y="576"/>
                  </a:cubicBezTo>
                  <a:cubicBezTo>
                    <a:pt x="66" y="506"/>
                    <a:pt x="74" y="544"/>
                    <a:pt x="54" y="464"/>
                  </a:cubicBezTo>
                  <a:cubicBezTo>
                    <a:pt x="37" y="397"/>
                    <a:pt x="58" y="463"/>
                    <a:pt x="30" y="408"/>
                  </a:cubicBezTo>
                  <a:cubicBezTo>
                    <a:pt x="26" y="400"/>
                    <a:pt x="30" y="380"/>
                    <a:pt x="22" y="384"/>
                  </a:cubicBezTo>
                  <a:cubicBezTo>
                    <a:pt x="12" y="389"/>
                    <a:pt x="17" y="405"/>
                    <a:pt x="14" y="416"/>
                  </a:cubicBezTo>
                  <a:close/>
                </a:path>
              </a:pathLst>
            </a:custGeom>
            <a:solidFill>
              <a:schemeClr val="accent2">
                <a:alpha val="50195"/>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grpSp>
          <p:nvGrpSpPr>
            <p:cNvPr id="2059" name="Group 9"/>
            <p:cNvGrpSpPr>
              <a:grpSpLocks/>
            </p:cNvGrpSpPr>
            <p:nvPr/>
          </p:nvGrpSpPr>
          <p:grpSpPr bwMode="auto">
            <a:xfrm rot="416244">
              <a:off x="9" y="1746"/>
              <a:ext cx="1771" cy="1741"/>
              <a:chOff x="41" y="2787"/>
              <a:chExt cx="902" cy="833"/>
            </a:xfrm>
          </p:grpSpPr>
          <p:sp>
            <p:nvSpPr>
              <p:cNvPr id="2086" name="Freeform 10"/>
              <p:cNvSpPr>
                <a:spLocks/>
              </p:cNvSpPr>
              <p:nvPr userDrawn="1"/>
            </p:nvSpPr>
            <p:spPr bwMode="ltGray">
              <a:xfrm rot="373331" flipH="1">
                <a:off x="125" y="2787"/>
                <a:ext cx="313" cy="303"/>
              </a:xfrm>
              <a:custGeom>
                <a:avLst/>
                <a:gdLst>
                  <a:gd name="T0" fmla="*/ 198 w 217"/>
                  <a:gd name="T1" fmla="*/ 910 h 210"/>
                  <a:gd name="T2" fmla="*/ 159 w 217"/>
                  <a:gd name="T3" fmla="*/ 860 h 210"/>
                  <a:gd name="T4" fmla="*/ 114 w 217"/>
                  <a:gd name="T5" fmla="*/ 785 h 210"/>
                  <a:gd name="T6" fmla="*/ 66 w 217"/>
                  <a:gd name="T7" fmla="*/ 687 h 210"/>
                  <a:gd name="T8" fmla="*/ 20 w 217"/>
                  <a:gd name="T9" fmla="*/ 584 h 210"/>
                  <a:gd name="T10" fmla="*/ 0 w 217"/>
                  <a:gd name="T11" fmla="*/ 473 h 210"/>
                  <a:gd name="T12" fmla="*/ 1 w 217"/>
                  <a:gd name="T13" fmla="*/ 354 h 210"/>
                  <a:gd name="T14" fmla="*/ 39 w 217"/>
                  <a:gd name="T15" fmla="*/ 245 h 210"/>
                  <a:gd name="T16" fmla="*/ 117 w 217"/>
                  <a:gd name="T17" fmla="*/ 154 h 210"/>
                  <a:gd name="T18" fmla="*/ 196 w 217"/>
                  <a:gd name="T19" fmla="*/ 95 h 210"/>
                  <a:gd name="T20" fmla="*/ 260 w 217"/>
                  <a:gd name="T21" fmla="*/ 52 h 210"/>
                  <a:gd name="T22" fmla="*/ 312 w 217"/>
                  <a:gd name="T23" fmla="*/ 29 h 210"/>
                  <a:gd name="T24" fmla="*/ 352 w 217"/>
                  <a:gd name="T25" fmla="*/ 20 h 210"/>
                  <a:gd name="T26" fmla="*/ 381 w 217"/>
                  <a:gd name="T27" fmla="*/ 20 h 210"/>
                  <a:gd name="T28" fmla="*/ 450 w 217"/>
                  <a:gd name="T29" fmla="*/ 0 h 210"/>
                  <a:gd name="T30" fmla="*/ 639 w 217"/>
                  <a:gd name="T31" fmla="*/ 36 h 210"/>
                  <a:gd name="T32" fmla="*/ 692 w 217"/>
                  <a:gd name="T33" fmla="*/ 52 h 210"/>
                  <a:gd name="T34" fmla="*/ 744 w 217"/>
                  <a:gd name="T35" fmla="*/ 66 h 210"/>
                  <a:gd name="T36" fmla="*/ 789 w 217"/>
                  <a:gd name="T37" fmla="*/ 81 h 210"/>
                  <a:gd name="T38" fmla="*/ 822 w 217"/>
                  <a:gd name="T39" fmla="*/ 100 h 210"/>
                  <a:gd name="T40" fmla="*/ 860 w 217"/>
                  <a:gd name="T41" fmla="*/ 117 h 210"/>
                  <a:gd name="T42" fmla="*/ 889 w 217"/>
                  <a:gd name="T43" fmla="*/ 137 h 210"/>
                  <a:gd name="T44" fmla="*/ 912 w 217"/>
                  <a:gd name="T45" fmla="*/ 164 h 210"/>
                  <a:gd name="T46" fmla="*/ 939 w 217"/>
                  <a:gd name="T47" fmla="*/ 196 h 210"/>
                  <a:gd name="T48" fmla="*/ 889 w 217"/>
                  <a:gd name="T49" fmla="*/ 175 h 210"/>
                  <a:gd name="T50" fmla="*/ 841 w 217"/>
                  <a:gd name="T51" fmla="*/ 156 h 210"/>
                  <a:gd name="T52" fmla="*/ 793 w 217"/>
                  <a:gd name="T53" fmla="*/ 144 h 210"/>
                  <a:gd name="T54" fmla="*/ 744 w 217"/>
                  <a:gd name="T55" fmla="*/ 128 h 210"/>
                  <a:gd name="T56" fmla="*/ 705 w 217"/>
                  <a:gd name="T57" fmla="*/ 117 h 210"/>
                  <a:gd name="T58" fmla="*/ 664 w 217"/>
                  <a:gd name="T59" fmla="*/ 114 h 210"/>
                  <a:gd name="T60" fmla="*/ 617 w 217"/>
                  <a:gd name="T61" fmla="*/ 107 h 210"/>
                  <a:gd name="T62" fmla="*/ 578 w 217"/>
                  <a:gd name="T63" fmla="*/ 107 h 210"/>
                  <a:gd name="T64" fmla="*/ 541 w 217"/>
                  <a:gd name="T65" fmla="*/ 107 h 210"/>
                  <a:gd name="T66" fmla="*/ 502 w 217"/>
                  <a:gd name="T67" fmla="*/ 108 h 210"/>
                  <a:gd name="T68" fmla="*/ 462 w 217"/>
                  <a:gd name="T69" fmla="*/ 117 h 210"/>
                  <a:gd name="T70" fmla="*/ 428 w 217"/>
                  <a:gd name="T71" fmla="*/ 127 h 210"/>
                  <a:gd name="T72" fmla="*/ 394 w 217"/>
                  <a:gd name="T73" fmla="*/ 144 h 210"/>
                  <a:gd name="T74" fmla="*/ 353 w 217"/>
                  <a:gd name="T75" fmla="*/ 156 h 210"/>
                  <a:gd name="T76" fmla="*/ 320 w 217"/>
                  <a:gd name="T77" fmla="*/ 177 h 210"/>
                  <a:gd name="T78" fmla="*/ 286 w 217"/>
                  <a:gd name="T79" fmla="*/ 198 h 210"/>
                  <a:gd name="T80" fmla="*/ 225 w 217"/>
                  <a:gd name="T81" fmla="*/ 264 h 210"/>
                  <a:gd name="T82" fmla="*/ 183 w 217"/>
                  <a:gd name="T83" fmla="*/ 346 h 210"/>
                  <a:gd name="T84" fmla="*/ 159 w 217"/>
                  <a:gd name="T85" fmla="*/ 447 h 210"/>
                  <a:gd name="T86" fmla="*/ 150 w 217"/>
                  <a:gd name="T87" fmla="*/ 547 h 210"/>
                  <a:gd name="T88" fmla="*/ 150 w 217"/>
                  <a:gd name="T89" fmla="*/ 657 h 210"/>
                  <a:gd name="T90" fmla="*/ 164 w 217"/>
                  <a:gd name="T91" fmla="*/ 753 h 210"/>
                  <a:gd name="T92" fmla="*/ 177 w 217"/>
                  <a:gd name="T93" fmla="*/ 841 h 210"/>
                  <a:gd name="T94" fmla="*/ 198 w 217"/>
                  <a:gd name="T95" fmla="*/ 910 h 21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17" h="210">
                    <a:moveTo>
                      <a:pt x="46" y="210"/>
                    </a:moveTo>
                    <a:lnTo>
                      <a:pt x="37" y="198"/>
                    </a:lnTo>
                    <a:lnTo>
                      <a:pt x="26" y="181"/>
                    </a:lnTo>
                    <a:lnTo>
                      <a:pt x="15" y="159"/>
                    </a:lnTo>
                    <a:lnTo>
                      <a:pt x="5" y="135"/>
                    </a:lnTo>
                    <a:lnTo>
                      <a:pt x="0" y="109"/>
                    </a:lnTo>
                    <a:lnTo>
                      <a:pt x="1" y="82"/>
                    </a:lnTo>
                    <a:lnTo>
                      <a:pt x="9" y="57"/>
                    </a:lnTo>
                    <a:lnTo>
                      <a:pt x="27" y="35"/>
                    </a:lnTo>
                    <a:lnTo>
                      <a:pt x="45" y="22"/>
                    </a:lnTo>
                    <a:lnTo>
                      <a:pt x="60" y="12"/>
                    </a:lnTo>
                    <a:lnTo>
                      <a:pt x="72" y="7"/>
                    </a:lnTo>
                    <a:lnTo>
                      <a:pt x="81" y="5"/>
                    </a:lnTo>
                    <a:lnTo>
                      <a:pt x="88" y="5"/>
                    </a:lnTo>
                    <a:lnTo>
                      <a:pt x="104" y="0"/>
                    </a:lnTo>
                    <a:lnTo>
                      <a:pt x="148" y="8"/>
                    </a:lnTo>
                    <a:lnTo>
                      <a:pt x="160" y="12"/>
                    </a:lnTo>
                    <a:lnTo>
                      <a:pt x="172" y="15"/>
                    </a:lnTo>
                    <a:lnTo>
                      <a:pt x="182" y="19"/>
                    </a:lnTo>
                    <a:lnTo>
                      <a:pt x="190" y="23"/>
                    </a:lnTo>
                    <a:lnTo>
                      <a:pt x="198" y="27"/>
                    </a:lnTo>
                    <a:lnTo>
                      <a:pt x="205" y="32"/>
                    </a:lnTo>
                    <a:lnTo>
                      <a:pt x="211" y="38"/>
                    </a:lnTo>
                    <a:lnTo>
                      <a:pt x="217" y="45"/>
                    </a:lnTo>
                    <a:lnTo>
                      <a:pt x="205" y="40"/>
                    </a:lnTo>
                    <a:lnTo>
                      <a:pt x="194" y="36"/>
                    </a:lnTo>
                    <a:lnTo>
                      <a:pt x="183" y="33"/>
                    </a:lnTo>
                    <a:lnTo>
                      <a:pt x="172" y="30"/>
                    </a:lnTo>
                    <a:lnTo>
                      <a:pt x="163" y="27"/>
                    </a:lnTo>
                    <a:lnTo>
                      <a:pt x="153" y="26"/>
                    </a:lnTo>
                    <a:lnTo>
                      <a:pt x="143" y="24"/>
                    </a:lnTo>
                    <a:lnTo>
                      <a:pt x="134" y="24"/>
                    </a:lnTo>
                    <a:lnTo>
                      <a:pt x="125" y="24"/>
                    </a:lnTo>
                    <a:lnTo>
                      <a:pt x="116" y="25"/>
                    </a:lnTo>
                    <a:lnTo>
                      <a:pt x="107" y="27"/>
                    </a:lnTo>
                    <a:lnTo>
                      <a:pt x="99" y="29"/>
                    </a:lnTo>
                    <a:lnTo>
                      <a:pt x="91" y="33"/>
                    </a:lnTo>
                    <a:lnTo>
                      <a:pt x="82" y="36"/>
                    </a:lnTo>
                    <a:lnTo>
                      <a:pt x="74" y="41"/>
                    </a:lnTo>
                    <a:lnTo>
                      <a:pt x="66" y="46"/>
                    </a:lnTo>
                    <a:lnTo>
                      <a:pt x="52" y="61"/>
                    </a:lnTo>
                    <a:lnTo>
                      <a:pt x="42" y="80"/>
                    </a:lnTo>
                    <a:lnTo>
                      <a:pt x="37" y="103"/>
                    </a:lnTo>
                    <a:lnTo>
                      <a:pt x="35" y="126"/>
                    </a:lnTo>
                    <a:lnTo>
                      <a:pt x="35" y="151"/>
                    </a:lnTo>
                    <a:lnTo>
                      <a:pt x="38" y="174"/>
                    </a:lnTo>
                    <a:lnTo>
                      <a:pt x="41" y="194"/>
                    </a:lnTo>
                    <a:lnTo>
                      <a:pt x="46" y="21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2087" name="Freeform 11"/>
              <p:cNvSpPr>
                <a:spLocks/>
              </p:cNvSpPr>
              <p:nvPr userDrawn="1"/>
            </p:nvSpPr>
            <p:spPr bwMode="ltGray">
              <a:xfrm rot="373331" flipH="1">
                <a:off x="41" y="2843"/>
                <a:ext cx="262" cy="308"/>
              </a:xfrm>
              <a:custGeom>
                <a:avLst/>
                <a:gdLst>
                  <a:gd name="T0" fmla="*/ 468 w 182"/>
                  <a:gd name="T1" fmla="*/ 0 h 213"/>
                  <a:gd name="T2" fmla="*/ 481 w 182"/>
                  <a:gd name="T3" fmla="*/ 9 h 213"/>
                  <a:gd name="T4" fmla="*/ 508 w 182"/>
                  <a:gd name="T5" fmla="*/ 36 h 213"/>
                  <a:gd name="T6" fmla="*/ 546 w 182"/>
                  <a:gd name="T7" fmla="*/ 80 h 213"/>
                  <a:gd name="T8" fmla="*/ 589 w 182"/>
                  <a:gd name="T9" fmla="*/ 145 h 213"/>
                  <a:gd name="T10" fmla="*/ 623 w 182"/>
                  <a:gd name="T11" fmla="*/ 226 h 213"/>
                  <a:gd name="T12" fmla="*/ 645 w 182"/>
                  <a:gd name="T13" fmla="*/ 333 h 213"/>
                  <a:gd name="T14" fmla="*/ 645 w 182"/>
                  <a:gd name="T15" fmla="*/ 460 h 213"/>
                  <a:gd name="T16" fmla="*/ 618 w 182"/>
                  <a:gd name="T17" fmla="*/ 609 h 213"/>
                  <a:gd name="T18" fmla="*/ 603 w 182"/>
                  <a:gd name="T19" fmla="*/ 651 h 213"/>
                  <a:gd name="T20" fmla="*/ 584 w 182"/>
                  <a:gd name="T21" fmla="*/ 685 h 213"/>
                  <a:gd name="T22" fmla="*/ 564 w 182"/>
                  <a:gd name="T23" fmla="*/ 723 h 213"/>
                  <a:gd name="T24" fmla="*/ 537 w 182"/>
                  <a:gd name="T25" fmla="*/ 756 h 213"/>
                  <a:gd name="T26" fmla="*/ 501 w 182"/>
                  <a:gd name="T27" fmla="*/ 787 h 213"/>
                  <a:gd name="T28" fmla="*/ 471 w 182"/>
                  <a:gd name="T29" fmla="*/ 811 h 213"/>
                  <a:gd name="T30" fmla="*/ 439 w 182"/>
                  <a:gd name="T31" fmla="*/ 834 h 213"/>
                  <a:gd name="T32" fmla="*/ 394 w 182"/>
                  <a:gd name="T33" fmla="*/ 853 h 213"/>
                  <a:gd name="T34" fmla="*/ 353 w 182"/>
                  <a:gd name="T35" fmla="*/ 862 h 213"/>
                  <a:gd name="T36" fmla="*/ 311 w 182"/>
                  <a:gd name="T37" fmla="*/ 873 h 213"/>
                  <a:gd name="T38" fmla="*/ 263 w 182"/>
                  <a:gd name="T39" fmla="*/ 881 h 213"/>
                  <a:gd name="T40" fmla="*/ 212 w 182"/>
                  <a:gd name="T41" fmla="*/ 881 h 213"/>
                  <a:gd name="T42" fmla="*/ 157 w 182"/>
                  <a:gd name="T43" fmla="*/ 873 h 213"/>
                  <a:gd name="T44" fmla="*/ 108 w 182"/>
                  <a:gd name="T45" fmla="*/ 862 h 213"/>
                  <a:gd name="T46" fmla="*/ 50 w 182"/>
                  <a:gd name="T47" fmla="*/ 843 h 213"/>
                  <a:gd name="T48" fmla="*/ 0 w 182"/>
                  <a:gd name="T49" fmla="*/ 821 h 213"/>
                  <a:gd name="T50" fmla="*/ 48 w 182"/>
                  <a:gd name="T51" fmla="*/ 853 h 213"/>
                  <a:gd name="T52" fmla="*/ 95 w 182"/>
                  <a:gd name="T53" fmla="*/ 873 h 213"/>
                  <a:gd name="T54" fmla="*/ 143 w 182"/>
                  <a:gd name="T55" fmla="*/ 895 h 213"/>
                  <a:gd name="T56" fmla="*/ 184 w 182"/>
                  <a:gd name="T57" fmla="*/ 910 h 213"/>
                  <a:gd name="T58" fmla="*/ 226 w 182"/>
                  <a:gd name="T59" fmla="*/ 923 h 213"/>
                  <a:gd name="T60" fmla="*/ 272 w 182"/>
                  <a:gd name="T61" fmla="*/ 928 h 213"/>
                  <a:gd name="T62" fmla="*/ 312 w 182"/>
                  <a:gd name="T63" fmla="*/ 930 h 213"/>
                  <a:gd name="T64" fmla="*/ 354 w 182"/>
                  <a:gd name="T65" fmla="*/ 930 h 213"/>
                  <a:gd name="T66" fmla="*/ 392 w 182"/>
                  <a:gd name="T67" fmla="*/ 928 h 213"/>
                  <a:gd name="T68" fmla="*/ 429 w 182"/>
                  <a:gd name="T69" fmla="*/ 920 h 213"/>
                  <a:gd name="T70" fmla="*/ 462 w 182"/>
                  <a:gd name="T71" fmla="*/ 910 h 213"/>
                  <a:gd name="T72" fmla="*/ 497 w 182"/>
                  <a:gd name="T73" fmla="*/ 901 h 213"/>
                  <a:gd name="T74" fmla="*/ 528 w 182"/>
                  <a:gd name="T75" fmla="*/ 889 h 213"/>
                  <a:gd name="T76" fmla="*/ 557 w 182"/>
                  <a:gd name="T77" fmla="*/ 870 h 213"/>
                  <a:gd name="T78" fmla="*/ 584 w 182"/>
                  <a:gd name="T79" fmla="*/ 853 h 213"/>
                  <a:gd name="T80" fmla="*/ 609 w 182"/>
                  <a:gd name="T81" fmla="*/ 834 h 213"/>
                  <a:gd name="T82" fmla="*/ 678 w 182"/>
                  <a:gd name="T83" fmla="*/ 768 h 213"/>
                  <a:gd name="T84" fmla="*/ 726 w 182"/>
                  <a:gd name="T85" fmla="*/ 704 h 213"/>
                  <a:gd name="T86" fmla="*/ 754 w 182"/>
                  <a:gd name="T87" fmla="*/ 629 h 213"/>
                  <a:gd name="T88" fmla="*/ 769 w 182"/>
                  <a:gd name="T89" fmla="*/ 561 h 213"/>
                  <a:gd name="T90" fmla="*/ 779 w 182"/>
                  <a:gd name="T91" fmla="*/ 487 h 213"/>
                  <a:gd name="T92" fmla="*/ 779 w 182"/>
                  <a:gd name="T93" fmla="*/ 414 h 213"/>
                  <a:gd name="T94" fmla="*/ 782 w 182"/>
                  <a:gd name="T95" fmla="*/ 346 h 213"/>
                  <a:gd name="T96" fmla="*/ 741 w 182"/>
                  <a:gd name="T97" fmla="*/ 202 h 213"/>
                  <a:gd name="T98" fmla="*/ 671 w 182"/>
                  <a:gd name="T99" fmla="*/ 90 h 213"/>
                  <a:gd name="T100" fmla="*/ 646 w 182"/>
                  <a:gd name="T101" fmla="*/ 80 h 213"/>
                  <a:gd name="T102" fmla="*/ 632 w 182"/>
                  <a:gd name="T103" fmla="*/ 67 h 213"/>
                  <a:gd name="T104" fmla="*/ 609 w 182"/>
                  <a:gd name="T105" fmla="*/ 56 h 213"/>
                  <a:gd name="T106" fmla="*/ 593 w 182"/>
                  <a:gd name="T107" fmla="*/ 48 h 213"/>
                  <a:gd name="T108" fmla="*/ 567 w 182"/>
                  <a:gd name="T109" fmla="*/ 39 h 213"/>
                  <a:gd name="T110" fmla="*/ 541 w 182"/>
                  <a:gd name="T111" fmla="*/ 27 h 213"/>
                  <a:gd name="T112" fmla="*/ 510 w 182"/>
                  <a:gd name="T113" fmla="*/ 13 h 213"/>
                  <a:gd name="T114" fmla="*/ 468 w 182"/>
                  <a:gd name="T115" fmla="*/ 0 h 21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82" h="213">
                    <a:moveTo>
                      <a:pt x="109" y="0"/>
                    </a:moveTo>
                    <a:lnTo>
                      <a:pt x="112" y="2"/>
                    </a:lnTo>
                    <a:lnTo>
                      <a:pt x="118" y="8"/>
                    </a:lnTo>
                    <a:lnTo>
                      <a:pt x="127" y="18"/>
                    </a:lnTo>
                    <a:lnTo>
                      <a:pt x="137" y="33"/>
                    </a:lnTo>
                    <a:lnTo>
                      <a:pt x="145" y="52"/>
                    </a:lnTo>
                    <a:lnTo>
                      <a:pt x="150" y="76"/>
                    </a:lnTo>
                    <a:lnTo>
                      <a:pt x="150" y="105"/>
                    </a:lnTo>
                    <a:lnTo>
                      <a:pt x="144" y="139"/>
                    </a:lnTo>
                    <a:lnTo>
                      <a:pt x="140" y="149"/>
                    </a:lnTo>
                    <a:lnTo>
                      <a:pt x="136" y="157"/>
                    </a:lnTo>
                    <a:lnTo>
                      <a:pt x="131" y="165"/>
                    </a:lnTo>
                    <a:lnTo>
                      <a:pt x="125" y="173"/>
                    </a:lnTo>
                    <a:lnTo>
                      <a:pt x="117" y="180"/>
                    </a:lnTo>
                    <a:lnTo>
                      <a:pt x="110" y="185"/>
                    </a:lnTo>
                    <a:lnTo>
                      <a:pt x="102" y="191"/>
                    </a:lnTo>
                    <a:lnTo>
                      <a:pt x="92" y="195"/>
                    </a:lnTo>
                    <a:lnTo>
                      <a:pt x="82" y="197"/>
                    </a:lnTo>
                    <a:lnTo>
                      <a:pt x="72" y="200"/>
                    </a:lnTo>
                    <a:lnTo>
                      <a:pt x="61" y="201"/>
                    </a:lnTo>
                    <a:lnTo>
                      <a:pt x="49" y="201"/>
                    </a:lnTo>
                    <a:lnTo>
                      <a:pt x="37" y="200"/>
                    </a:lnTo>
                    <a:lnTo>
                      <a:pt x="25" y="197"/>
                    </a:lnTo>
                    <a:lnTo>
                      <a:pt x="12" y="193"/>
                    </a:lnTo>
                    <a:lnTo>
                      <a:pt x="0" y="188"/>
                    </a:lnTo>
                    <a:lnTo>
                      <a:pt x="11" y="195"/>
                    </a:lnTo>
                    <a:lnTo>
                      <a:pt x="22" y="200"/>
                    </a:lnTo>
                    <a:lnTo>
                      <a:pt x="33" y="205"/>
                    </a:lnTo>
                    <a:lnTo>
                      <a:pt x="43" y="208"/>
                    </a:lnTo>
                    <a:lnTo>
                      <a:pt x="53" y="211"/>
                    </a:lnTo>
                    <a:lnTo>
                      <a:pt x="63" y="212"/>
                    </a:lnTo>
                    <a:lnTo>
                      <a:pt x="73" y="213"/>
                    </a:lnTo>
                    <a:lnTo>
                      <a:pt x="83" y="213"/>
                    </a:lnTo>
                    <a:lnTo>
                      <a:pt x="91" y="212"/>
                    </a:lnTo>
                    <a:lnTo>
                      <a:pt x="100" y="210"/>
                    </a:lnTo>
                    <a:lnTo>
                      <a:pt x="108" y="208"/>
                    </a:lnTo>
                    <a:lnTo>
                      <a:pt x="116" y="206"/>
                    </a:lnTo>
                    <a:lnTo>
                      <a:pt x="123" y="203"/>
                    </a:lnTo>
                    <a:lnTo>
                      <a:pt x="130" y="199"/>
                    </a:lnTo>
                    <a:lnTo>
                      <a:pt x="136" y="195"/>
                    </a:lnTo>
                    <a:lnTo>
                      <a:pt x="142" y="191"/>
                    </a:lnTo>
                    <a:lnTo>
                      <a:pt x="158" y="176"/>
                    </a:lnTo>
                    <a:lnTo>
                      <a:pt x="169" y="161"/>
                    </a:lnTo>
                    <a:lnTo>
                      <a:pt x="176" y="144"/>
                    </a:lnTo>
                    <a:lnTo>
                      <a:pt x="179" y="128"/>
                    </a:lnTo>
                    <a:lnTo>
                      <a:pt x="181" y="111"/>
                    </a:lnTo>
                    <a:lnTo>
                      <a:pt x="181" y="95"/>
                    </a:lnTo>
                    <a:lnTo>
                      <a:pt x="182" y="79"/>
                    </a:lnTo>
                    <a:lnTo>
                      <a:pt x="173" y="46"/>
                    </a:lnTo>
                    <a:lnTo>
                      <a:pt x="156" y="21"/>
                    </a:lnTo>
                    <a:lnTo>
                      <a:pt x="151" y="18"/>
                    </a:lnTo>
                    <a:lnTo>
                      <a:pt x="147" y="15"/>
                    </a:lnTo>
                    <a:lnTo>
                      <a:pt x="142" y="13"/>
                    </a:lnTo>
                    <a:lnTo>
                      <a:pt x="138" y="11"/>
                    </a:lnTo>
                    <a:lnTo>
                      <a:pt x="132" y="9"/>
                    </a:lnTo>
                    <a:lnTo>
                      <a:pt x="126" y="6"/>
                    </a:lnTo>
                    <a:lnTo>
                      <a:pt x="119" y="3"/>
                    </a:lnTo>
                    <a:lnTo>
                      <a:pt x="109"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2088" name="Freeform 12"/>
              <p:cNvSpPr>
                <a:spLocks/>
              </p:cNvSpPr>
              <p:nvPr userDrawn="1"/>
            </p:nvSpPr>
            <p:spPr bwMode="ltGray">
              <a:xfrm rot="373331" flipH="1">
                <a:off x="121" y="2907"/>
                <a:ext cx="93" cy="156"/>
              </a:xfrm>
              <a:custGeom>
                <a:avLst/>
                <a:gdLst>
                  <a:gd name="T0" fmla="*/ 26 w 128"/>
                  <a:gd name="T1" fmla="*/ 0 h 217"/>
                  <a:gd name="T2" fmla="*/ 29 w 128"/>
                  <a:gd name="T3" fmla="*/ 2 h 217"/>
                  <a:gd name="T4" fmla="*/ 32 w 128"/>
                  <a:gd name="T5" fmla="*/ 7 h 217"/>
                  <a:gd name="T6" fmla="*/ 34 w 128"/>
                  <a:gd name="T7" fmla="*/ 14 h 217"/>
                  <a:gd name="T8" fmla="*/ 36 w 128"/>
                  <a:gd name="T9" fmla="*/ 21 h 217"/>
                  <a:gd name="T10" fmla="*/ 36 w 128"/>
                  <a:gd name="T11" fmla="*/ 30 h 217"/>
                  <a:gd name="T12" fmla="*/ 32 w 128"/>
                  <a:gd name="T13" fmla="*/ 39 h 217"/>
                  <a:gd name="T14" fmla="*/ 26 w 128"/>
                  <a:gd name="T15" fmla="*/ 48 h 217"/>
                  <a:gd name="T16" fmla="*/ 17 w 128"/>
                  <a:gd name="T17" fmla="*/ 58 h 217"/>
                  <a:gd name="T18" fmla="*/ 14 w 128"/>
                  <a:gd name="T19" fmla="*/ 57 h 217"/>
                  <a:gd name="T20" fmla="*/ 11 w 128"/>
                  <a:gd name="T21" fmla="*/ 56 h 217"/>
                  <a:gd name="T22" fmla="*/ 7 w 128"/>
                  <a:gd name="T23" fmla="*/ 55 h 217"/>
                  <a:gd name="T24" fmla="*/ 5 w 128"/>
                  <a:gd name="T25" fmla="*/ 54 h 217"/>
                  <a:gd name="T26" fmla="*/ 2 w 128"/>
                  <a:gd name="T27" fmla="*/ 52 h 217"/>
                  <a:gd name="T28" fmla="*/ 1 w 128"/>
                  <a:gd name="T29" fmla="*/ 50 h 217"/>
                  <a:gd name="T30" fmla="*/ 0 w 128"/>
                  <a:gd name="T31" fmla="*/ 49 h 217"/>
                  <a:gd name="T32" fmla="*/ 1 w 128"/>
                  <a:gd name="T33" fmla="*/ 47 h 217"/>
                  <a:gd name="T34" fmla="*/ 4 w 128"/>
                  <a:gd name="T35" fmla="*/ 45 h 217"/>
                  <a:gd name="T36" fmla="*/ 8 w 128"/>
                  <a:gd name="T37" fmla="*/ 43 h 217"/>
                  <a:gd name="T38" fmla="*/ 12 w 128"/>
                  <a:gd name="T39" fmla="*/ 40 h 217"/>
                  <a:gd name="T40" fmla="*/ 17 w 128"/>
                  <a:gd name="T41" fmla="*/ 36 h 217"/>
                  <a:gd name="T42" fmla="*/ 22 w 128"/>
                  <a:gd name="T43" fmla="*/ 30 h 217"/>
                  <a:gd name="T44" fmla="*/ 25 w 128"/>
                  <a:gd name="T45" fmla="*/ 22 h 217"/>
                  <a:gd name="T46" fmla="*/ 27 w 128"/>
                  <a:gd name="T47" fmla="*/ 12 h 217"/>
                  <a:gd name="T48" fmla="*/ 26 w 128"/>
                  <a:gd name="T49" fmla="*/ 0 h 2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2089" name="Freeform 13"/>
              <p:cNvSpPr>
                <a:spLocks/>
              </p:cNvSpPr>
              <p:nvPr userDrawn="1"/>
            </p:nvSpPr>
            <p:spPr bwMode="ltGray">
              <a:xfrm rot="373331" flipH="1">
                <a:off x="313" y="3110"/>
                <a:ext cx="85" cy="93"/>
              </a:xfrm>
              <a:custGeom>
                <a:avLst/>
                <a:gdLst>
                  <a:gd name="T0" fmla="*/ 20 w 117"/>
                  <a:gd name="T1" fmla="*/ 0 h 132"/>
                  <a:gd name="T2" fmla="*/ 0 w 117"/>
                  <a:gd name="T3" fmla="*/ 6 h 132"/>
                  <a:gd name="T4" fmla="*/ 1 w 117"/>
                  <a:gd name="T5" fmla="*/ 6 h 132"/>
                  <a:gd name="T6" fmla="*/ 4 w 117"/>
                  <a:gd name="T7" fmla="*/ 7 h 132"/>
                  <a:gd name="T8" fmla="*/ 8 w 117"/>
                  <a:gd name="T9" fmla="*/ 9 h 132"/>
                  <a:gd name="T10" fmla="*/ 12 w 117"/>
                  <a:gd name="T11" fmla="*/ 11 h 132"/>
                  <a:gd name="T12" fmla="*/ 18 w 117"/>
                  <a:gd name="T13" fmla="*/ 16 h 132"/>
                  <a:gd name="T14" fmla="*/ 23 w 117"/>
                  <a:gd name="T15" fmla="*/ 19 h 132"/>
                  <a:gd name="T16" fmla="*/ 28 w 117"/>
                  <a:gd name="T17" fmla="*/ 25 h 132"/>
                  <a:gd name="T18" fmla="*/ 32 w 117"/>
                  <a:gd name="T19" fmla="*/ 33 h 132"/>
                  <a:gd name="T20" fmla="*/ 33 w 117"/>
                  <a:gd name="T21" fmla="*/ 30 h 132"/>
                  <a:gd name="T22" fmla="*/ 32 w 117"/>
                  <a:gd name="T23" fmla="*/ 26 h 132"/>
                  <a:gd name="T24" fmla="*/ 30 w 117"/>
                  <a:gd name="T25" fmla="*/ 22 h 132"/>
                  <a:gd name="T26" fmla="*/ 28 w 117"/>
                  <a:gd name="T27" fmla="*/ 18 h 132"/>
                  <a:gd name="T28" fmla="*/ 25 w 117"/>
                  <a:gd name="T29" fmla="*/ 14 h 132"/>
                  <a:gd name="T30" fmla="*/ 22 w 117"/>
                  <a:gd name="T31" fmla="*/ 11 h 132"/>
                  <a:gd name="T32" fmla="*/ 19 w 117"/>
                  <a:gd name="T33" fmla="*/ 9 h 132"/>
                  <a:gd name="T34" fmla="*/ 17 w 117"/>
                  <a:gd name="T35" fmla="*/ 8 h 132"/>
                  <a:gd name="T36" fmla="*/ 19 w 117"/>
                  <a:gd name="T37" fmla="*/ 7 h 132"/>
                  <a:gd name="T38" fmla="*/ 22 w 117"/>
                  <a:gd name="T39" fmla="*/ 7 h 132"/>
                  <a:gd name="T40" fmla="*/ 25 w 117"/>
                  <a:gd name="T41" fmla="*/ 6 h 132"/>
                  <a:gd name="T42" fmla="*/ 28 w 117"/>
                  <a:gd name="T43" fmla="*/ 6 h 132"/>
                  <a:gd name="T44" fmla="*/ 29 w 117"/>
                  <a:gd name="T45" fmla="*/ 6 h 132"/>
                  <a:gd name="T46" fmla="*/ 30 w 117"/>
                  <a:gd name="T47" fmla="*/ 6 h 132"/>
                  <a:gd name="T48" fmla="*/ 32 w 117"/>
                  <a:gd name="T49" fmla="*/ 6 h 132"/>
                  <a:gd name="T50" fmla="*/ 32 w 117"/>
                  <a:gd name="T51" fmla="*/ 6 h 132"/>
                  <a:gd name="T52" fmla="*/ 20 w 117"/>
                  <a:gd name="T53" fmla="*/ 0 h 1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2090" name="Freeform 14"/>
              <p:cNvSpPr>
                <a:spLocks/>
              </p:cNvSpPr>
              <p:nvPr userDrawn="1"/>
            </p:nvSpPr>
            <p:spPr bwMode="ltGray">
              <a:xfrm rot="373331" flipH="1">
                <a:off x="289" y="3135"/>
                <a:ext cx="21" cy="55"/>
              </a:xfrm>
              <a:custGeom>
                <a:avLst/>
                <a:gdLst>
                  <a:gd name="T0" fmla="*/ 8 w 29"/>
                  <a:gd name="T1" fmla="*/ 0 h 77"/>
                  <a:gd name="T2" fmla="*/ 7 w 29"/>
                  <a:gd name="T3" fmla="*/ 0 h 77"/>
                  <a:gd name="T4" fmla="*/ 5 w 29"/>
                  <a:gd name="T5" fmla="*/ 1 h 77"/>
                  <a:gd name="T6" fmla="*/ 3 w 29"/>
                  <a:gd name="T7" fmla="*/ 2 h 77"/>
                  <a:gd name="T8" fmla="*/ 1 w 29"/>
                  <a:gd name="T9" fmla="*/ 5 h 77"/>
                  <a:gd name="T10" fmla="*/ 1 w 29"/>
                  <a:gd name="T11" fmla="*/ 8 h 77"/>
                  <a:gd name="T12" fmla="*/ 0 w 29"/>
                  <a:gd name="T13" fmla="*/ 11 h 77"/>
                  <a:gd name="T14" fmla="*/ 1 w 29"/>
                  <a:gd name="T15" fmla="*/ 16 h 77"/>
                  <a:gd name="T16" fmla="*/ 3 w 29"/>
                  <a:gd name="T17" fmla="*/ 20 h 77"/>
                  <a:gd name="T18" fmla="*/ 4 w 29"/>
                  <a:gd name="T19" fmla="*/ 14 h 77"/>
                  <a:gd name="T20" fmla="*/ 5 w 29"/>
                  <a:gd name="T21" fmla="*/ 10 h 77"/>
                  <a:gd name="T22" fmla="*/ 7 w 29"/>
                  <a:gd name="T23" fmla="*/ 6 h 77"/>
                  <a:gd name="T24" fmla="*/ 8 w 29"/>
                  <a:gd name="T25" fmla="*/ 0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grpSp>
            <p:nvGrpSpPr>
              <p:cNvPr id="2091" name="Group 15"/>
              <p:cNvGrpSpPr>
                <a:grpSpLocks/>
              </p:cNvGrpSpPr>
              <p:nvPr userDrawn="1"/>
            </p:nvGrpSpPr>
            <p:grpSpPr bwMode="auto">
              <a:xfrm rot="10886446" flipH="1">
                <a:off x="335" y="3251"/>
                <a:ext cx="608" cy="369"/>
                <a:chOff x="-366" y="1704"/>
                <a:chExt cx="608" cy="369"/>
              </a:xfrm>
            </p:grpSpPr>
            <p:sp>
              <p:nvSpPr>
                <p:cNvPr id="2092" name="Freeform 16"/>
                <p:cNvSpPr>
                  <a:spLocks/>
                </p:cNvSpPr>
                <p:nvPr userDrawn="1"/>
              </p:nvSpPr>
              <p:spPr bwMode="ltGray">
                <a:xfrm rot="4200091">
                  <a:off x="-243" y="1807"/>
                  <a:ext cx="143" cy="390"/>
                </a:xfrm>
                <a:custGeom>
                  <a:avLst/>
                  <a:gdLst>
                    <a:gd name="T0" fmla="*/ 3 w 207"/>
                    <a:gd name="T1" fmla="*/ 10 h 564"/>
                    <a:gd name="T2" fmla="*/ 1 w 207"/>
                    <a:gd name="T3" fmla="*/ 17 h 564"/>
                    <a:gd name="T4" fmla="*/ 1 w 207"/>
                    <a:gd name="T5" fmla="*/ 23 h 564"/>
                    <a:gd name="T6" fmla="*/ 0 w 207"/>
                    <a:gd name="T7" fmla="*/ 28 h 564"/>
                    <a:gd name="T8" fmla="*/ 0 w 207"/>
                    <a:gd name="T9" fmla="*/ 35 h 564"/>
                    <a:gd name="T10" fmla="*/ 1 w 207"/>
                    <a:gd name="T11" fmla="*/ 41 h 564"/>
                    <a:gd name="T12" fmla="*/ 1 w 207"/>
                    <a:gd name="T13" fmla="*/ 48 h 564"/>
                    <a:gd name="T14" fmla="*/ 4 w 207"/>
                    <a:gd name="T15" fmla="*/ 57 h 564"/>
                    <a:gd name="T16" fmla="*/ 7 w 207"/>
                    <a:gd name="T17" fmla="*/ 66 h 564"/>
                    <a:gd name="T18" fmla="*/ 10 w 207"/>
                    <a:gd name="T19" fmla="*/ 75 h 564"/>
                    <a:gd name="T20" fmla="*/ 14 w 207"/>
                    <a:gd name="T21" fmla="*/ 83 h 564"/>
                    <a:gd name="T22" fmla="*/ 19 w 207"/>
                    <a:gd name="T23" fmla="*/ 93 h 564"/>
                    <a:gd name="T24" fmla="*/ 24 w 207"/>
                    <a:gd name="T25" fmla="*/ 102 h 564"/>
                    <a:gd name="T26" fmla="*/ 30 w 207"/>
                    <a:gd name="T27" fmla="*/ 111 h 564"/>
                    <a:gd name="T28" fmla="*/ 36 w 207"/>
                    <a:gd name="T29" fmla="*/ 118 h 564"/>
                    <a:gd name="T30" fmla="*/ 41 w 207"/>
                    <a:gd name="T31" fmla="*/ 124 h 564"/>
                    <a:gd name="T32" fmla="*/ 47 w 207"/>
                    <a:gd name="T33" fmla="*/ 129 h 564"/>
                    <a:gd name="T34" fmla="*/ 37 w 207"/>
                    <a:gd name="T35" fmla="*/ 114 h 564"/>
                    <a:gd name="T36" fmla="*/ 29 w 207"/>
                    <a:gd name="T37" fmla="*/ 102 h 564"/>
                    <a:gd name="T38" fmla="*/ 23 w 207"/>
                    <a:gd name="T39" fmla="*/ 93 h 564"/>
                    <a:gd name="T40" fmla="*/ 19 w 207"/>
                    <a:gd name="T41" fmla="*/ 84 h 564"/>
                    <a:gd name="T42" fmla="*/ 17 w 207"/>
                    <a:gd name="T43" fmla="*/ 77 h 564"/>
                    <a:gd name="T44" fmla="*/ 15 w 207"/>
                    <a:gd name="T45" fmla="*/ 71 h 564"/>
                    <a:gd name="T46" fmla="*/ 15 w 207"/>
                    <a:gd name="T47" fmla="*/ 65 h 564"/>
                    <a:gd name="T48" fmla="*/ 13 w 207"/>
                    <a:gd name="T49" fmla="*/ 59 h 564"/>
                    <a:gd name="T50" fmla="*/ 10 w 207"/>
                    <a:gd name="T51" fmla="*/ 47 h 564"/>
                    <a:gd name="T52" fmla="*/ 9 w 207"/>
                    <a:gd name="T53" fmla="*/ 32 h 564"/>
                    <a:gd name="T54" fmla="*/ 10 w 207"/>
                    <a:gd name="T55" fmla="*/ 16 h 564"/>
                    <a:gd name="T56" fmla="*/ 12 w 207"/>
                    <a:gd name="T57" fmla="*/ 0 h 564"/>
                    <a:gd name="T58" fmla="*/ 3 w 207"/>
                    <a:gd name="T59" fmla="*/ 10 h 5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07" h="564">
                      <a:moveTo>
                        <a:pt x="12" y="44"/>
                      </a:moveTo>
                      <a:lnTo>
                        <a:pt x="6" y="72"/>
                      </a:lnTo>
                      <a:lnTo>
                        <a:pt x="3" y="99"/>
                      </a:lnTo>
                      <a:lnTo>
                        <a:pt x="0" y="125"/>
                      </a:lnTo>
                      <a:lnTo>
                        <a:pt x="0" y="151"/>
                      </a:lnTo>
                      <a:lnTo>
                        <a:pt x="3" y="180"/>
                      </a:lnTo>
                      <a:lnTo>
                        <a:pt x="7" y="211"/>
                      </a:lnTo>
                      <a:lnTo>
                        <a:pt x="16" y="247"/>
                      </a:lnTo>
                      <a:lnTo>
                        <a:pt x="29" y="287"/>
                      </a:lnTo>
                      <a:lnTo>
                        <a:pt x="43" y="325"/>
                      </a:lnTo>
                      <a:lnTo>
                        <a:pt x="61" y="364"/>
                      </a:lnTo>
                      <a:lnTo>
                        <a:pt x="83" y="406"/>
                      </a:lnTo>
                      <a:lnTo>
                        <a:pt x="106" y="446"/>
                      </a:lnTo>
                      <a:lnTo>
                        <a:pt x="132" y="483"/>
                      </a:lnTo>
                      <a:lnTo>
                        <a:pt x="157" y="516"/>
                      </a:lnTo>
                      <a:lnTo>
                        <a:pt x="182" y="544"/>
                      </a:lnTo>
                      <a:lnTo>
                        <a:pt x="207" y="564"/>
                      </a:lnTo>
                      <a:lnTo>
                        <a:pt x="160" y="501"/>
                      </a:lnTo>
                      <a:lnTo>
                        <a:pt x="127" y="448"/>
                      </a:lnTo>
                      <a:lnTo>
                        <a:pt x="103" y="405"/>
                      </a:lnTo>
                      <a:lnTo>
                        <a:pt x="87" y="368"/>
                      </a:lnTo>
                      <a:lnTo>
                        <a:pt x="75" y="337"/>
                      </a:lnTo>
                      <a:lnTo>
                        <a:pt x="68" y="309"/>
                      </a:lnTo>
                      <a:lnTo>
                        <a:pt x="63" y="285"/>
                      </a:lnTo>
                      <a:lnTo>
                        <a:pt x="56" y="261"/>
                      </a:lnTo>
                      <a:lnTo>
                        <a:pt x="44" y="205"/>
                      </a:lnTo>
                      <a:lnTo>
                        <a:pt x="41" y="140"/>
                      </a:lnTo>
                      <a:lnTo>
                        <a:pt x="43" y="68"/>
                      </a:lnTo>
                      <a:lnTo>
                        <a:pt x="50" y="0"/>
                      </a:lnTo>
                      <a:lnTo>
                        <a:pt x="12" y="4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2093" name="Freeform 17"/>
                <p:cNvSpPr>
                  <a:spLocks/>
                </p:cNvSpPr>
                <p:nvPr userDrawn="1"/>
              </p:nvSpPr>
              <p:spPr bwMode="ltGray">
                <a:xfrm rot="4200091">
                  <a:off x="124" y="1761"/>
                  <a:ext cx="33" cy="160"/>
                </a:xfrm>
                <a:custGeom>
                  <a:avLst/>
                  <a:gdLst>
                    <a:gd name="T0" fmla="*/ 0 w 47"/>
                    <a:gd name="T1" fmla="*/ 4 h 232"/>
                    <a:gd name="T2" fmla="*/ 4 w 47"/>
                    <a:gd name="T3" fmla="*/ 12 h 232"/>
                    <a:gd name="T4" fmla="*/ 6 w 47"/>
                    <a:gd name="T5" fmla="*/ 23 h 232"/>
                    <a:gd name="T6" fmla="*/ 6 w 47"/>
                    <a:gd name="T7" fmla="*/ 36 h 232"/>
                    <a:gd name="T8" fmla="*/ 4 w 47"/>
                    <a:gd name="T9" fmla="*/ 52 h 232"/>
                    <a:gd name="T10" fmla="*/ 11 w 47"/>
                    <a:gd name="T11" fmla="*/ 49 h 232"/>
                    <a:gd name="T12" fmla="*/ 11 w 47"/>
                    <a:gd name="T13" fmla="*/ 41 h 232"/>
                    <a:gd name="T14" fmla="*/ 11 w 47"/>
                    <a:gd name="T15" fmla="*/ 32 h 232"/>
                    <a:gd name="T16" fmla="*/ 11 w 47"/>
                    <a:gd name="T17" fmla="*/ 23 h 232"/>
                    <a:gd name="T18" fmla="*/ 10 w 47"/>
                    <a:gd name="T19" fmla="*/ 16 h 232"/>
                    <a:gd name="T20" fmla="*/ 9 w 47"/>
                    <a:gd name="T21" fmla="*/ 12 h 232"/>
                    <a:gd name="T22" fmla="*/ 7 w 47"/>
                    <a:gd name="T23" fmla="*/ 8 h 232"/>
                    <a:gd name="T24" fmla="*/ 6 w 47"/>
                    <a:gd name="T25" fmla="*/ 4 h 232"/>
                    <a:gd name="T26" fmla="*/ 3 w 47"/>
                    <a:gd name="T27" fmla="*/ 0 h 232"/>
                    <a:gd name="T28" fmla="*/ 0 w 47"/>
                    <a:gd name="T29" fmla="*/ 4 h 2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7" h="232">
                      <a:moveTo>
                        <a:pt x="0" y="19"/>
                      </a:moveTo>
                      <a:lnTo>
                        <a:pt x="14" y="55"/>
                      </a:lnTo>
                      <a:lnTo>
                        <a:pt x="22" y="101"/>
                      </a:lnTo>
                      <a:lnTo>
                        <a:pt x="24" y="159"/>
                      </a:lnTo>
                      <a:lnTo>
                        <a:pt x="19" y="232"/>
                      </a:lnTo>
                      <a:lnTo>
                        <a:pt x="45" y="217"/>
                      </a:lnTo>
                      <a:lnTo>
                        <a:pt x="47" y="178"/>
                      </a:lnTo>
                      <a:lnTo>
                        <a:pt x="47" y="140"/>
                      </a:lnTo>
                      <a:lnTo>
                        <a:pt x="45" y="103"/>
                      </a:lnTo>
                      <a:lnTo>
                        <a:pt x="41" y="71"/>
                      </a:lnTo>
                      <a:lnTo>
                        <a:pt x="36" y="52"/>
                      </a:lnTo>
                      <a:lnTo>
                        <a:pt x="29" y="34"/>
                      </a:lnTo>
                      <a:lnTo>
                        <a:pt x="22" y="17"/>
                      </a:lnTo>
                      <a:lnTo>
                        <a:pt x="13" y="0"/>
                      </a:lnTo>
                      <a:lnTo>
                        <a:pt x="0" y="1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2094" name="Freeform 18"/>
                <p:cNvSpPr>
                  <a:spLocks/>
                </p:cNvSpPr>
                <p:nvPr userDrawn="1"/>
              </p:nvSpPr>
              <p:spPr bwMode="ltGray">
                <a:xfrm rot="4200091">
                  <a:off x="199" y="1720"/>
                  <a:ext cx="60" cy="27"/>
                </a:xfrm>
                <a:custGeom>
                  <a:avLst/>
                  <a:gdLst>
                    <a:gd name="T0" fmla="*/ 19 w 87"/>
                    <a:gd name="T1" fmla="*/ 5 h 40"/>
                    <a:gd name="T2" fmla="*/ 18 w 87"/>
                    <a:gd name="T3" fmla="*/ 3 h 40"/>
                    <a:gd name="T4" fmla="*/ 15 w 87"/>
                    <a:gd name="T5" fmla="*/ 2 h 40"/>
                    <a:gd name="T6" fmla="*/ 13 w 87"/>
                    <a:gd name="T7" fmla="*/ 1 h 40"/>
                    <a:gd name="T8" fmla="*/ 10 w 87"/>
                    <a:gd name="T9" fmla="*/ 1 h 40"/>
                    <a:gd name="T10" fmla="*/ 8 w 87"/>
                    <a:gd name="T11" fmla="*/ 1 h 40"/>
                    <a:gd name="T12" fmla="*/ 6 w 87"/>
                    <a:gd name="T13" fmla="*/ 1 h 40"/>
                    <a:gd name="T14" fmla="*/ 3 w 87"/>
                    <a:gd name="T15" fmla="*/ 0 h 40"/>
                    <a:gd name="T16" fmla="*/ 0 w 87"/>
                    <a:gd name="T17" fmla="*/ 1 h 40"/>
                    <a:gd name="T18" fmla="*/ 1 w 87"/>
                    <a:gd name="T19" fmla="*/ 1 h 40"/>
                    <a:gd name="T20" fmla="*/ 3 w 87"/>
                    <a:gd name="T21" fmla="*/ 2 h 40"/>
                    <a:gd name="T22" fmla="*/ 5 w 87"/>
                    <a:gd name="T23" fmla="*/ 3 h 40"/>
                    <a:gd name="T24" fmla="*/ 8 w 87"/>
                    <a:gd name="T25" fmla="*/ 3 h 40"/>
                    <a:gd name="T26" fmla="*/ 10 w 87"/>
                    <a:gd name="T27" fmla="*/ 5 h 40"/>
                    <a:gd name="T28" fmla="*/ 12 w 87"/>
                    <a:gd name="T29" fmla="*/ 5 h 40"/>
                    <a:gd name="T30" fmla="*/ 14 w 87"/>
                    <a:gd name="T31" fmla="*/ 7 h 40"/>
                    <a:gd name="T32" fmla="*/ 17 w 87"/>
                    <a:gd name="T33" fmla="*/ 8 h 40"/>
                    <a:gd name="T34" fmla="*/ 19 w 87"/>
                    <a:gd name="T35" fmla="*/ 5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7" h="40">
                      <a:moveTo>
                        <a:pt x="87" y="22"/>
                      </a:moveTo>
                      <a:lnTo>
                        <a:pt x="77" y="17"/>
                      </a:lnTo>
                      <a:lnTo>
                        <a:pt x="68" y="12"/>
                      </a:lnTo>
                      <a:lnTo>
                        <a:pt x="58" y="7"/>
                      </a:lnTo>
                      <a:lnTo>
                        <a:pt x="47" y="5"/>
                      </a:lnTo>
                      <a:lnTo>
                        <a:pt x="37" y="3"/>
                      </a:lnTo>
                      <a:lnTo>
                        <a:pt x="26" y="2"/>
                      </a:lnTo>
                      <a:lnTo>
                        <a:pt x="13" y="0"/>
                      </a:lnTo>
                      <a:lnTo>
                        <a:pt x="0" y="2"/>
                      </a:lnTo>
                      <a:lnTo>
                        <a:pt x="6" y="6"/>
                      </a:lnTo>
                      <a:lnTo>
                        <a:pt x="14" y="10"/>
                      </a:lnTo>
                      <a:lnTo>
                        <a:pt x="22" y="14"/>
                      </a:lnTo>
                      <a:lnTo>
                        <a:pt x="33" y="18"/>
                      </a:lnTo>
                      <a:lnTo>
                        <a:pt x="42" y="22"/>
                      </a:lnTo>
                      <a:lnTo>
                        <a:pt x="52" y="27"/>
                      </a:lnTo>
                      <a:lnTo>
                        <a:pt x="64" y="33"/>
                      </a:lnTo>
                      <a:lnTo>
                        <a:pt x="74" y="40"/>
                      </a:lnTo>
                      <a:lnTo>
                        <a:pt x="87" y="2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grpSp>
        </p:grpSp>
        <p:grpSp>
          <p:nvGrpSpPr>
            <p:cNvPr id="2060" name="Group 19"/>
            <p:cNvGrpSpPr>
              <a:grpSpLocks/>
            </p:cNvGrpSpPr>
            <p:nvPr/>
          </p:nvGrpSpPr>
          <p:grpSpPr bwMode="auto">
            <a:xfrm rot="6248562">
              <a:off x="343" y="3854"/>
              <a:ext cx="392" cy="424"/>
              <a:chOff x="1727" y="866"/>
              <a:chExt cx="129" cy="157"/>
            </a:xfrm>
          </p:grpSpPr>
          <p:sp>
            <p:nvSpPr>
              <p:cNvPr id="2083" name="Freeform 20"/>
              <p:cNvSpPr>
                <a:spLocks/>
              </p:cNvSpPr>
              <p:nvPr userDrawn="1"/>
            </p:nvSpPr>
            <p:spPr bwMode="ltGray">
              <a:xfrm>
                <a:off x="1727" y="866"/>
                <a:ext cx="41" cy="59"/>
              </a:xfrm>
              <a:custGeom>
                <a:avLst/>
                <a:gdLst>
                  <a:gd name="T0" fmla="*/ 5 w 83"/>
                  <a:gd name="T1" fmla="*/ 2 h 117"/>
                  <a:gd name="T2" fmla="*/ 1 w 83"/>
                  <a:gd name="T3" fmla="*/ 0 h 117"/>
                  <a:gd name="T4" fmla="*/ 0 w 83"/>
                  <a:gd name="T5" fmla="*/ 8 h 117"/>
                  <a:gd name="T6" fmla="*/ 5 w 83"/>
                  <a:gd name="T7" fmla="*/ 2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2084" name="Freeform 21"/>
              <p:cNvSpPr>
                <a:spLocks/>
              </p:cNvSpPr>
              <p:nvPr userDrawn="1"/>
            </p:nvSpPr>
            <p:spPr bwMode="ltGray">
              <a:xfrm>
                <a:off x="1786" y="894"/>
                <a:ext cx="70" cy="49"/>
              </a:xfrm>
              <a:custGeom>
                <a:avLst/>
                <a:gdLst>
                  <a:gd name="T0" fmla="*/ 0 w 140"/>
                  <a:gd name="T1" fmla="*/ 7 h 98"/>
                  <a:gd name="T2" fmla="*/ 8 w 140"/>
                  <a:gd name="T3" fmla="*/ 0 h 98"/>
                  <a:gd name="T4" fmla="*/ 9 w 140"/>
                  <a:gd name="T5" fmla="*/ 4 h 98"/>
                  <a:gd name="T6" fmla="*/ 0 w 140"/>
                  <a:gd name="T7" fmla="*/ 7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2085" name="Freeform 22"/>
              <p:cNvSpPr>
                <a:spLocks/>
              </p:cNvSpPr>
              <p:nvPr userDrawn="1"/>
            </p:nvSpPr>
            <p:spPr bwMode="ltGray">
              <a:xfrm>
                <a:off x="1772" y="998"/>
                <a:ext cx="73" cy="25"/>
              </a:xfrm>
              <a:custGeom>
                <a:avLst/>
                <a:gdLst>
                  <a:gd name="T0" fmla="*/ 0 w 145"/>
                  <a:gd name="T1" fmla="*/ 1 h 49"/>
                  <a:gd name="T2" fmla="*/ 10 w 145"/>
                  <a:gd name="T3" fmla="*/ 0 h 49"/>
                  <a:gd name="T4" fmla="*/ 9 w 145"/>
                  <a:gd name="T5" fmla="*/ 4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grpSp>
        <p:grpSp>
          <p:nvGrpSpPr>
            <p:cNvPr id="2061" name="Group 23"/>
            <p:cNvGrpSpPr>
              <a:grpSpLocks/>
            </p:cNvGrpSpPr>
            <p:nvPr/>
          </p:nvGrpSpPr>
          <p:grpSpPr bwMode="auto">
            <a:xfrm rot="5003157">
              <a:off x="249" y="1102"/>
              <a:ext cx="412" cy="500"/>
              <a:chOff x="1727" y="866"/>
              <a:chExt cx="129" cy="157"/>
            </a:xfrm>
          </p:grpSpPr>
          <p:sp>
            <p:nvSpPr>
              <p:cNvPr id="2080" name="Freeform 24"/>
              <p:cNvSpPr>
                <a:spLocks/>
              </p:cNvSpPr>
              <p:nvPr userDrawn="1"/>
            </p:nvSpPr>
            <p:spPr bwMode="ltGray">
              <a:xfrm>
                <a:off x="1727" y="866"/>
                <a:ext cx="41" cy="59"/>
              </a:xfrm>
              <a:custGeom>
                <a:avLst/>
                <a:gdLst>
                  <a:gd name="T0" fmla="*/ 5 w 83"/>
                  <a:gd name="T1" fmla="*/ 2 h 117"/>
                  <a:gd name="T2" fmla="*/ 1 w 83"/>
                  <a:gd name="T3" fmla="*/ 0 h 117"/>
                  <a:gd name="T4" fmla="*/ 0 w 83"/>
                  <a:gd name="T5" fmla="*/ 8 h 117"/>
                  <a:gd name="T6" fmla="*/ 5 w 83"/>
                  <a:gd name="T7" fmla="*/ 2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2081" name="Freeform 25"/>
              <p:cNvSpPr>
                <a:spLocks/>
              </p:cNvSpPr>
              <p:nvPr userDrawn="1"/>
            </p:nvSpPr>
            <p:spPr bwMode="ltGray">
              <a:xfrm>
                <a:off x="1786" y="894"/>
                <a:ext cx="70" cy="49"/>
              </a:xfrm>
              <a:custGeom>
                <a:avLst/>
                <a:gdLst>
                  <a:gd name="T0" fmla="*/ 0 w 140"/>
                  <a:gd name="T1" fmla="*/ 7 h 98"/>
                  <a:gd name="T2" fmla="*/ 8 w 140"/>
                  <a:gd name="T3" fmla="*/ 0 h 98"/>
                  <a:gd name="T4" fmla="*/ 9 w 140"/>
                  <a:gd name="T5" fmla="*/ 4 h 98"/>
                  <a:gd name="T6" fmla="*/ 0 w 140"/>
                  <a:gd name="T7" fmla="*/ 7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2082" name="Freeform 26"/>
              <p:cNvSpPr>
                <a:spLocks/>
              </p:cNvSpPr>
              <p:nvPr userDrawn="1"/>
            </p:nvSpPr>
            <p:spPr bwMode="ltGray">
              <a:xfrm>
                <a:off x="1772" y="998"/>
                <a:ext cx="73" cy="25"/>
              </a:xfrm>
              <a:custGeom>
                <a:avLst/>
                <a:gdLst>
                  <a:gd name="T0" fmla="*/ 0 w 145"/>
                  <a:gd name="T1" fmla="*/ 1 h 49"/>
                  <a:gd name="T2" fmla="*/ 10 w 145"/>
                  <a:gd name="T3" fmla="*/ 0 h 49"/>
                  <a:gd name="T4" fmla="*/ 9 w 145"/>
                  <a:gd name="T5" fmla="*/ 4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grpSp>
        <p:grpSp>
          <p:nvGrpSpPr>
            <p:cNvPr id="2062" name="Group 27"/>
            <p:cNvGrpSpPr>
              <a:grpSpLocks/>
            </p:cNvGrpSpPr>
            <p:nvPr/>
          </p:nvGrpSpPr>
          <p:grpSpPr bwMode="auto">
            <a:xfrm>
              <a:off x="815" y="0"/>
              <a:ext cx="345" cy="367"/>
              <a:chOff x="1727" y="866"/>
              <a:chExt cx="129" cy="157"/>
            </a:xfrm>
          </p:grpSpPr>
          <p:sp>
            <p:nvSpPr>
              <p:cNvPr id="2077" name="Freeform 28"/>
              <p:cNvSpPr>
                <a:spLocks/>
              </p:cNvSpPr>
              <p:nvPr userDrawn="1"/>
            </p:nvSpPr>
            <p:spPr bwMode="ltGray">
              <a:xfrm>
                <a:off x="1727" y="866"/>
                <a:ext cx="41" cy="59"/>
              </a:xfrm>
              <a:custGeom>
                <a:avLst/>
                <a:gdLst>
                  <a:gd name="T0" fmla="*/ 5 w 83"/>
                  <a:gd name="T1" fmla="*/ 2 h 117"/>
                  <a:gd name="T2" fmla="*/ 1 w 83"/>
                  <a:gd name="T3" fmla="*/ 0 h 117"/>
                  <a:gd name="T4" fmla="*/ 0 w 83"/>
                  <a:gd name="T5" fmla="*/ 8 h 117"/>
                  <a:gd name="T6" fmla="*/ 5 w 83"/>
                  <a:gd name="T7" fmla="*/ 2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2078" name="Freeform 29"/>
              <p:cNvSpPr>
                <a:spLocks/>
              </p:cNvSpPr>
              <p:nvPr userDrawn="1"/>
            </p:nvSpPr>
            <p:spPr bwMode="ltGray">
              <a:xfrm>
                <a:off x="1786" y="894"/>
                <a:ext cx="70" cy="49"/>
              </a:xfrm>
              <a:custGeom>
                <a:avLst/>
                <a:gdLst>
                  <a:gd name="T0" fmla="*/ 0 w 140"/>
                  <a:gd name="T1" fmla="*/ 7 h 98"/>
                  <a:gd name="T2" fmla="*/ 8 w 140"/>
                  <a:gd name="T3" fmla="*/ 0 h 98"/>
                  <a:gd name="T4" fmla="*/ 9 w 140"/>
                  <a:gd name="T5" fmla="*/ 4 h 98"/>
                  <a:gd name="T6" fmla="*/ 0 w 140"/>
                  <a:gd name="T7" fmla="*/ 7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2079" name="Freeform 30"/>
              <p:cNvSpPr>
                <a:spLocks/>
              </p:cNvSpPr>
              <p:nvPr userDrawn="1"/>
            </p:nvSpPr>
            <p:spPr bwMode="ltGray">
              <a:xfrm>
                <a:off x="1772" y="998"/>
                <a:ext cx="73" cy="25"/>
              </a:xfrm>
              <a:custGeom>
                <a:avLst/>
                <a:gdLst>
                  <a:gd name="T0" fmla="*/ 0 w 145"/>
                  <a:gd name="T1" fmla="*/ 1 h 49"/>
                  <a:gd name="T2" fmla="*/ 10 w 145"/>
                  <a:gd name="T3" fmla="*/ 0 h 49"/>
                  <a:gd name="T4" fmla="*/ 9 w 145"/>
                  <a:gd name="T5" fmla="*/ 4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grpSp>
        <p:sp>
          <p:nvSpPr>
            <p:cNvPr id="2063" name="Freeform 31"/>
            <p:cNvSpPr>
              <a:spLocks/>
            </p:cNvSpPr>
            <p:nvPr/>
          </p:nvSpPr>
          <p:spPr bwMode="ltGray">
            <a:xfrm>
              <a:off x="87" y="94"/>
              <a:ext cx="699" cy="756"/>
            </a:xfrm>
            <a:custGeom>
              <a:avLst/>
              <a:gdLst>
                <a:gd name="T0" fmla="*/ 1 w 699"/>
                <a:gd name="T1" fmla="*/ 392 h 756"/>
                <a:gd name="T2" fmla="*/ 3 w 699"/>
                <a:gd name="T3" fmla="*/ 252 h 756"/>
                <a:gd name="T4" fmla="*/ 21 w 699"/>
                <a:gd name="T5" fmla="*/ 210 h 756"/>
                <a:gd name="T6" fmla="*/ 29 w 699"/>
                <a:gd name="T7" fmla="*/ 182 h 756"/>
                <a:gd name="T8" fmla="*/ 39 w 699"/>
                <a:gd name="T9" fmla="*/ 154 h 756"/>
                <a:gd name="T10" fmla="*/ 51 w 699"/>
                <a:gd name="T11" fmla="*/ 138 h 756"/>
                <a:gd name="T12" fmla="*/ 111 w 699"/>
                <a:gd name="T13" fmla="*/ 74 h 756"/>
                <a:gd name="T14" fmla="*/ 169 w 699"/>
                <a:gd name="T15" fmla="*/ 30 h 756"/>
                <a:gd name="T16" fmla="*/ 225 w 699"/>
                <a:gd name="T17" fmla="*/ 10 h 756"/>
                <a:gd name="T18" fmla="*/ 249 w 699"/>
                <a:gd name="T19" fmla="*/ 4 h 756"/>
                <a:gd name="T20" fmla="*/ 265 w 699"/>
                <a:gd name="T21" fmla="*/ 0 h 756"/>
                <a:gd name="T22" fmla="*/ 357 w 699"/>
                <a:gd name="T23" fmla="*/ 2 h 756"/>
                <a:gd name="T24" fmla="*/ 385 w 699"/>
                <a:gd name="T25" fmla="*/ 6 h 756"/>
                <a:gd name="T26" fmla="*/ 489 w 699"/>
                <a:gd name="T27" fmla="*/ 40 h 756"/>
                <a:gd name="T28" fmla="*/ 619 w 699"/>
                <a:gd name="T29" fmla="*/ 128 h 756"/>
                <a:gd name="T30" fmla="*/ 653 w 699"/>
                <a:gd name="T31" fmla="*/ 178 h 756"/>
                <a:gd name="T32" fmla="*/ 693 w 699"/>
                <a:gd name="T33" fmla="*/ 322 h 756"/>
                <a:gd name="T34" fmla="*/ 687 w 699"/>
                <a:gd name="T35" fmla="*/ 434 h 756"/>
                <a:gd name="T36" fmla="*/ 665 w 699"/>
                <a:gd name="T37" fmla="*/ 538 h 756"/>
                <a:gd name="T38" fmla="*/ 639 w 699"/>
                <a:gd name="T39" fmla="*/ 564 h 756"/>
                <a:gd name="T40" fmla="*/ 631 w 699"/>
                <a:gd name="T41" fmla="*/ 580 h 756"/>
                <a:gd name="T42" fmla="*/ 607 w 699"/>
                <a:gd name="T43" fmla="*/ 588 h 756"/>
                <a:gd name="T44" fmla="*/ 473 w 699"/>
                <a:gd name="T45" fmla="*/ 664 h 756"/>
                <a:gd name="T46" fmla="*/ 449 w 699"/>
                <a:gd name="T47" fmla="*/ 678 h 756"/>
                <a:gd name="T48" fmla="*/ 405 w 699"/>
                <a:gd name="T49" fmla="*/ 684 h 756"/>
                <a:gd name="T50" fmla="*/ 375 w 699"/>
                <a:gd name="T51" fmla="*/ 690 h 756"/>
                <a:gd name="T52" fmla="*/ 267 w 699"/>
                <a:gd name="T53" fmla="*/ 684 h 756"/>
                <a:gd name="T54" fmla="*/ 259 w 699"/>
                <a:gd name="T55" fmla="*/ 722 h 756"/>
                <a:gd name="T56" fmla="*/ 241 w 699"/>
                <a:gd name="T57" fmla="*/ 756 h 756"/>
                <a:gd name="T58" fmla="*/ 185 w 699"/>
                <a:gd name="T59" fmla="*/ 728 h 756"/>
                <a:gd name="T60" fmla="*/ 163 w 699"/>
                <a:gd name="T61" fmla="*/ 720 h 756"/>
                <a:gd name="T62" fmla="*/ 151 w 699"/>
                <a:gd name="T63" fmla="*/ 716 h 756"/>
                <a:gd name="T64" fmla="*/ 195 w 699"/>
                <a:gd name="T65" fmla="*/ 674 h 756"/>
                <a:gd name="T66" fmla="*/ 211 w 699"/>
                <a:gd name="T67" fmla="*/ 644 h 756"/>
                <a:gd name="T68" fmla="*/ 209 w 699"/>
                <a:gd name="T69" fmla="*/ 626 h 756"/>
                <a:gd name="T70" fmla="*/ 195 w 699"/>
                <a:gd name="T71" fmla="*/ 620 h 756"/>
                <a:gd name="T72" fmla="*/ 165 w 699"/>
                <a:gd name="T73" fmla="*/ 596 h 756"/>
                <a:gd name="T74" fmla="*/ 99 w 699"/>
                <a:gd name="T75" fmla="*/ 534 h 756"/>
                <a:gd name="T76" fmla="*/ 61 w 699"/>
                <a:gd name="T77" fmla="*/ 506 h 756"/>
                <a:gd name="T78" fmla="*/ 23 w 699"/>
                <a:gd name="T79" fmla="*/ 470 h 756"/>
                <a:gd name="T80" fmla="*/ 7 w 699"/>
                <a:gd name="T81" fmla="*/ 434 h 756"/>
                <a:gd name="T82" fmla="*/ 5 w 699"/>
                <a:gd name="T83" fmla="*/ 396 h 756"/>
                <a:gd name="T84" fmla="*/ 1 w 699"/>
                <a:gd name="T85" fmla="*/ 392 h 7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99" h="756">
                  <a:moveTo>
                    <a:pt x="1" y="392"/>
                  </a:moveTo>
                  <a:cubicBezTo>
                    <a:pt x="2" y="345"/>
                    <a:pt x="2" y="299"/>
                    <a:pt x="3" y="252"/>
                  </a:cubicBezTo>
                  <a:cubicBezTo>
                    <a:pt x="3" y="238"/>
                    <a:pt x="16" y="224"/>
                    <a:pt x="21" y="210"/>
                  </a:cubicBezTo>
                  <a:cubicBezTo>
                    <a:pt x="24" y="202"/>
                    <a:pt x="29" y="182"/>
                    <a:pt x="29" y="182"/>
                  </a:cubicBezTo>
                  <a:cubicBezTo>
                    <a:pt x="32" y="173"/>
                    <a:pt x="34" y="163"/>
                    <a:pt x="39" y="154"/>
                  </a:cubicBezTo>
                  <a:cubicBezTo>
                    <a:pt x="42" y="148"/>
                    <a:pt x="51" y="138"/>
                    <a:pt x="51" y="138"/>
                  </a:cubicBezTo>
                  <a:cubicBezTo>
                    <a:pt x="58" y="116"/>
                    <a:pt x="88" y="82"/>
                    <a:pt x="111" y="74"/>
                  </a:cubicBezTo>
                  <a:cubicBezTo>
                    <a:pt x="128" y="61"/>
                    <a:pt x="149" y="37"/>
                    <a:pt x="169" y="30"/>
                  </a:cubicBezTo>
                  <a:cubicBezTo>
                    <a:pt x="182" y="17"/>
                    <a:pt x="207" y="15"/>
                    <a:pt x="225" y="10"/>
                  </a:cubicBezTo>
                  <a:cubicBezTo>
                    <a:pt x="233" y="8"/>
                    <a:pt x="241" y="6"/>
                    <a:pt x="249" y="4"/>
                  </a:cubicBezTo>
                  <a:cubicBezTo>
                    <a:pt x="254" y="3"/>
                    <a:pt x="265" y="0"/>
                    <a:pt x="265" y="0"/>
                  </a:cubicBezTo>
                  <a:cubicBezTo>
                    <a:pt x="296" y="1"/>
                    <a:pt x="326" y="0"/>
                    <a:pt x="357" y="2"/>
                  </a:cubicBezTo>
                  <a:cubicBezTo>
                    <a:pt x="366" y="2"/>
                    <a:pt x="385" y="6"/>
                    <a:pt x="385" y="6"/>
                  </a:cubicBezTo>
                  <a:cubicBezTo>
                    <a:pt x="417" y="17"/>
                    <a:pt x="463" y="14"/>
                    <a:pt x="489" y="40"/>
                  </a:cubicBezTo>
                  <a:cubicBezTo>
                    <a:pt x="528" y="60"/>
                    <a:pt x="592" y="105"/>
                    <a:pt x="619" y="128"/>
                  </a:cubicBezTo>
                  <a:cubicBezTo>
                    <a:pt x="635" y="134"/>
                    <a:pt x="643" y="164"/>
                    <a:pt x="653" y="178"/>
                  </a:cubicBezTo>
                  <a:cubicBezTo>
                    <a:pt x="667" y="234"/>
                    <a:pt x="687" y="265"/>
                    <a:pt x="693" y="322"/>
                  </a:cubicBezTo>
                  <a:cubicBezTo>
                    <a:pt x="699" y="365"/>
                    <a:pt x="692" y="398"/>
                    <a:pt x="687" y="434"/>
                  </a:cubicBezTo>
                  <a:cubicBezTo>
                    <a:pt x="686" y="469"/>
                    <a:pt x="691" y="510"/>
                    <a:pt x="665" y="538"/>
                  </a:cubicBezTo>
                  <a:cubicBezTo>
                    <a:pt x="657" y="547"/>
                    <a:pt x="644" y="553"/>
                    <a:pt x="639" y="564"/>
                  </a:cubicBezTo>
                  <a:cubicBezTo>
                    <a:pt x="636" y="569"/>
                    <a:pt x="636" y="576"/>
                    <a:pt x="631" y="580"/>
                  </a:cubicBezTo>
                  <a:cubicBezTo>
                    <a:pt x="624" y="585"/>
                    <a:pt x="607" y="588"/>
                    <a:pt x="607" y="588"/>
                  </a:cubicBezTo>
                  <a:cubicBezTo>
                    <a:pt x="581" y="602"/>
                    <a:pt x="499" y="649"/>
                    <a:pt x="473" y="664"/>
                  </a:cubicBezTo>
                  <a:cubicBezTo>
                    <a:pt x="465" y="666"/>
                    <a:pt x="449" y="678"/>
                    <a:pt x="449" y="678"/>
                  </a:cubicBezTo>
                  <a:cubicBezTo>
                    <a:pt x="438" y="685"/>
                    <a:pt x="417" y="679"/>
                    <a:pt x="405" y="684"/>
                  </a:cubicBezTo>
                  <a:cubicBezTo>
                    <a:pt x="396" y="687"/>
                    <a:pt x="385" y="688"/>
                    <a:pt x="375" y="690"/>
                  </a:cubicBezTo>
                  <a:cubicBezTo>
                    <a:pt x="328" y="689"/>
                    <a:pt x="307" y="687"/>
                    <a:pt x="267" y="684"/>
                  </a:cubicBezTo>
                  <a:cubicBezTo>
                    <a:pt x="249" y="690"/>
                    <a:pt x="264" y="683"/>
                    <a:pt x="259" y="722"/>
                  </a:cubicBezTo>
                  <a:cubicBezTo>
                    <a:pt x="258" y="733"/>
                    <a:pt x="250" y="750"/>
                    <a:pt x="241" y="756"/>
                  </a:cubicBezTo>
                  <a:cubicBezTo>
                    <a:pt x="218" y="752"/>
                    <a:pt x="207" y="735"/>
                    <a:pt x="185" y="728"/>
                  </a:cubicBezTo>
                  <a:cubicBezTo>
                    <a:pt x="176" y="725"/>
                    <a:pt x="171" y="724"/>
                    <a:pt x="163" y="720"/>
                  </a:cubicBezTo>
                  <a:cubicBezTo>
                    <a:pt x="159" y="718"/>
                    <a:pt x="151" y="716"/>
                    <a:pt x="151" y="716"/>
                  </a:cubicBezTo>
                  <a:cubicBezTo>
                    <a:pt x="157" y="695"/>
                    <a:pt x="180" y="689"/>
                    <a:pt x="195" y="674"/>
                  </a:cubicBezTo>
                  <a:cubicBezTo>
                    <a:pt x="198" y="665"/>
                    <a:pt x="205" y="652"/>
                    <a:pt x="211" y="644"/>
                  </a:cubicBezTo>
                  <a:cubicBezTo>
                    <a:pt x="210" y="638"/>
                    <a:pt x="212" y="631"/>
                    <a:pt x="209" y="626"/>
                  </a:cubicBezTo>
                  <a:cubicBezTo>
                    <a:pt x="207" y="621"/>
                    <a:pt x="199" y="623"/>
                    <a:pt x="195" y="620"/>
                  </a:cubicBezTo>
                  <a:cubicBezTo>
                    <a:pt x="185" y="612"/>
                    <a:pt x="173" y="606"/>
                    <a:pt x="165" y="596"/>
                  </a:cubicBezTo>
                  <a:cubicBezTo>
                    <a:pt x="146" y="573"/>
                    <a:pt x="123" y="552"/>
                    <a:pt x="99" y="534"/>
                  </a:cubicBezTo>
                  <a:cubicBezTo>
                    <a:pt x="87" y="525"/>
                    <a:pt x="72" y="517"/>
                    <a:pt x="61" y="506"/>
                  </a:cubicBezTo>
                  <a:cubicBezTo>
                    <a:pt x="49" y="494"/>
                    <a:pt x="37" y="480"/>
                    <a:pt x="23" y="470"/>
                  </a:cubicBezTo>
                  <a:cubicBezTo>
                    <a:pt x="13" y="456"/>
                    <a:pt x="10" y="451"/>
                    <a:pt x="7" y="434"/>
                  </a:cubicBezTo>
                  <a:cubicBezTo>
                    <a:pt x="6" y="421"/>
                    <a:pt x="7" y="408"/>
                    <a:pt x="5" y="396"/>
                  </a:cubicBezTo>
                  <a:cubicBezTo>
                    <a:pt x="5" y="394"/>
                    <a:pt x="0" y="391"/>
                    <a:pt x="1" y="392"/>
                  </a:cubicBezTo>
                  <a:close/>
                </a:path>
              </a:pathLst>
            </a:custGeom>
            <a:solidFill>
              <a:schemeClr val="accent1">
                <a:alpha val="50195"/>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2064" name="Freeform 32"/>
            <p:cNvSpPr>
              <a:spLocks/>
            </p:cNvSpPr>
            <p:nvPr/>
          </p:nvSpPr>
          <p:spPr bwMode="ltGray">
            <a:xfrm rot="828663">
              <a:off x="242" y="3404"/>
              <a:ext cx="132" cy="167"/>
            </a:xfrm>
            <a:custGeom>
              <a:avLst/>
              <a:gdLst>
                <a:gd name="T0" fmla="*/ 0 w 109"/>
                <a:gd name="T1" fmla="*/ 0 h 156"/>
                <a:gd name="T2" fmla="*/ 10 w 109"/>
                <a:gd name="T3" fmla="*/ 1 h 156"/>
                <a:gd name="T4" fmla="*/ 40 w 109"/>
                <a:gd name="T5" fmla="*/ 5 h 156"/>
                <a:gd name="T6" fmla="*/ 79 w 109"/>
                <a:gd name="T7" fmla="*/ 16 h 156"/>
                <a:gd name="T8" fmla="*/ 125 w 109"/>
                <a:gd name="T9" fmla="*/ 32 h 156"/>
                <a:gd name="T10" fmla="*/ 167 w 109"/>
                <a:gd name="T11" fmla="*/ 58 h 156"/>
                <a:gd name="T12" fmla="*/ 206 w 109"/>
                <a:gd name="T13" fmla="*/ 93 h 156"/>
                <a:gd name="T14" fmla="*/ 230 w 109"/>
                <a:gd name="T15" fmla="*/ 142 h 156"/>
                <a:gd name="T16" fmla="*/ 235 w 109"/>
                <a:gd name="T17" fmla="*/ 206 h 156"/>
                <a:gd name="T18" fmla="*/ 225 w 109"/>
                <a:gd name="T19" fmla="*/ 206 h 156"/>
                <a:gd name="T20" fmla="*/ 213 w 109"/>
                <a:gd name="T21" fmla="*/ 206 h 156"/>
                <a:gd name="T22" fmla="*/ 201 w 109"/>
                <a:gd name="T23" fmla="*/ 206 h 156"/>
                <a:gd name="T24" fmla="*/ 186 w 109"/>
                <a:gd name="T25" fmla="*/ 202 h 156"/>
                <a:gd name="T26" fmla="*/ 174 w 109"/>
                <a:gd name="T27" fmla="*/ 201 h 156"/>
                <a:gd name="T28" fmla="*/ 160 w 109"/>
                <a:gd name="T29" fmla="*/ 197 h 156"/>
                <a:gd name="T30" fmla="*/ 142 w 109"/>
                <a:gd name="T31" fmla="*/ 191 h 156"/>
                <a:gd name="T32" fmla="*/ 125 w 109"/>
                <a:gd name="T33" fmla="*/ 183 h 156"/>
                <a:gd name="T34" fmla="*/ 114 w 109"/>
                <a:gd name="T35" fmla="*/ 166 h 156"/>
                <a:gd name="T36" fmla="*/ 114 w 109"/>
                <a:gd name="T37" fmla="*/ 146 h 156"/>
                <a:gd name="T38" fmla="*/ 120 w 109"/>
                <a:gd name="T39" fmla="*/ 126 h 156"/>
                <a:gd name="T40" fmla="*/ 126 w 109"/>
                <a:gd name="T41" fmla="*/ 105 h 156"/>
                <a:gd name="T42" fmla="*/ 120 w 109"/>
                <a:gd name="T43" fmla="*/ 81 h 156"/>
                <a:gd name="T44" fmla="*/ 103 w 109"/>
                <a:gd name="T45" fmla="*/ 56 h 156"/>
                <a:gd name="T46" fmla="*/ 68 w 109"/>
                <a:gd name="T47" fmla="*/ 31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2065" name="Freeform 33"/>
            <p:cNvSpPr>
              <a:spLocks/>
            </p:cNvSpPr>
            <p:nvPr/>
          </p:nvSpPr>
          <p:spPr bwMode="ltGray">
            <a:xfrm rot="828663">
              <a:off x="266" y="3592"/>
              <a:ext cx="66" cy="43"/>
            </a:xfrm>
            <a:custGeom>
              <a:avLst/>
              <a:gdLst>
                <a:gd name="T0" fmla="*/ 0 w 54"/>
                <a:gd name="T1" fmla="*/ 0 h 40"/>
                <a:gd name="T2" fmla="*/ 1 w 54"/>
                <a:gd name="T3" fmla="*/ 1 h 40"/>
                <a:gd name="T4" fmla="*/ 13 w 54"/>
                <a:gd name="T5" fmla="*/ 3 h 40"/>
                <a:gd name="T6" fmla="*/ 29 w 54"/>
                <a:gd name="T7" fmla="*/ 12 h 40"/>
                <a:gd name="T8" fmla="*/ 48 w 54"/>
                <a:gd name="T9" fmla="*/ 16 h 40"/>
                <a:gd name="T10" fmla="*/ 65 w 54"/>
                <a:gd name="T11" fmla="*/ 19 h 40"/>
                <a:gd name="T12" fmla="*/ 83 w 54"/>
                <a:gd name="T13" fmla="*/ 22 h 40"/>
                <a:gd name="T14" fmla="*/ 101 w 54"/>
                <a:gd name="T15" fmla="*/ 24 h 40"/>
                <a:gd name="T16" fmla="*/ 121 w 54"/>
                <a:gd name="T17" fmla="*/ 20 h 40"/>
                <a:gd name="T18" fmla="*/ 119 w 54"/>
                <a:gd name="T19" fmla="*/ 33 h 40"/>
                <a:gd name="T20" fmla="*/ 112 w 54"/>
                <a:gd name="T21" fmla="*/ 44 h 40"/>
                <a:gd name="T22" fmla="*/ 99 w 54"/>
                <a:gd name="T23" fmla="*/ 51 h 40"/>
                <a:gd name="T24" fmla="*/ 82 w 54"/>
                <a:gd name="T25" fmla="*/ 53 h 40"/>
                <a:gd name="T26" fmla="*/ 62 w 54"/>
                <a:gd name="T27" fmla="*/ 52 h 40"/>
                <a:gd name="T28" fmla="*/ 42 w 54"/>
                <a:gd name="T29" fmla="*/ 43 h 40"/>
                <a:gd name="T30" fmla="*/ 22 w 54"/>
                <a:gd name="T31" fmla="*/ 28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2066" name="Freeform 34"/>
            <p:cNvSpPr>
              <a:spLocks/>
            </p:cNvSpPr>
            <p:nvPr/>
          </p:nvSpPr>
          <p:spPr bwMode="ltGray">
            <a:xfrm>
              <a:off x="11" y="4110"/>
              <a:ext cx="118" cy="209"/>
            </a:xfrm>
            <a:custGeom>
              <a:avLst/>
              <a:gdLst>
                <a:gd name="T0" fmla="*/ 0 w 118"/>
                <a:gd name="T1" fmla="*/ 0 h 209"/>
                <a:gd name="T2" fmla="*/ 6 w 118"/>
                <a:gd name="T3" fmla="*/ 8 h 209"/>
                <a:gd name="T4" fmla="*/ 15 w 118"/>
                <a:gd name="T5" fmla="*/ 19 h 209"/>
                <a:gd name="T6" fmla="*/ 26 w 118"/>
                <a:gd name="T7" fmla="*/ 33 h 209"/>
                <a:gd name="T8" fmla="*/ 38 w 118"/>
                <a:gd name="T9" fmla="*/ 51 h 209"/>
                <a:gd name="T10" fmla="*/ 54 w 118"/>
                <a:gd name="T11" fmla="*/ 72 h 209"/>
                <a:gd name="T12" fmla="*/ 67 w 118"/>
                <a:gd name="T13" fmla="*/ 94 h 209"/>
                <a:gd name="T14" fmla="*/ 79 w 118"/>
                <a:gd name="T15" fmla="*/ 119 h 209"/>
                <a:gd name="T16" fmla="*/ 87 w 118"/>
                <a:gd name="T17" fmla="*/ 146 h 209"/>
                <a:gd name="T18" fmla="*/ 94 w 118"/>
                <a:gd name="T19" fmla="*/ 175 h 209"/>
                <a:gd name="T20" fmla="*/ 91 w 118"/>
                <a:gd name="T21" fmla="*/ 209 h 209"/>
                <a:gd name="T22" fmla="*/ 118 w 118"/>
                <a:gd name="T23" fmla="*/ 209 h 209"/>
                <a:gd name="T24" fmla="*/ 117 w 118"/>
                <a:gd name="T25" fmla="*/ 177 h 209"/>
                <a:gd name="T26" fmla="*/ 104 w 118"/>
                <a:gd name="T27" fmla="*/ 119 h 209"/>
                <a:gd name="T28" fmla="*/ 82 w 118"/>
                <a:gd name="T29" fmla="*/ 69 h 209"/>
                <a:gd name="T30" fmla="*/ 47 w 118"/>
                <a:gd name="T31" fmla="*/ 27 h 209"/>
                <a:gd name="T32" fmla="*/ 0 w 118"/>
                <a:gd name="T33" fmla="*/ 0 h 20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8" h="209">
                  <a:moveTo>
                    <a:pt x="0" y="0"/>
                  </a:moveTo>
                  <a:lnTo>
                    <a:pt x="6" y="8"/>
                  </a:lnTo>
                  <a:lnTo>
                    <a:pt x="15" y="19"/>
                  </a:lnTo>
                  <a:lnTo>
                    <a:pt x="26" y="33"/>
                  </a:lnTo>
                  <a:lnTo>
                    <a:pt x="38" y="51"/>
                  </a:lnTo>
                  <a:lnTo>
                    <a:pt x="54" y="72"/>
                  </a:lnTo>
                  <a:lnTo>
                    <a:pt x="67" y="94"/>
                  </a:lnTo>
                  <a:lnTo>
                    <a:pt x="79" y="119"/>
                  </a:lnTo>
                  <a:lnTo>
                    <a:pt x="87" y="146"/>
                  </a:lnTo>
                  <a:lnTo>
                    <a:pt x="94" y="175"/>
                  </a:lnTo>
                  <a:lnTo>
                    <a:pt x="91" y="209"/>
                  </a:lnTo>
                  <a:lnTo>
                    <a:pt x="118" y="209"/>
                  </a:lnTo>
                  <a:lnTo>
                    <a:pt x="117" y="177"/>
                  </a:lnTo>
                  <a:lnTo>
                    <a:pt x="104" y="119"/>
                  </a:lnTo>
                  <a:lnTo>
                    <a:pt x="82" y="69"/>
                  </a:lnTo>
                  <a:lnTo>
                    <a:pt x="47" y="27"/>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2067" name="Freeform 35"/>
            <p:cNvSpPr>
              <a:spLocks/>
            </p:cNvSpPr>
            <p:nvPr/>
          </p:nvSpPr>
          <p:spPr bwMode="ltGray">
            <a:xfrm>
              <a:off x="0" y="3968"/>
              <a:ext cx="130" cy="128"/>
            </a:xfrm>
            <a:custGeom>
              <a:avLst/>
              <a:gdLst>
                <a:gd name="T0" fmla="*/ 103 w 130"/>
                <a:gd name="T1" fmla="*/ 0 h 128"/>
                <a:gd name="T2" fmla="*/ 130 w 130"/>
                <a:gd name="T3" fmla="*/ 128 h 128"/>
                <a:gd name="T4" fmla="*/ 125 w 130"/>
                <a:gd name="T5" fmla="*/ 126 h 128"/>
                <a:gd name="T6" fmla="*/ 111 w 130"/>
                <a:gd name="T7" fmla="*/ 121 h 128"/>
                <a:gd name="T8" fmla="*/ 92 w 130"/>
                <a:gd name="T9" fmla="*/ 111 h 128"/>
                <a:gd name="T10" fmla="*/ 68 w 130"/>
                <a:gd name="T11" fmla="*/ 103 h 128"/>
                <a:gd name="T12" fmla="*/ 41 w 130"/>
                <a:gd name="T13" fmla="*/ 94 h 128"/>
                <a:gd name="T14" fmla="*/ 19 w 130"/>
                <a:gd name="T15" fmla="*/ 90 h 128"/>
                <a:gd name="T16" fmla="*/ 0 w 130"/>
                <a:gd name="T17" fmla="*/ 93 h 128"/>
                <a:gd name="T18" fmla="*/ 0 w 130"/>
                <a:gd name="T19" fmla="*/ 72 h 128"/>
                <a:gd name="T20" fmla="*/ 12 w 130"/>
                <a:gd name="T21" fmla="*/ 70 h 128"/>
                <a:gd name="T22" fmla="*/ 24 w 130"/>
                <a:gd name="T23" fmla="*/ 66 h 128"/>
                <a:gd name="T24" fmla="*/ 38 w 130"/>
                <a:gd name="T25" fmla="*/ 66 h 128"/>
                <a:gd name="T26" fmla="*/ 51 w 130"/>
                <a:gd name="T27" fmla="*/ 67 h 128"/>
                <a:gd name="T28" fmla="*/ 65 w 130"/>
                <a:gd name="T29" fmla="*/ 70 h 128"/>
                <a:gd name="T30" fmla="*/ 78 w 130"/>
                <a:gd name="T31" fmla="*/ 78 h 128"/>
                <a:gd name="T32" fmla="*/ 81 w 130"/>
                <a:gd name="T33" fmla="*/ 74 h 128"/>
                <a:gd name="T34" fmla="*/ 81 w 130"/>
                <a:gd name="T35" fmla="*/ 58 h 128"/>
                <a:gd name="T36" fmla="*/ 82 w 130"/>
                <a:gd name="T37" fmla="*/ 37 h 128"/>
                <a:gd name="T38" fmla="*/ 82 w 130"/>
                <a:gd name="T39" fmla="*/ 29 h 128"/>
                <a:gd name="T40" fmla="*/ 80 w 130"/>
                <a:gd name="T41" fmla="*/ 29 h 128"/>
                <a:gd name="T42" fmla="*/ 77 w 130"/>
                <a:gd name="T43" fmla="*/ 27 h 128"/>
                <a:gd name="T44" fmla="*/ 76 w 130"/>
                <a:gd name="T45" fmla="*/ 22 h 128"/>
                <a:gd name="T46" fmla="*/ 75 w 130"/>
                <a:gd name="T47" fmla="*/ 19 h 128"/>
                <a:gd name="T48" fmla="*/ 76 w 130"/>
                <a:gd name="T49" fmla="*/ 15 h 128"/>
                <a:gd name="T50" fmla="*/ 79 w 130"/>
                <a:gd name="T51" fmla="*/ 10 h 128"/>
                <a:gd name="T52" fmla="*/ 89 w 130"/>
                <a:gd name="T53" fmla="*/ 6 h 128"/>
                <a:gd name="T54" fmla="*/ 103 w 130"/>
                <a:gd name="T55" fmla="*/ 0 h 12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30" h="128">
                  <a:moveTo>
                    <a:pt x="103" y="0"/>
                  </a:moveTo>
                  <a:lnTo>
                    <a:pt x="130" y="128"/>
                  </a:lnTo>
                  <a:lnTo>
                    <a:pt x="125" y="126"/>
                  </a:lnTo>
                  <a:lnTo>
                    <a:pt x="111" y="121"/>
                  </a:lnTo>
                  <a:lnTo>
                    <a:pt x="92" y="111"/>
                  </a:lnTo>
                  <a:lnTo>
                    <a:pt x="68" y="103"/>
                  </a:lnTo>
                  <a:lnTo>
                    <a:pt x="41" y="94"/>
                  </a:lnTo>
                  <a:lnTo>
                    <a:pt x="19" y="90"/>
                  </a:lnTo>
                  <a:lnTo>
                    <a:pt x="0" y="93"/>
                  </a:lnTo>
                  <a:lnTo>
                    <a:pt x="0" y="72"/>
                  </a:lnTo>
                  <a:lnTo>
                    <a:pt x="12" y="70"/>
                  </a:lnTo>
                  <a:lnTo>
                    <a:pt x="24" y="66"/>
                  </a:lnTo>
                  <a:lnTo>
                    <a:pt x="38" y="66"/>
                  </a:lnTo>
                  <a:lnTo>
                    <a:pt x="51" y="67"/>
                  </a:lnTo>
                  <a:lnTo>
                    <a:pt x="65" y="70"/>
                  </a:lnTo>
                  <a:lnTo>
                    <a:pt x="78" y="78"/>
                  </a:lnTo>
                  <a:lnTo>
                    <a:pt x="81" y="74"/>
                  </a:lnTo>
                  <a:lnTo>
                    <a:pt x="81" y="58"/>
                  </a:lnTo>
                  <a:lnTo>
                    <a:pt x="82" y="37"/>
                  </a:lnTo>
                  <a:lnTo>
                    <a:pt x="82" y="29"/>
                  </a:lnTo>
                  <a:lnTo>
                    <a:pt x="80" y="29"/>
                  </a:lnTo>
                  <a:lnTo>
                    <a:pt x="77" y="27"/>
                  </a:lnTo>
                  <a:lnTo>
                    <a:pt x="76" y="22"/>
                  </a:lnTo>
                  <a:lnTo>
                    <a:pt x="75" y="19"/>
                  </a:lnTo>
                  <a:lnTo>
                    <a:pt x="76" y="15"/>
                  </a:lnTo>
                  <a:lnTo>
                    <a:pt x="79" y="10"/>
                  </a:lnTo>
                  <a:lnTo>
                    <a:pt x="89" y="6"/>
                  </a:lnTo>
                  <a:lnTo>
                    <a:pt x="10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2068" name="Freeform 36"/>
            <p:cNvSpPr>
              <a:spLocks/>
            </p:cNvSpPr>
            <p:nvPr/>
          </p:nvSpPr>
          <p:spPr bwMode="ltGray">
            <a:xfrm>
              <a:off x="0" y="3949"/>
              <a:ext cx="47" cy="86"/>
            </a:xfrm>
            <a:custGeom>
              <a:avLst/>
              <a:gdLst>
                <a:gd name="T0" fmla="*/ 37 w 47"/>
                <a:gd name="T1" fmla="*/ 0 h 86"/>
                <a:gd name="T2" fmla="*/ 15 w 47"/>
                <a:gd name="T3" fmla="*/ 37 h 86"/>
                <a:gd name="T4" fmla="*/ 0 w 47"/>
                <a:gd name="T5" fmla="*/ 59 h 86"/>
                <a:gd name="T6" fmla="*/ 0 w 47"/>
                <a:gd name="T7" fmla="*/ 86 h 86"/>
                <a:gd name="T8" fmla="*/ 8 w 47"/>
                <a:gd name="T9" fmla="*/ 82 h 86"/>
                <a:gd name="T10" fmla="*/ 20 w 47"/>
                <a:gd name="T11" fmla="*/ 73 h 86"/>
                <a:gd name="T12" fmla="*/ 33 w 47"/>
                <a:gd name="T13" fmla="*/ 63 h 86"/>
                <a:gd name="T14" fmla="*/ 42 w 47"/>
                <a:gd name="T15" fmla="*/ 51 h 86"/>
                <a:gd name="T16" fmla="*/ 47 w 47"/>
                <a:gd name="T17" fmla="*/ 36 h 86"/>
                <a:gd name="T18" fmla="*/ 46 w 47"/>
                <a:gd name="T19" fmla="*/ 19 h 86"/>
                <a:gd name="T20" fmla="*/ 37 w 47"/>
                <a:gd name="T21" fmla="*/ 0 h 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7" h="86">
                  <a:moveTo>
                    <a:pt x="37" y="0"/>
                  </a:moveTo>
                  <a:lnTo>
                    <a:pt x="15" y="37"/>
                  </a:lnTo>
                  <a:lnTo>
                    <a:pt x="0" y="59"/>
                  </a:lnTo>
                  <a:lnTo>
                    <a:pt x="0" y="86"/>
                  </a:lnTo>
                  <a:lnTo>
                    <a:pt x="8" y="82"/>
                  </a:lnTo>
                  <a:lnTo>
                    <a:pt x="20" y="73"/>
                  </a:lnTo>
                  <a:lnTo>
                    <a:pt x="33" y="63"/>
                  </a:lnTo>
                  <a:lnTo>
                    <a:pt x="42" y="51"/>
                  </a:lnTo>
                  <a:lnTo>
                    <a:pt x="47" y="36"/>
                  </a:lnTo>
                  <a:lnTo>
                    <a:pt x="46" y="19"/>
                  </a:lnTo>
                  <a:lnTo>
                    <a:pt x="37"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2069" name="Freeform 37"/>
            <p:cNvSpPr>
              <a:spLocks/>
            </p:cNvSpPr>
            <p:nvPr/>
          </p:nvSpPr>
          <p:spPr bwMode="ltGray">
            <a:xfrm>
              <a:off x="0" y="3239"/>
              <a:ext cx="497" cy="740"/>
            </a:xfrm>
            <a:custGeom>
              <a:avLst/>
              <a:gdLst>
                <a:gd name="T0" fmla="*/ 0 w 497"/>
                <a:gd name="T1" fmla="*/ 13 h 740"/>
                <a:gd name="T2" fmla="*/ 41 w 497"/>
                <a:gd name="T3" fmla="*/ 4 h 740"/>
                <a:gd name="T4" fmla="*/ 101 w 497"/>
                <a:gd name="T5" fmla="*/ 0 h 740"/>
                <a:gd name="T6" fmla="*/ 170 w 497"/>
                <a:gd name="T7" fmla="*/ 4 h 740"/>
                <a:gd name="T8" fmla="*/ 248 w 497"/>
                <a:gd name="T9" fmla="*/ 21 h 740"/>
                <a:gd name="T10" fmla="*/ 323 w 497"/>
                <a:gd name="T11" fmla="*/ 50 h 740"/>
                <a:gd name="T12" fmla="*/ 382 w 497"/>
                <a:gd name="T13" fmla="*/ 90 h 740"/>
                <a:gd name="T14" fmla="*/ 428 w 497"/>
                <a:gd name="T15" fmla="*/ 141 h 740"/>
                <a:gd name="T16" fmla="*/ 463 w 497"/>
                <a:gd name="T17" fmla="*/ 199 h 740"/>
                <a:gd name="T18" fmla="*/ 485 w 497"/>
                <a:gd name="T19" fmla="*/ 262 h 740"/>
                <a:gd name="T20" fmla="*/ 496 w 497"/>
                <a:gd name="T21" fmla="*/ 327 h 740"/>
                <a:gd name="T22" fmla="*/ 497 w 497"/>
                <a:gd name="T23" fmla="*/ 396 h 740"/>
                <a:gd name="T24" fmla="*/ 487 w 497"/>
                <a:gd name="T25" fmla="*/ 462 h 740"/>
                <a:gd name="T26" fmla="*/ 470 w 497"/>
                <a:gd name="T27" fmla="*/ 527 h 740"/>
                <a:gd name="T28" fmla="*/ 443 w 497"/>
                <a:gd name="T29" fmla="*/ 586 h 740"/>
                <a:gd name="T30" fmla="*/ 406 w 497"/>
                <a:gd name="T31" fmla="*/ 639 h 740"/>
                <a:gd name="T32" fmla="*/ 364 w 497"/>
                <a:gd name="T33" fmla="*/ 683 h 740"/>
                <a:gd name="T34" fmla="*/ 315 w 497"/>
                <a:gd name="T35" fmla="*/ 715 h 740"/>
                <a:gd name="T36" fmla="*/ 259 w 497"/>
                <a:gd name="T37" fmla="*/ 736 h 740"/>
                <a:gd name="T38" fmla="*/ 198 w 497"/>
                <a:gd name="T39" fmla="*/ 740 h 740"/>
                <a:gd name="T40" fmla="*/ 131 w 497"/>
                <a:gd name="T41" fmla="*/ 727 h 740"/>
                <a:gd name="T42" fmla="*/ 167 w 497"/>
                <a:gd name="T43" fmla="*/ 728 h 740"/>
                <a:gd name="T44" fmla="*/ 204 w 497"/>
                <a:gd name="T45" fmla="*/ 718 h 740"/>
                <a:gd name="T46" fmla="*/ 238 w 497"/>
                <a:gd name="T47" fmla="*/ 700 h 740"/>
                <a:gd name="T48" fmla="*/ 272 w 497"/>
                <a:gd name="T49" fmla="*/ 670 h 740"/>
                <a:gd name="T50" fmla="*/ 304 w 497"/>
                <a:gd name="T51" fmla="*/ 635 h 740"/>
                <a:gd name="T52" fmla="*/ 333 w 497"/>
                <a:gd name="T53" fmla="*/ 594 h 740"/>
                <a:gd name="T54" fmla="*/ 358 w 497"/>
                <a:gd name="T55" fmla="*/ 549 h 740"/>
                <a:gd name="T56" fmla="*/ 381 w 497"/>
                <a:gd name="T57" fmla="*/ 500 h 740"/>
                <a:gd name="T58" fmla="*/ 396 w 497"/>
                <a:gd name="T59" fmla="*/ 449 h 740"/>
                <a:gd name="T60" fmla="*/ 408 w 497"/>
                <a:gd name="T61" fmla="*/ 397 h 740"/>
                <a:gd name="T62" fmla="*/ 414 w 497"/>
                <a:gd name="T63" fmla="*/ 346 h 740"/>
                <a:gd name="T64" fmla="*/ 412 w 497"/>
                <a:gd name="T65" fmla="*/ 296 h 740"/>
                <a:gd name="T66" fmla="*/ 402 w 497"/>
                <a:gd name="T67" fmla="*/ 251 h 740"/>
                <a:gd name="T68" fmla="*/ 384 w 497"/>
                <a:gd name="T69" fmla="*/ 208 h 740"/>
                <a:gd name="T70" fmla="*/ 357 w 497"/>
                <a:gd name="T71" fmla="*/ 172 h 740"/>
                <a:gd name="T72" fmla="*/ 320 w 497"/>
                <a:gd name="T73" fmla="*/ 142 h 740"/>
                <a:gd name="T74" fmla="*/ 260 w 497"/>
                <a:gd name="T75" fmla="*/ 107 h 740"/>
                <a:gd name="T76" fmla="*/ 203 w 497"/>
                <a:gd name="T77" fmla="*/ 82 h 740"/>
                <a:gd name="T78" fmla="*/ 154 w 497"/>
                <a:gd name="T79" fmla="*/ 65 h 740"/>
                <a:gd name="T80" fmla="*/ 108 w 497"/>
                <a:gd name="T81" fmla="*/ 56 h 740"/>
                <a:gd name="T82" fmla="*/ 68 w 497"/>
                <a:gd name="T83" fmla="*/ 55 h 740"/>
                <a:gd name="T84" fmla="*/ 32 w 497"/>
                <a:gd name="T85" fmla="*/ 61 h 740"/>
                <a:gd name="T86" fmla="*/ 0 w 497"/>
                <a:gd name="T87" fmla="*/ 70 h 740"/>
                <a:gd name="T88" fmla="*/ 0 w 497"/>
                <a:gd name="T89" fmla="*/ 13 h 74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97" h="740">
                  <a:moveTo>
                    <a:pt x="0" y="13"/>
                  </a:moveTo>
                  <a:lnTo>
                    <a:pt x="41" y="4"/>
                  </a:lnTo>
                  <a:lnTo>
                    <a:pt x="101" y="0"/>
                  </a:lnTo>
                  <a:lnTo>
                    <a:pt x="170" y="4"/>
                  </a:lnTo>
                  <a:lnTo>
                    <a:pt x="248" y="21"/>
                  </a:lnTo>
                  <a:lnTo>
                    <a:pt x="323" y="50"/>
                  </a:lnTo>
                  <a:lnTo>
                    <a:pt x="382" y="90"/>
                  </a:lnTo>
                  <a:lnTo>
                    <a:pt x="428" y="141"/>
                  </a:lnTo>
                  <a:lnTo>
                    <a:pt x="463" y="199"/>
                  </a:lnTo>
                  <a:lnTo>
                    <a:pt x="485" y="262"/>
                  </a:lnTo>
                  <a:lnTo>
                    <a:pt x="496" y="327"/>
                  </a:lnTo>
                  <a:lnTo>
                    <a:pt x="497" y="396"/>
                  </a:lnTo>
                  <a:lnTo>
                    <a:pt x="487" y="462"/>
                  </a:lnTo>
                  <a:lnTo>
                    <a:pt x="470" y="527"/>
                  </a:lnTo>
                  <a:lnTo>
                    <a:pt x="443" y="586"/>
                  </a:lnTo>
                  <a:lnTo>
                    <a:pt x="406" y="639"/>
                  </a:lnTo>
                  <a:lnTo>
                    <a:pt x="364" y="683"/>
                  </a:lnTo>
                  <a:lnTo>
                    <a:pt x="315" y="715"/>
                  </a:lnTo>
                  <a:lnTo>
                    <a:pt x="259" y="736"/>
                  </a:lnTo>
                  <a:lnTo>
                    <a:pt x="198" y="740"/>
                  </a:lnTo>
                  <a:lnTo>
                    <a:pt x="131" y="727"/>
                  </a:lnTo>
                  <a:lnTo>
                    <a:pt x="167" y="728"/>
                  </a:lnTo>
                  <a:lnTo>
                    <a:pt x="204" y="718"/>
                  </a:lnTo>
                  <a:lnTo>
                    <a:pt x="238" y="700"/>
                  </a:lnTo>
                  <a:lnTo>
                    <a:pt x="272" y="670"/>
                  </a:lnTo>
                  <a:lnTo>
                    <a:pt x="304" y="635"/>
                  </a:lnTo>
                  <a:lnTo>
                    <a:pt x="333" y="594"/>
                  </a:lnTo>
                  <a:lnTo>
                    <a:pt x="358" y="549"/>
                  </a:lnTo>
                  <a:lnTo>
                    <a:pt x="381" y="500"/>
                  </a:lnTo>
                  <a:lnTo>
                    <a:pt x="396" y="449"/>
                  </a:lnTo>
                  <a:lnTo>
                    <a:pt x="408" y="397"/>
                  </a:lnTo>
                  <a:lnTo>
                    <a:pt x="414" y="346"/>
                  </a:lnTo>
                  <a:lnTo>
                    <a:pt x="412" y="296"/>
                  </a:lnTo>
                  <a:lnTo>
                    <a:pt x="402" y="251"/>
                  </a:lnTo>
                  <a:lnTo>
                    <a:pt x="384" y="208"/>
                  </a:lnTo>
                  <a:lnTo>
                    <a:pt x="357" y="172"/>
                  </a:lnTo>
                  <a:lnTo>
                    <a:pt x="320" y="142"/>
                  </a:lnTo>
                  <a:lnTo>
                    <a:pt x="260" y="107"/>
                  </a:lnTo>
                  <a:lnTo>
                    <a:pt x="203" y="82"/>
                  </a:lnTo>
                  <a:lnTo>
                    <a:pt x="154" y="65"/>
                  </a:lnTo>
                  <a:lnTo>
                    <a:pt x="108" y="56"/>
                  </a:lnTo>
                  <a:lnTo>
                    <a:pt x="68" y="55"/>
                  </a:lnTo>
                  <a:lnTo>
                    <a:pt x="32" y="61"/>
                  </a:lnTo>
                  <a:lnTo>
                    <a:pt x="0" y="70"/>
                  </a:lnTo>
                  <a:lnTo>
                    <a:pt x="0" y="13"/>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2070" name="Freeform 38"/>
            <p:cNvSpPr>
              <a:spLocks/>
            </p:cNvSpPr>
            <p:nvPr/>
          </p:nvSpPr>
          <p:spPr bwMode="ltGray">
            <a:xfrm rot="1584153">
              <a:off x="20" y="410"/>
              <a:ext cx="344" cy="245"/>
            </a:xfrm>
            <a:custGeom>
              <a:avLst/>
              <a:gdLst>
                <a:gd name="T0" fmla="*/ 0 w 257"/>
                <a:gd name="T1" fmla="*/ 0 h 237"/>
                <a:gd name="T2" fmla="*/ 0 w 257"/>
                <a:gd name="T3" fmla="*/ 29 h 237"/>
                <a:gd name="T4" fmla="*/ 9 w 257"/>
                <a:gd name="T5" fmla="*/ 58 h 237"/>
                <a:gd name="T6" fmla="*/ 20 w 257"/>
                <a:gd name="T7" fmla="*/ 87 h 237"/>
                <a:gd name="T8" fmla="*/ 36 w 257"/>
                <a:gd name="T9" fmla="*/ 112 h 237"/>
                <a:gd name="T10" fmla="*/ 58 w 257"/>
                <a:gd name="T11" fmla="*/ 135 h 237"/>
                <a:gd name="T12" fmla="*/ 86 w 257"/>
                <a:gd name="T13" fmla="*/ 161 h 237"/>
                <a:gd name="T14" fmla="*/ 122 w 257"/>
                <a:gd name="T15" fmla="*/ 184 h 237"/>
                <a:gd name="T16" fmla="*/ 163 w 257"/>
                <a:gd name="T17" fmla="*/ 203 h 237"/>
                <a:gd name="T18" fmla="*/ 216 w 257"/>
                <a:gd name="T19" fmla="*/ 222 h 237"/>
                <a:gd name="T20" fmla="*/ 276 w 257"/>
                <a:gd name="T21" fmla="*/ 237 h 237"/>
                <a:gd name="T22" fmla="*/ 340 w 257"/>
                <a:gd name="T23" fmla="*/ 250 h 237"/>
                <a:gd name="T24" fmla="*/ 419 w 257"/>
                <a:gd name="T25" fmla="*/ 261 h 237"/>
                <a:gd name="T26" fmla="*/ 505 w 257"/>
                <a:gd name="T27" fmla="*/ 267 h 237"/>
                <a:gd name="T28" fmla="*/ 604 w 257"/>
                <a:gd name="T29" fmla="*/ 271 h 237"/>
                <a:gd name="T30" fmla="*/ 705 w 257"/>
                <a:gd name="T31" fmla="*/ 270 h 237"/>
                <a:gd name="T32" fmla="*/ 825 w 257"/>
                <a:gd name="T33" fmla="*/ 265 h 237"/>
                <a:gd name="T34" fmla="*/ 720 w 257"/>
                <a:gd name="T35" fmla="*/ 259 h 237"/>
                <a:gd name="T36" fmla="*/ 625 w 257"/>
                <a:gd name="T37" fmla="*/ 251 h 237"/>
                <a:gd name="T38" fmla="*/ 546 w 257"/>
                <a:gd name="T39" fmla="*/ 242 h 237"/>
                <a:gd name="T40" fmla="*/ 475 w 257"/>
                <a:gd name="T41" fmla="*/ 233 h 237"/>
                <a:gd name="T42" fmla="*/ 411 w 257"/>
                <a:gd name="T43" fmla="*/ 221 h 237"/>
                <a:gd name="T44" fmla="*/ 360 w 257"/>
                <a:gd name="T45" fmla="*/ 208 h 237"/>
                <a:gd name="T46" fmla="*/ 312 w 257"/>
                <a:gd name="T47" fmla="*/ 193 h 237"/>
                <a:gd name="T48" fmla="*/ 269 w 257"/>
                <a:gd name="T49" fmla="*/ 177 h 237"/>
                <a:gd name="T50" fmla="*/ 229 w 257"/>
                <a:gd name="T51" fmla="*/ 161 h 237"/>
                <a:gd name="T52" fmla="*/ 197 w 257"/>
                <a:gd name="T53" fmla="*/ 142 h 237"/>
                <a:gd name="T54" fmla="*/ 169 w 257"/>
                <a:gd name="T55" fmla="*/ 123 h 237"/>
                <a:gd name="T56" fmla="*/ 139 w 257"/>
                <a:gd name="T57" fmla="*/ 100 h 237"/>
                <a:gd name="T58" fmla="*/ 106 w 257"/>
                <a:gd name="T59" fmla="*/ 78 h 237"/>
                <a:gd name="T60" fmla="*/ 74 w 257"/>
                <a:gd name="T61" fmla="*/ 55 h 237"/>
                <a:gd name="T62" fmla="*/ 37 w 257"/>
                <a:gd name="T63" fmla="*/ 28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2071" name="Freeform 39"/>
            <p:cNvSpPr>
              <a:spLocks/>
            </p:cNvSpPr>
            <p:nvPr/>
          </p:nvSpPr>
          <p:spPr bwMode="ltGray">
            <a:xfrm rot="1584153">
              <a:off x="242" y="756"/>
              <a:ext cx="167" cy="115"/>
            </a:xfrm>
            <a:custGeom>
              <a:avLst/>
              <a:gdLst>
                <a:gd name="T0" fmla="*/ 255 w 124"/>
                <a:gd name="T1" fmla="*/ 0 h 110"/>
                <a:gd name="T2" fmla="*/ 408 w 124"/>
                <a:gd name="T3" fmla="*/ 129 h 110"/>
                <a:gd name="T4" fmla="*/ 396 w 124"/>
                <a:gd name="T5" fmla="*/ 128 h 110"/>
                <a:gd name="T6" fmla="*/ 352 w 124"/>
                <a:gd name="T7" fmla="*/ 125 h 110"/>
                <a:gd name="T8" fmla="*/ 294 w 124"/>
                <a:gd name="T9" fmla="*/ 121 h 110"/>
                <a:gd name="T10" fmla="*/ 225 w 124"/>
                <a:gd name="T11" fmla="*/ 119 h 110"/>
                <a:gd name="T12" fmla="*/ 148 w 124"/>
                <a:gd name="T13" fmla="*/ 116 h 110"/>
                <a:gd name="T14" fmla="*/ 84 w 124"/>
                <a:gd name="T15" fmla="*/ 117 h 110"/>
                <a:gd name="T16" fmla="*/ 30 w 124"/>
                <a:gd name="T17" fmla="*/ 122 h 110"/>
                <a:gd name="T18" fmla="*/ 0 w 124"/>
                <a:gd name="T19" fmla="*/ 131 h 110"/>
                <a:gd name="T20" fmla="*/ 12 w 124"/>
                <a:gd name="T21" fmla="*/ 117 h 110"/>
                <a:gd name="T22" fmla="*/ 27 w 124"/>
                <a:gd name="T23" fmla="*/ 106 h 110"/>
                <a:gd name="T24" fmla="*/ 54 w 124"/>
                <a:gd name="T25" fmla="*/ 98 h 110"/>
                <a:gd name="T26" fmla="*/ 84 w 124"/>
                <a:gd name="T27" fmla="*/ 91 h 110"/>
                <a:gd name="T28" fmla="*/ 119 w 124"/>
                <a:gd name="T29" fmla="*/ 86 h 110"/>
                <a:gd name="T30" fmla="*/ 154 w 124"/>
                <a:gd name="T31" fmla="*/ 85 h 110"/>
                <a:gd name="T32" fmla="*/ 193 w 124"/>
                <a:gd name="T33" fmla="*/ 85 h 110"/>
                <a:gd name="T34" fmla="*/ 237 w 124"/>
                <a:gd name="T35" fmla="*/ 89 h 110"/>
                <a:gd name="T36" fmla="*/ 240 w 124"/>
                <a:gd name="T37" fmla="*/ 85 h 110"/>
                <a:gd name="T38" fmla="*/ 230 w 124"/>
                <a:gd name="T39" fmla="*/ 68 h 110"/>
                <a:gd name="T40" fmla="*/ 220 w 124"/>
                <a:gd name="T41" fmla="*/ 46 h 110"/>
                <a:gd name="T42" fmla="*/ 215 w 124"/>
                <a:gd name="T43" fmla="*/ 35 h 110"/>
                <a:gd name="T44" fmla="*/ 207 w 124"/>
                <a:gd name="T45" fmla="*/ 35 h 110"/>
                <a:gd name="T46" fmla="*/ 199 w 124"/>
                <a:gd name="T47" fmla="*/ 33 h 110"/>
                <a:gd name="T48" fmla="*/ 193 w 124"/>
                <a:gd name="T49" fmla="*/ 30 h 110"/>
                <a:gd name="T50" fmla="*/ 189 w 124"/>
                <a:gd name="T51" fmla="*/ 27 h 110"/>
                <a:gd name="T52" fmla="*/ 189 w 124"/>
                <a:gd name="T53" fmla="*/ 23 h 110"/>
                <a:gd name="T54" fmla="*/ 193 w 124"/>
                <a:gd name="T55" fmla="*/ 18 h 110"/>
                <a:gd name="T56" fmla="*/ 218 w 124"/>
                <a:gd name="T57" fmla="*/ 8 h 110"/>
                <a:gd name="T58" fmla="*/ 255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2072" name="Freeform 40"/>
            <p:cNvSpPr>
              <a:spLocks/>
            </p:cNvSpPr>
            <p:nvPr/>
          </p:nvSpPr>
          <p:spPr bwMode="ltGray">
            <a:xfrm rot="1584153">
              <a:off x="574" y="286"/>
              <a:ext cx="147" cy="160"/>
            </a:xfrm>
            <a:custGeom>
              <a:avLst/>
              <a:gdLst>
                <a:gd name="T0" fmla="*/ 0 w 109"/>
                <a:gd name="T1" fmla="*/ 0 h 156"/>
                <a:gd name="T2" fmla="*/ 16 w 109"/>
                <a:gd name="T3" fmla="*/ 1 h 156"/>
                <a:gd name="T4" fmla="*/ 58 w 109"/>
                <a:gd name="T5" fmla="*/ 5 h 156"/>
                <a:gd name="T6" fmla="*/ 121 w 109"/>
                <a:gd name="T7" fmla="*/ 12 h 156"/>
                <a:gd name="T8" fmla="*/ 192 w 109"/>
                <a:gd name="T9" fmla="*/ 28 h 156"/>
                <a:gd name="T10" fmla="*/ 259 w 109"/>
                <a:gd name="T11" fmla="*/ 48 h 156"/>
                <a:gd name="T12" fmla="*/ 317 w 109"/>
                <a:gd name="T13" fmla="*/ 79 h 156"/>
                <a:gd name="T14" fmla="*/ 353 w 109"/>
                <a:gd name="T15" fmla="*/ 120 h 156"/>
                <a:gd name="T16" fmla="*/ 360 w 109"/>
                <a:gd name="T17" fmla="*/ 172 h 156"/>
                <a:gd name="T18" fmla="*/ 349 w 109"/>
                <a:gd name="T19" fmla="*/ 172 h 156"/>
                <a:gd name="T20" fmla="*/ 329 w 109"/>
                <a:gd name="T21" fmla="*/ 172 h 156"/>
                <a:gd name="T22" fmla="*/ 307 w 109"/>
                <a:gd name="T23" fmla="*/ 172 h 156"/>
                <a:gd name="T24" fmla="*/ 287 w 109"/>
                <a:gd name="T25" fmla="*/ 170 h 156"/>
                <a:gd name="T26" fmla="*/ 267 w 109"/>
                <a:gd name="T27" fmla="*/ 169 h 156"/>
                <a:gd name="T28" fmla="*/ 245 w 109"/>
                <a:gd name="T29" fmla="*/ 166 h 156"/>
                <a:gd name="T30" fmla="*/ 218 w 109"/>
                <a:gd name="T31" fmla="*/ 161 h 156"/>
                <a:gd name="T32" fmla="*/ 192 w 109"/>
                <a:gd name="T33" fmla="*/ 155 h 156"/>
                <a:gd name="T34" fmla="*/ 174 w 109"/>
                <a:gd name="T35" fmla="*/ 138 h 156"/>
                <a:gd name="T36" fmla="*/ 174 w 109"/>
                <a:gd name="T37" fmla="*/ 123 h 156"/>
                <a:gd name="T38" fmla="*/ 186 w 109"/>
                <a:gd name="T39" fmla="*/ 107 h 156"/>
                <a:gd name="T40" fmla="*/ 197 w 109"/>
                <a:gd name="T41" fmla="*/ 88 h 156"/>
                <a:gd name="T42" fmla="*/ 186 w 109"/>
                <a:gd name="T43" fmla="*/ 70 h 156"/>
                <a:gd name="T44" fmla="*/ 160 w 109"/>
                <a:gd name="T45" fmla="*/ 47 h 156"/>
                <a:gd name="T46" fmla="*/ 104 w 109"/>
                <a:gd name="T47" fmla="*/ 27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2073" name="Freeform 41"/>
            <p:cNvSpPr>
              <a:spLocks/>
            </p:cNvSpPr>
            <p:nvPr/>
          </p:nvSpPr>
          <p:spPr bwMode="ltGray">
            <a:xfrm rot="1584153">
              <a:off x="236" y="721"/>
              <a:ext cx="62" cy="97"/>
            </a:xfrm>
            <a:custGeom>
              <a:avLst/>
              <a:gdLst>
                <a:gd name="T0" fmla="*/ 104 w 46"/>
                <a:gd name="T1" fmla="*/ 0 h 94"/>
                <a:gd name="T2" fmla="*/ 66 w 46"/>
                <a:gd name="T3" fmla="*/ 42 h 94"/>
                <a:gd name="T4" fmla="*/ 49 w 46"/>
                <a:gd name="T5" fmla="*/ 70 h 94"/>
                <a:gd name="T6" fmla="*/ 36 w 46"/>
                <a:gd name="T7" fmla="*/ 91 h 94"/>
                <a:gd name="T8" fmla="*/ 0 w 46"/>
                <a:gd name="T9" fmla="*/ 106 h 94"/>
                <a:gd name="T10" fmla="*/ 40 w 46"/>
                <a:gd name="T11" fmla="*/ 100 h 94"/>
                <a:gd name="T12" fmla="*/ 77 w 46"/>
                <a:gd name="T13" fmla="*/ 92 h 94"/>
                <a:gd name="T14" fmla="*/ 105 w 46"/>
                <a:gd name="T15" fmla="*/ 77 h 94"/>
                <a:gd name="T16" fmla="*/ 132 w 46"/>
                <a:gd name="T17" fmla="*/ 65 h 94"/>
                <a:gd name="T18" fmla="*/ 150 w 46"/>
                <a:gd name="T19" fmla="*/ 49 h 94"/>
                <a:gd name="T20" fmla="*/ 152 w 46"/>
                <a:gd name="T21" fmla="*/ 34 h 94"/>
                <a:gd name="T22" fmla="*/ 140 w 46"/>
                <a:gd name="T23" fmla="*/ 15 h 94"/>
                <a:gd name="T24" fmla="*/ 104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2074" name="Freeform 42"/>
            <p:cNvSpPr>
              <a:spLocks/>
            </p:cNvSpPr>
            <p:nvPr/>
          </p:nvSpPr>
          <p:spPr bwMode="ltGray">
            <a:xfrm rot="1584153">
              <a:off x="585" y="466"/>
              <a:ext cx="72" cy="41"/>
            </a:xfrm>
            <a:custGeom>
              <a:avLst/>
              <a:gdLst>
                <a:gd name="T0" fmla="*/ 0 w 54"/>
                <a:gd name="T1" fmla="*/ 0 h 40"/>
                <a:gd name="T2" fmla="*/ 1 w 54"/>
                <a:gd name="T3" fmla="*/ 1 h 40"/>
                <a:gd name="T4" fmla="*/ 20 w 54"/>
                <a:gd name="T5" fmla="*/ 3 h 40"/>
                <a:gd name="T6" fmla="*/ 41 w 54"/>
                <a:gd name="T7" fmla="*/ 8 h 40"/>
                <a:gd name="T8" fmla="*/ 65 w 54"/>
                <a:gd name="T9" fmla="*/ 12 h 40"/>
                <a:gd name="T10" fmla="*/ 92 w 54"/>
                <a:gd name="T11" fmla="*/ 15 h 40"/>
                <a:gd name="T12" fmla="*/ 121 w 54"/>
                <a:gd name="T13" fmla="*/ 17 h 40"/>
                <a:gd name="T14" fmla="*/ 144 w 54"/>
                <a:gd name="T15" fmla="*/ 18 h 40"/>
                <a:gd name="T16" fmla="*/ 171 w 54"/>
                <a:gd name="T17" fmla="*/ 16 h 40"/>
                <a:gd name="T18" fmla="*/ 169 w 54"/>
                <a:gd name="T19" fmla="*/ 29 h 40"/>
                <a:gd name="T20" fmla="*/ 159 w 54"/>
                <a:gd name="T21" fmla="*/ 37 h 40"/>
                <a:gd name="T22" fmla="*/ 140 w 54"/>
                <a:gd name="T23" fmla="*/ 42 h 40"/>
                <a:gd name="T24" fmla="*/ 116 w 54"/>
                <a:gd name="T25" fmla="*/ 44 h 40"/>
                <a:gd name="T26" fmla="*/ 87 w 54"/>
                <a:gd name="T27" fmla="*/ 43 h 40"/>
                <a:gd name="T28" fmla="*/ 59 w 54"/>
                <a:gd name="T29" fmla="*/ 36 h 40"/>
                <a:gd name="T30" fmla="*/ 31 w 54"/>
                <a:gd name="T31" fmla="*/ 24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2075" name="Freeform 43"/>
            <p:cNvSpPr>
              <a:spLocks/>
            </p:cNvSpPr>
            <p:nvPr/>
          </p:nvSpPr>
          <p:spPr bwMode="ltGray">
            <a:xfrm>
              <a:off x="0" y="886"/>
              <a:ext cx="360" cy="650"/>
            </a:xfrm>
            <a:custGeom>
              <a:avLst/>
              <a:gdLst>
                <a:gd name="T0" fmla="*/ 264 w 360"/>
                <a:gd name="T1" fmla="*/ 0 h 650"/>
                <a:gd name="T2" fmla="*/ 269 w 360"/>
                <a:gd name="T3" fmla="*/ 9 h 650"/>
                <a:gd name="T4" fmla="*/ 277 w 360"/>
                <a:gd name="T5" fmla="*/ 22 h 650"/>
                <a:gd name="T6" fmla="*/ 286 w 360"/>
                <a:gd name="T7" fmla="*/ 39 h 650"/>
                <a:gd name="T8" fmla="*/ 297 w 360"/>
                <a:gd name="T9" fmla="*/ 58 h 650"/>
                <a:gd name="T10" fmla="*/ 309 w 360"/>
                <a:gd name="T11" fmla="*/ 83 h 650"/>
                <a:gd name="T12" fmla="*/ 319 w 360"/>
                <a:gd name="T13" fmla="*/ 108 h 650"/>
                <a:gd name="T14" fmla="*/ 329 w 360"/>
                <a:gd name="T15" fmla="*/ 136 h 650"/>
                <a:gd name="T16" fmla="*/ 333 w 360"/>
                <a:gd name="T17" fmla="*/ 163 h 650"/>
                <a:gd name="T18" fmla="*/ 336 w 360"/>
                <a:gd name="T19" fmla="*/ 193 h 650"/>
                <a:gd name="T20" fmla="*/ 332 w 360"/>
                <a:gd name="T21" fmla="*/ 223 h 650"/>
                <a:gd name="T22" fmla="*/ 323 w 360"/>
                <a:gd name="T23" fmla="*/ 255 h 650"/>
                <a:gd name="T24" fmla="*/ 310 w 360"/>
                <a:gd name="T25" fmla="*/ 285 h 650"/>
                <a:gd name="T26" fmla="*/ 287 w 360"/>
                <a:gd name="T27" fmla="*/ 315 h 650"/>
                <a:gd name="T28" fmla="*/ 257 w 360"/>
                <a:gd name="T29" fmla="*/ 343 h 650"/>
                <a:gd name="T30" fmla="*/ 218 w 360"/>
                <a:gd name="T31" fmla="*/ 370 h 650"/>
                <a:gd name="T32" fmla="*/ 167 w 360"/>
                <a:gd name="T33" fmla="*/ 396 h 650"/>
                <a:gd name="T34" fmla="*/ 111 w 360"/>
                <a:gd name="T35" fmla="*/ 425 h 650"/>
                <a:gd name="T36" fmla="*/ 69 w 360"/>
                <a:gd name="T37" fmla="*/ 457 h 650"/>
                <a:gd name="T38" fmla="*/ 35 w 360"/>
                <a:gd name="T39" fmla="*/ 490 h 650"/>
                <a:gd name="T40" fmla="*/ 12 w 360"/>
                <a:gd name="T41" fmla="*/ 526 h 650"/>
                <a:gd name="T42" fmla="*/ 0 w 360"/>
                <a:gd name="T43" fmla="*/ 553 h 650"/>
                <a:gd name="T44" fmla="*/ 0 w 360"/>
                <a:gd name="T45" fmla="*/ 650 h 650"/>
                <a:gd name="T46" fmla="*/ 6 w 360"/>
                <a:gd name="T47" fmla="*/ 628 h 650"/>
                <a:gd name="T48" fmla="*/ 19 w 360"/>
                <a:gd name="T49" fmla="*/ 594 h 650"/>
                <a:gd name="T50" fmla="*/ 43 w 360"/>
                <a:gd name="T51" fmla="*/ 551 h 650"/>
                <a:gd name="T52" fmla="*/ 76 w 360"/>
                <a:gd name="T53" fmla="*/ 503 h 650"/>
                <a:gd name="T54" fmla="*/ 125 w 360"/>
                <a:gd name="T55" fmla="*/ 454 h 650"/>
                <a:gd name="T56" fmla="*/ 190 w 360"/>
                <a:gd name="T57" fmla="*/ 408 h 650"/>
                <a:gd name="T58" fmla="*/ 275 w 360"/>
                <a:gd name="T59" fmla="*/ 365 h 650"/>
                <a:gd name="T60" fmla="*/ 308 w 360"/>
                <a:gd name="T61" fmla="*/ 342 h 650"/>
                <a:gd name="T62" fmla="*/ 335 w 360"/>
                <a:gd name="T63" fmla="*/ 305 h 650"/>
                <a:gd name="T64" fmla="*/ 352 w 360"/>
                <a:gd name="T65" fmla="*/ 255 h 650"/>
                <a:gd name="T66" fmla="*/ 360 w 360"/>
                <a:gd name="T67" fmla="*/ 201 h 650"/>
                <a:gd name="T68" fmla="*/ 356 w 360"/>
                <a:gd name="T69" fmla="*/ 144 h 650"/>
                <a:gd name="T70" fmla="*/ 341 w 360"/>
                <a:gd name="T71" fmla="*/ 88 h 650"/>
                <a:gd name="T72" fmla="*/ 311 w 360"/>
                <a:gd name="T73" fmla="*/ 39 h 650"/>
                <a:gd name="T74" fmla="*/ 264 w 360"/>
                <a:gd name="T75" fmla="*/ 0 h 65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60" h="650">
                  <a:moveTo>
                    <a:pt x="264" y="0"/>
                  </a:moveTo>
                  <a:lnTo>
                    <a:pt x="269" y="9"/>
                  </a:lnTo>
                  <a:lnTo>
                    <a:pt x="277" y="22"/>
                  </a:lnTo>
                  <a:lnTo>
                    <a:pt x="286" y="39"/>
                  </a:lnTo>
                  <a:lnTo>
                    <a:pt x="297" y="58"/>
                  </a:lnTo>
                  <a:lnTo>
                    <a:pt x="309" y="83"/>
                  </a:lnTo>
                  <a:lnTo>
                    <a:pt x="319" y="108"/>
                  </a:lnTo>
                  <a:lnTo>
                    <a:pt x="329" y="136"/>
                  </a:lnTo>
                  <a:lnTo>
                    <a:pt x="333" y="163"/>
                  </a:lnTo>
                  <a:lnTo>
                    <a:pt x="336" y="193"/>
                  </a:lnTo>
                  <a:lnTo>
                    <a:pt x="332" y="223"/>
                  </a:lnTo>
                  <a:lnTo>
                    <a:pt x="323" y="255"/>
                  </a:lnTo>
                  <a:lnTo>
                    <a:pt x="310" y="285"/>
                  </a:lnTo>
                  <a:lnTo>
                    <a:pt x="287" y="315"/>
                  </a:lnTo>
                  <a:lnTo>
                    <a:pt x="257" y="343"/>
                  </a:lnTo>
                  <a:lnTo>
                    <a:pt x="218" y="370"/>
                  </a:lnTo>
                  <a:lnTo>
                    <a:pt x="167" y="396"/>
                  </a:lnTo>
                  <a:lnTo>
                    <a:pt x="111" y="425"/>
                  </a:lnTo>
                  <a:lnTo>
                    <a:pt x="69" y="457"/>
                  </a:lnTo>
                  <a:lnTo>
                    <a:pt x="35" y="490"/>
                  </a:lnTo>
                  <a:lnTo>
                    <a:pt x="12" y="526"/>
                  </a:lnTo>
                  <a:lnTo>
                    <a:pt x="0" y="553"/>
                  </a:lnTo>
                  <a:lnTo>
                    <a:pt x="0" y="650"/>
                  </a:lnTo>
                  <a:lnTo>
                    <a:pt x="6" y="628"/>
                  </a:lnTo>
                  <a:lnTo>
                    <a:pt x="19" y="594"/>
                  </a:lnTo>
                  <a:lnTo>
                    <a:pt x="43" y="551"/>
                  </a:lnTo>
                  <a:lnTo>
                    <a:pt x="76" y="503"/>
                  </a:lnTo>
                  <a:lnTo>
                    <a:pt x="125" y="454"/>
                  </a:lnTo>
                  <a:lnTo>
                    <a:pt x="190" y="408"/>
                  </a:lnTo>
                  <a:lnTo>
                    <a:pt x="275" y="365"/>
                  </a:lnTo>
                  <a:lnTo>
                    <a:pt x="308" y="342"/>
                  </a:lnTo>
                  <a:lnTo>
                    <a:pt x="335" y="305"/>
                  </a:lnTo>
                  <a:lnTo>
                    <a:pt x="352" y="255"/>
                  </a:lnTo>
                  <a:lnTo>
                    <a:pt x="360" y="201"/>
                  </a:lnTo>
                  <a:lnTo>
                    <a:pt x="356" y="144"/>
                  </a:lnTo>
                  <a:lnTo>
                    <a:pt x="341" y="88"/>
                  </a:lnTo>
                  <a:lnTo>
                    <a:pt x="311" y="39"/>
                  </a:lnTo>
                  <a:lnTo>
                    <a:pt x="264"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2076" name="Freeform 44"/>
            <p:cNvSpPr>
              <a:spLocks/>
            </p:cNvSpPr>
            <p:nvPr/>
          </p:nvSpPr>
          <p:spPr bwMode="ltGray">
            <a:xfrm rot="1584153">
              <a:off x="56" y="84"/>
              <a:ext cx="804" cy="686"/>
            </a:xfrm>
            <a:custGeom>
              <a:avLst/>
              <a:gdLst>
                <a:gd name="T0" fmla="*/ 54 w 596"/>
                <a:gd name="T1" fmla="*/ 416 h 666"/>
                <a:gd name="T2" fmla="*/ 20 w 596"/>
                <a:gd name="T3" fmla="*/ 384 h 666"/>
                <a:gd name="T4" fmla="*/ 0 w 596"/>
                <a:gd name="T5" fmla="*/ 325 h 666"/>
                <a:gd name="T6" fmla="*/ 12 w 596"/>
                <a:gd name="T7" fmla="*/ 250 h 666"/>
                <a:gd name="T8" fmla="*/ 84 w 596"/>
                <a:gd name="T9" fmla="*/ 171 h 666"/>
                <a:gd name="T10" fmla="*/ 228 w 596"/>
                <a:gd name="T11" fmla="*/ 96 h 666"/>
                <a:gd name="T12" fmla="*/ 471 w 596"/>
                <a:gd name="T13" fmla="*/ 35 h 666"/>
                <a:gd name="T14" fmla="*/ 817 w 596"/>
                <a:gd name="T15" fmla="*/ 2 h 666"/>
                <a:gd name="T16" fmla="*/ 1260 w 596"/>
                <a:gd name="T17" fmla="*/ 9 h 666"/>
                <a:gd name="T18" fmla="*/ 1603 w 596"/>
                <a:gd name="T19" fmla="*/ 76 h 666"/>
                <a:gd name="T20" fmla="*/ 1835 w 596"/>
                <a:gd name="T21" fmla="*/ 185 h 666"/>
                <a:gd name="T22" fmla="*/ 1956 w 596"/>
                <a:gd name="T23" fmla="*/ 320 h 666"/>
                <a:gd name="T24" fmla="*/ 1971 w 596"/>
                <a:gd name="T25" fmla="*/ 460 h 666"/>
                <a:gd name="T26" fmla="*/ 1876 w 596"/>
                <a:gd name="T27" fmla="*/ 591 h 666"/>
                <a:gd name="T28" fmla="*/ 1679 w 596"/>
                <a:gd name="T29" fmla="*/ 692 h 666"/>
                <a:gd name="T30" fmla="*/ 1381 w 596"/>
                <a:gd name="T31" fmla="*/ 747 h 666"/>
                <a:gd name="T32" fmla="*/ 1288 w 596"/>
                <a:gd name="T33" fmla="*/ 742 h 666"/>
                <a:gd name="T34" fmla="*/ 1461 w 596"/>
                <a:gd name="T35" fmla="*/ 695 h 666"/>
                <a:gd name="T36" fmla="*/ 1596 w 596"/>
                <a:gd name="T37" fmla="*/ 612 h 666"/>
                <a:gd name="T38" fmla="*/ 1688 w 596"/>
                <a:gd name="T39" fmla="*/ 511 h 666"/>
                <a:gd name="T40" fmla="*/ 1721 w 596"/>
                <a:gd name="T41" fmla="*/ 400 h 666"/>
                <a:gd name="T42" fmla="*/ 1701 w 596"/>
                <a:gd name="T43" fmla="*/ 290 h 666"/>
                <a:gd name="T44" fmla="*/ 1605 w 596"/>
                <a:gd name="T45" fmla="*/ 196 h 666"/>
                <a:gd name="T46" fmla="*/ 1434 w 596"/>
                <a:gd name="T47" fmla="*/ 126 h 666"/>
                <a:gd name="T48" fmla="*/ 1130 w 596"/>
                <a:gd name="T49" fmla="*/ 83 h 666"/>
                <a:gd name="T50" fmla="*/ 815 w 596"/>
                <a:gd name="T51" fmla="*/ 69 h 666"/>
                <a:gd name="T52" fmla="*/ 577 w 596"/>
                <a:gd name="T53" fmla="*/ 79 h 666"/>
                <a:gd name="T54" fmla="*/ 401 w 596"/>
                <a:gd name="T55" fmla="*/ 113 h 666"/>
                <a:gd name="T56" fmla="*/ 277 w 596"/>
                <a:gd name="T57" fmla="*/ 168 h 666"/>
                <a:gd name="T58" fmla="*/ 189 w 596"/>
                <a:gd name="T59" fmla="*/ 232 h 666"/>
                <a:gd name="T60" fmla="*/ 132 w 596"/>
                <a:gd name="T61" fmla="*/ 306 h 666"/>
                <a:gd name="T62" fmla="*/ 93 w 596"/>
                <a:gd name="T63" fmla="*/ 381 h 6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grpSp>
      <p:sp>
        <p:nvSpPr>
          <p:cNvPr id="8237" name="Rectangle 45"/>
          <p:cNvSpPr>
            <a:spLocks noGrp="1" noChangeArrowheads="1"/>
          </p:cNvSpPr>
          <p:nvPr>
            <p:ph type="title"/>
          </p:nvPr>
        </p:nvSpPr>
        <p:spPr bwMode="auto">
          <a:xfrm>
            <a:off x="442913" y="103188"/>
            <a:ext cx="8243887"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2052" name="Rectangle 46"/>
          <p:cNvSpPr>
            <a:spLocks noGrp="1" noChangeArrowheads="1"/>
          </p:cNvSpPr>
          <p:nvPr>
            <p:ph type="body" idx="1"/>
          </p:nvPr>
        </p:nvSpPr>
        <p:spPr bwMode="auto">
          <a:xfrm>
            <a:off x="457200" y="1600200"/>
            <a:ext cx="8229600" cy="445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8239" name="Rectangle 47"/>
          <p:cNvSpPr>
            <a:spLocks noGrp="1" noChangeArrowheads="1"/>
          </p:cNvSpPr>
          <p:nvPr>
            <p:ph type="dt" sz="half" idx="2"/>
          </p:nvPr>
        </p:nvSpPr>
        <p:spPr bwMode="auto">
          <a:xfrm>
            <a:off x="457200" y="6243638"/>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defRPr/>
            </a:pPr>
            <a:endParaRPr lang="en-US" altLang="en-US">
              <a:solidFill>
                <a:srgbClr val="006699"/>
              </a:solidFill>
            </a:endParaRPr>
          </a:p>
        </p:txBody>
      </p:sp>
      <p:sp>
        <p:nvSpPr>
          <p:cNvPr id="8240" name="Rectangle 48"/>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defRPr/>
            </a:pPr>
            <a:endParaRPr lang="en-US" altLang="en-US">
              <a:solidFill>
                <a:srgbClr val="006699"/>
              </a:solidFill>
            </a:endParaRPr>
          </a:p>
        </p:txBody>
      </p:sp>
      <p:sp>
        <p:nvSpPr>
          <p:cNvPr id="8241" name="Rectangle 49"/>
          <p:cNvSpPr>
            <a:spLocks noGrp="1" noChangeArrowheads="1"/>
          </p:cNvSpPr>
          <p:nvPr>
            <p:ph type="sldNum" sz="quarter" idx="4"/>
          </p:nvPr>
        </p:nvSpPr>
        <p:spPr bwMode="auto">
          <a:xfrm>
            <a:off x="6553200" y="6243638"/>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defRPr/>
            </a:pPr>
            <a:fld id="{DA421CBD-B763-4C76-9A04-98BB1F44AAD9}" type="slidenum">
              <a:rPr lang="en-US" altLang="en-US">
                <a:solidFill>
                  <a:srgbClr val="006699"/>
                </a:solidFill>
              </a:rPr>
              <a:pPr fontAlgn="base">
                <a:spcBef>
                  <a:spcPct val="0"/>
                </a:spcBef>
                <a:spcAft>
                  <a:spcPct val="0"/>
                </a:spcAft>
                <a:defRPr/>
              </a:pPr>
              <a:t>‹#›</a:t>
            </a:fld>
            <a:endParaRPr lang="en-US" altLang="en-US">
              <a:solidFill>
                <a:srgbClr val="006699"/>
              </a:solidFill>
            </a:endParaRPr>
          </a:p>
        </p:txBody>
      </p:sp>
    </p:spTree>
    <p:extLst>
      <p:ext uri="{BB962C8B-B14F-4D97-AF65-F5344CB8AC3E}">
        <p14:creationId xmlns:p14="http://schemas.microsoft.com/office/powerpoint/2010/main" val="2422503281"/>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 id="2147483928" r:id="rId12"/>
    <p:sldLayoutId id="2147483929" r:id="rId13"/>
    <p:sldLayoutId id="2147483930" r:id="rId14"/>
  </p:sldLayoutIdLst>
  <p:txStyles>
    <p:titleStyle>
      <a:lvl1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mj-lt"/>
          <a:ea typeface="+mj-ea"/>
          <a:cs typeface="+mj-cs"/>
        </a:defRPr>
      </a:lvl1pPr>
      <a:lvl2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2pPr>
      <a:lvl3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3pPr>
      <a:lvl4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4pPr>
      <a:lvl5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5pPr>
      <a:lvl6pPr marL="4572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6pPr>
      <a:lvl7pPr marL="9144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7pPr>
      <a:lvl8pPr marL="13716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8pPr>
      <a:lvl9pPr marL="18288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sz="2800" b="1">
              <a:solidFill>
                <a:prstClr val="black"/>
              </a:solidFill>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sz="2800" b="1">
              <a:solidFill>
                <a:prstClr val="black"/>
              </a:solidFill>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defRPr>
            </a:lvl1pPr>
          </a:lstStyle>
          <a:p>
            <a:pPr fontAlgn="base">
              <a:spcBef>
                <a:spcPct val="0"/>
              </a:spcBef>
              <a:spcAft>
                <a:spcPct val="0"/>
              </a:spcAft>
              <a:defRPr/>
            </a:pPr>
            <a:endParaRPr lang="en-US" b="1">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defRPr>
            </a:lvl1pPr>
          </a:lstStyle>
          <a:p>
            <a:pPr fontAlgn="base">
              <a:spcBef>
                <a:spcPct val="0"/>
              </a:spcBef>
              <a:spcAft>
                <a:spcPct val="0"/>
              </a:spcAft>
              <a:defRPr/>
            </a:pPr>
            <a:endParaRPr lang="en-US" b="1">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latin typeface="Arial" charset="0"/>
              </a:defRPr>
            </a:lvl1pPr>
          </a:lstStyle>
          <a:p>
            <a:pPr fontAlgn="base">
              <a:spcBef>
                <a:spcPct val="0"/>
              </a:spcBef>
              <a:spcAft>
                <a:spcPct val="0"/>
              </a:spcAft>
              <a:defRPr/>
            </a:pPr>
            <a:fld id="{69C93AE1-7DE4-4DFE-88FA-4047E6B7AB4D}" type="slidenum">
              <a:rPr lang="en-US" b="1">
                <a:solidFill>
                  <a:srgbClr val="04617B">
                    <a:shade val="90000"/>
                  </a:srgbClr>
                </a:solidFill>
              </a:rPr>
              <a:pPr fontAlgn="base">
                <a:spcBef>
                  <a:spcPct val="0"/>
                </a:spcBef>
                <a:spcAft>
                  <a:spcPct val="0"/>
                </a:spcAft>
                <a:defRPr/>
              </a:pPr>
              <a:t>‹#›</a:t>
            </a:fld>
            <a:endParaRPr lang="en-US" b="1">
              <a:solidFill>
                <a:srgbClr val="04617B">
                  <a:shade val="90000"/>
                </a:srgbClr>
              </a:solidFill>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sz="2800" b="1">
                <a:solidFill>
                  <a:prstClr val="black"/>
                </a:solidFill>
                <a:latin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sz="2800" b="1">
                <a:solidFill>
                  <a:prstClr val="black"/>
                </a:solidFill>
                <a:latin typeface="Arial" charset="0"/>
              </a:endParaRPr>
            </a:p>
          </p:txBody>
        </p:sp>
      </p:grpSp>
    </p:spTree>
    <p:extLst>
      <p:ext uri="{BB962C8B-B14F-4D97-AF65-F5344CB8AC3E}">
        <p14:creationId xmlns:p14="http://schemas.microsoft.com/office/powerpoint/2010/main" val="3460242804"/>
      </p:ext>
    </p:extLst>
  </p:cSld>
  <p:clrMap bg1="lt1" tx1="dk1" bg2="lt2" tx2="dk2" accent1="accent1" accent2="accent2" accent3="accent3" accent4="accent4" accent5="accent5" accent6="accent6" hlink="hlink" folHlink="folHlink"/>
  <p:sldLayoutIdLst>
    <p:sldLayoutId id="2147483932" r:id="rId1"/>
    <p:sldLayoutId id="2147483933" r:id="rId2"/>
    <p:sldLayoutId id="2147483934" r:id="rId3"/>
    <p:sldLayoutId id="2147483935" r:id="rId4"/>
    <p:sldLayoutId id="2147483936" r:id="rId5"/>
    <p:sldLayoutId id="2147483937" r:id="rId6"/>
    <p:sldLayoutId id="2147483938" r:id="rId7"/>
    <p:sldLayoutId id="2147483939" r:id="rId8"/>
    <p:sldLayoutId id="2147483940" r:id="rId9"/>
    <p:sldLayoutId id="2147483941" r:id="rId10"/>
    <p:sldLayoutId id="2147483942"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gif"/><Relationship Id="rId3" Type="http://schemas.openxmlformats.org/officeDocument/2006/relationships/image" Target="../media/image5.gif"/><Relationship Id="rId7" Type="http://schemas.openxmlformats.org/officeDocument/2006/relationships/image" Target="../media/image9.gif"/><Relationship Id="rId2" Type="http://schemas.openxmlformats.org/officeDocument/2006/relationships/image" Target="../media/image4.gif"/><Relationship Id="rId1" Type="http://schemas.openxmlformats.org/officeDocument/2006/relationships/slideLayout" Target="../slideLayouts/slideLayout62.xml"/><Relationship Id="rId6" Type="http://schemas.openxmlformats.org/officeDocument/2006/relationships/image" Target="../media/image8.gif"/><Relationship Id="rId5" Type="http://schemas.openxmlformats.org/officeDocument/2006/relationships/image" Target="../media/image7.gif"/><Relationship Id="rId10" Type="http://schemas.openxmlformats.org/officeDocument/2006/relationships/image" Target="../media/image12.gif"/><Relationship Id="rId4" Type="http://schemas.openxmlformats.org/officeDocument/2006/relationships/image" Target="../media/image6.gif"/><Relationship Id="rId9" Type="http://schemas.openxmlformats.org/officeDocument/2006/relationships/image" Target="../media/image11.gif"/></Relationships>
</file>

<file path=ppt/slides/_rels/slide10.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file:///E:\tai%20lieu\clip%20th&#237;%20nghi&#7879;m%20hay%20s&#7917;%20d&#7909;ng\&#7912;ng%20d&#7909;ng%20c&#7911;a%20Natri%20hidroxit.mp4" TargetMode="External"/><Relationship Id="rId2" Type="http://schemas.openxmlformats.org/officeDocument/2006/relationships/audio" Target="../media/audio1.wav"/><Relationship Id="rId1" Type="http://schemas.openxmlformats.org/officeDocument/2006/relationships/slideLayout" Target="../slideLayouts/slideLayout74.xml"/></Relationships>
</file>

<file path=ppt/slides/_rels/slide13.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png"/><Relationship Id="rId7" Type="http://schemas.openxmlformats.org/officeDocument/2006/relationships/image" Target="../media/image34.jpeg"/><Relationship Id="rId2" Type="http://schemas.openxmlformats.org/officeDocument/2006/relationships/image" Target="../media/image29.jpeg"/><Relationship Id="rId1" Type="http://schemas.openxmlformats.org/officeDocument/2006/relationships/slideLayout" Target="../slideLayouts/slideLayout148.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 Id="rId9" Type="http://schemas.openxmlformats.org/officeDocument/2006/relationships/image" Target="../media/image3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28.gif"/><Relationship Id="rId2" Type="http://schemas.openxmlformats.org/officeDocument/2006/relationships/slideLayout" Target="../slideLayouts/slideLayout88.xml"/><Relationship Id="rId1" Type="http://schemas.openxmlformats.org/officeDocument/2006/relationships/vmlDrawing" Target="../drawings/vmlDrawing1.vml"/><Relationship Id="rId6" Type="http://schemas.openxmlformats.org/officeDocument/2006/relationships/image" Target="../media/image39.wmf"/><Relationship Id="rId5" Type="http://schemas.openxmlformats.org/officeDocument/2006/relationships/image" Target="../media/image38.wmf"/><Relationship Id="rId4" Type="http://schemas.openxmlformats.org/officeDocument/2006/relationships/image" Target="../media/image37.wmf"/></Relationships>
</file>

<file path=ppt/slides/_rels/slide17.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png"/><Relationship Id="rId18" Type="http://schemas.openxmlformats.org/officeDocument/2006/relationships/image" Target="../media/image56.png"/><Relationship Id="rId26" Type="http://schemas.openxmlformats.org/officeDocument/2006/relationships/oleObject" Target="../embeddings/oleObject2.bin"/><Relationship Id="rId3" Type="http://schemas.openxmlformats.org/officeDocument/2006/relationships/image" Target="../media/image41.png"/><Relationship Id="rId21" Type="http://schemas.openxmlformats.org/officeDocument/2006/relationships/image" Target="../media/image59.png"/><Relationship Id="rId7" Type="http://schemas.openxmlformats.org/officeDocument/2006/relationships/image" Target="../media/image45.png"/><Relationship Id="rId12" Type="http://schemas.openxmlformats.org/officeDocument/2006/relationships/image" Target="../media/image50.png"/><Relationship Id="rId17" Type="http://schemas.openxmlformats.org/officeDocument/2006/relationships/image" Target="../media/image55.png"/><Relationship Id="rId25" Type="http://schemas.openxmlformats.org/officeDocument/2006/relationships/image" Target="../media/image63.png"/><Relationship Id="rId2" Type="http://schemas.openxmlformats.org/officeDocument/2006/relationships/slideLayout" Target="../slideLayouts/slideLayout130.xml"/><Relationship Id="rId16" Type="http://schemas.openxmlformats.org/officeDocument/2006/relationships/image" Target="../media/image54.png"/><Relationship Id="rId20" Type="http://schemas.openxmlformats.org/officeDocument/2006/relationships/image" Target="../media/image58.png"/><Relationship Id="rId1" Type="http://schemas.openxmlformats.org/officeDocument/2006/relationships/vmlDrawing" Target="../drawings/vmlDrawing2.vml"/><Relationship Id="rId6" Type="http://schemas.openxmlformats.org/officeDocument/2006/relationships/image" Target="../media/image44.png"/><Relationship Id="rId11" Type="http://schemas.openxmlformats.org/officeDocument/2006/relationships/image" Target="../media/image49.png"/><Relationship Id="rId24" Type="http://schemas.openxmlformats.org/officeDocument/2006/relationships/image" Target="../media/image62.png"/><Relationship Id="rId5" Type="http://schemas.openxmlformats.org/officeDocument/2006/relationships/image" Target="../media/image43.png"/><Relationship Id="rId15" Type="http://schemas.openxmlformats.org/officeDocument/2006/relationships/image" Target="../media/image53.png"/><Relationship Id="rId23" Type="http://schemas.openxmlformats.org/officeDocument/2006/relationships/image" Target="../media/image61.png"/><Relationship Id="rId10" Type="http://schemas.openxmlformats.org/officeDocument/2006/relationships/image" Target="../media/image48.png"/><Relationship Id="rId19" Type="http://schemas.openxmlformats.org/officeDocument/2006/relationships/image" Target="../media/image57.png"/><Relationship Id="rId4" Type="http://schemas.openxmlformats.org/officeDocument/2006/relationships/image" Target="../media/image42.png"/><Relationship Id="rId9" Type="http://schemas.openxmlformats.org/officeDocument/2006/relationships/image" Target="../media/image47.png"/><Relationship Id="rId14" Type="http://schemas.openxmlformats.org/officeDocument/2006/relationships/image" Target="../media/image52.png"/><Relationship Id="rId22" Type="http://schemas.openxmlformats.org/officeDocument/2006/relationships/image" Target="../media/image60.png"/><Relationship Id="rId27" Type="http://schemas.openxmlformats.org/officeDocument/2006/relationships/image" Target="../media/image40.wmf"/></Relationships>
</file>

<file path=ppt/slides/_rels/slide18.xml.rels><?xml version="1.0" encoding="UTF-8" standalone="yes"?>
<Relationships xmlns="http://schemas.openxmlformats.org/package/2006/relationships"><Relationship Id="rId8" Type="http://schemas.openxmlformats.org/officeDocument/2006/relationships/slide" Target="slide24.xml"/><Relationship Id="rId3" Type="http://schemas.openxmlformats.org/officeDocument/2006/relationships/image" Target="../media/image65.gif"/><Relationship Id="rId7" Type="http://schemas.openxmlformats.org/officeDocument/2006/relationships/slide" Target="slide22.xml"/><Relationship Id="rId2" Type="http://schemas.openxmlformats.org/officeDocument/2006/relationships/image" Target="../media/image64.gif"/><Relationship Id="rId1" Type="http://schemas.openxmlformats.org/officeDocument/2006/relationships/slideLayout" Target="../slideLayouts/slideLayout7.xml"/><Relationship Id="rId6" Type="http://schemas.openxmlformats.org/officeDocument/2006/relationships/image" Target="../media/image67.png"/><Relationship Id="rId5" Type="http://schemas.openxmlformats.org/officeDocument/2006/relationships/slide" Target="slide19.xml"/><Relationship Id="rId4" Type="http://schemas.openxmlformats.org/officeDocument/2006/relationships/image" Target="../media/image66.gif"/><Relationship Id="rId9" Type="http://schemas.openxmlformats.org/officeDocument/2006/relationships/slide" Target="slide26.xml"/></Relationships>
</file>

<file path=ppt/slides/_rels/slide19.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wmf"/><Relationship Id="rId1" Type="http://schemas.openxmlformats.org/officeDocument/2006/relationships/slideLayout" Target="../slideLayouts/slideLayout2.xml"/><Relationship Id="rId5" Type="http://schemas.openxmlformats.org/officeDocument/2006/relationships/image" Target="../media/image13.gif"/><Relationship Id="rId4" Type="http://schemas.openxmlformats.org/officeDocument/2006/relationships/image" Target="../media/image70.gif"/></Relationships>
</file>

<file path=ppt/slides/_rels/slide2.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61.xml"/></Relationships>
</file>

<file path=ppt/slides/_rels/slide20.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slide" Target="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slide" Target="slide18.xml"/><Relationship Id="rId5" Type="http://schemas.openxmlformats.org/officeDocument/2006/relationships/image" Target="../media/image74.jpeg"/><Relationship Id="rId4" Type="http://schemas.openxmlformats.org/officeDocument/2006/relationships/image" Target="../media/image73.jpeg"/></Relationships>
</file>

<file path=ppt/slides/_rels/slide2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68.wmf"/><Relationship Id="rId1" Type="http://schemas.openxmlformats.org/officeDocument/2006/relationships/slideLayout" Target="../slideLayouts/slideLayout2.xml"/><Relationship Id="rId5" Type="http://schemas.openxmlformats.org/officeDocument/2006/relationships/image" Target="../media/image13.gif"/><Relationship Id="rId4" Type="http://schemas.openxmlformats.org/officeDocument/2006/relationships/image" Target="../media/image76.gif"/></Relationships>
</file>

<file path=ppt/slides/_rels/slide23.xml.rels><?xml version="1.0" encoding="UTF-8" standalone="yes"?>
<Relationships xmlns="http://schemas.openxmlformats.org/package/2006/relationships"><Relationship Id="rId3" Type="http://schemas.openxmlformats.org/officeDocument/2006/relationships/image" Target="../media/image78.gif"/><Relationship Id="rId2" Type="http://schemas.openxmlformats.org/officeDocument/2006/relationships/image" Target="../media/image77.jpg"/><Relationship Id="rId1" Type="http://schemas.openxmlformats.org/officeDocument/2006/relationships/slideLayout" Target="../slideLayouts/slideLayout2.xml"/><Relationship Id="rId4" Type="http://schemas.openxmlformats.org/officeDocument/2006/relationships/slide" Target="slide18.xml"/></Relationships>
</file>

<file path=ppt/slides/_rels/slide24.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68.wmf"/><Relationship Id="rId1" Type="http://schemas.openxmlformats.org/officeDocument/2006/relationships/slideLayout" Target="../slideLayouts/slideLayout2.xml"/><Relationship Id="rId4" Type="http://schemas.openxmlformats.org/officeDocument/2006/relationships/image" Target="../media/image69.jpeg"/></Relationships>
</file>

<file path=ppt/slides/_rels/slide25.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wmf"/><Relationship Id="rId1" Type="http://schemas.openxmlformats.org/officeDocument/2006/relationships/slideLayout" Target="../slideLayouts/slideLayout2.xml"/><Relationship Id="rId5" Type="http://schemas.openxmlformats.org/officeDocument/2006/relationships/image" Target="../media/image13.gif"/><Relationship Id="rId4" Type="http://schemas.openxmlformats.org/officeDocument/2006/relationships/image" Target="../media/image81.jpe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83.gif"/><Relationship Id="rId4" Type="http://schemas.openxmlformats.org/officeDocument/2006/relationships/image" Target="../media/image82.png"/></Relationships>
</file>

<file path=ppt/slides/_rels/slide28.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33.xml"/><Relationship Id="rId6" Type="http://schemas.openxmlformats.org/officeDocument/2006/relationships/slide" Target="slide18.xml"/><Relationship Id="rId5" Type="http://schemas.openxmlformats.org/officeDocument/2006/relationships/image" Target="../media/image74.jpeg"/><Relationship Id="rId4" Type="http://schemas.openxmlformats.org/officeDocument/2006/relationships/image" Target="../media/image86.png"/></Relationships>
</file>

<file path=ppt/slides/_rels/slide29.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113.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179.xml"/><Relationship Id="rId1" Type="http://schemas.openxmlformats.org/officeDocument/2006/relationships/audio" Target="file:///D:\Du%20an%20VVOB\GA%20DTH8\khaimac.WAV" TargetMode="External"/><Relationship Id="rId6" Type="http://schemas.openxmlformats.org/officeDocument/2006/relationships/image" Target="../media/image17.gif"/><Relationship Id="rId5" Type="http://schemas.openxmlformats.org/officeDocument/2006/relationships/image" Target="../media/image16.gif"/><Relationship Id="rId4" Type="http://schemas.openxmlformats.org/officeDocument/2006/relationships/image" Target="../media/image15.png"/></Relationships>
</file>

<file path=ppt/slides/_rels/slide30.xml.rels><?xml version="1.0" encoding="UTF-8" standalone="yes"?>
<Relationships xmlns="http://schemas.openxmlformats.org/package/2006/relationships"><Relationship Id="rId3" Type="http://schemas.openxmlformats.org/officeDocument/2006/relationships/image" Target="../media/image89.gif"/><Relationship Id="rId2" Type="http://schemas.openxmlformats.org/officeDocument/2006/relationships/image" Target="../media/image88.jpeg"/><Relationship Id="rId1" Type="http://schemas.openxmlformats.org/officeDocument/2006/relationships/slideLayout" Target="../slideLayouts/slideLayout104.xml"/><Relationship Id="rId4" Type="http://schemas.openxmlformats.org/officeDocument/2006/relationships/image" Target="../media/image90.gif"/></Relationships>
</file>

<file path=ppt/slides/_rels/slide3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4.gif"/><Relationship Id="rId1" Type="http://schemas.openxmlformats.org/officeDocument/2006/relationships/slideLayout" Target="../slideLayouts/slideLayout62.xml"/><Relationship Id="rId6" Type="http://schemas.openxmlformats.org/officeDocument/2006/relationships/image" Target="../media/image91.jpeg"/><Relationship Id="rId5" Type="http://schemas.openxmlformats.org/officeDocument/2006/relationships/image" Target="../media/image12.gif"/><Relationship Id="rId4" Type="http://schemas.openxmlformats.org/officeDocument/2006/relationships/image" Target="../media/image9.gi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6.xml"/></Relationships>
</file>

<file path=ppt/slides/_rels/slide33.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4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slideLayout" Target="../slideLayouts/slideLayout24.xml"/><Relationship Id="rId1" Type="http://schemas.openxmlformats.org/officeDocument/2006/relationships/themeOverride" Target="../theme/themeOverride3.xml"/><Relationship Id="rId6" Type="http://schemas.openxmlformats.org/officeDocument/2006/relationships/image" Target="../media/image21.jpeg"/><Relationship Id="rId5" Type="http://schemas.openxmlformats.org/officeDocument/2006/relationships/image" Target="../media/image20.wmf"/><Relationship Id="rId4" Type="http://schemas.openxmlformats.org/officeDocument/2006/relationships/image" Target="../media/image19.gif"/></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86.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jpeg"/><Relationship Id="rId1" Type="http://schemas.openxmlformats.org/officeDocument/2006/relationships/slideLayout" Target="../slideLayouts/slideLayout1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945773Barres_divers__35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95" y="5543708"/>
            <a:ext cx="9131968" cy="144413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ình ảnh"/>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01052" y="4414710"/>
            <a:ext cx="1647825" cy="2127208"/>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ình ảnh"/>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55116" y="5068689"/>
            <a:ext cx="1690688" cy="197842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Hình ảnh"/>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086849" y="4480104"/>
            <a:ext cx="1647825" cy="212720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Hình ảnh"/>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400591" y="5330279"/>
            <a:ext cx="1647825" cy="212720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Hình ảnh"/>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111035" y="5124922"/>
            <a:ext cx="1647825" cy="212720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Hình ảnh"/>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44380" y="5132442"/>
            <a:ext cx="1647825" cy="2127208"/>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ình ảnh"/>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789071" y="5124450"/>
            <a:ext cx="80010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Hình ảnh"/>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7152272" y="5162550"/>
            <a:ext cx="80010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945773Barres_divers__35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28074" y="-254334"/>
            <a:ext cx="9131968" cy="891837"/>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Hình ảnh"/>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0578492">
            <a:off x="4307054" y="-1666795"/>
            <a:ext cx="742950" cy="2200275"/>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Hình ảnh"/>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3935579" y="-1609065"/>
            <a:ext cx="742950" cy="2200275"/>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barrerosebl"/>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01052" y="-508927"/>
            <a:ext cx="3810000" cy="1114425"/>
          </a:xfrm>
          <a:prstGeom prst="rect">
            <a:avLst/>
          </a:prstGeom>
          <a:noFill/>
          <a:extLst>
            <a:ext uri="{909E8E84-426E-40DD-AFC4-6F175D3DCCD1}">
              <a14:hiddenFill xmlns:a14="http://schemas.microsoft.com/office/drawing/2010/main">
                <a:solidFill>
                  <a:srgbClr val="FFFFFF"/>
                </a:solidFill>
              </a14:hiddenFill>
            </a:ext>
          </a:extLst>
        </p:spPr>
      </p:pic>
      <p:pic>
        <p:nvPicPr>
          <p:cNvPr id="3092" name="Picture 20" descr="barrerosebl"/>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805982" y="-557213"/>
            <a:ext cx="3810000" cy="1114425"/>
          </a:xfrm>
          <a:prstGeom prst="rect">
            <a:avLst/>
          </a:prstGeom>
          <a:noFill/>
          <a:extLst>
            <a:ext uri="{909E8E84-426E-40DD-AFC4-6F175D3DCCD1}">
              <a14:hiddenFill xmlns:a14="http://schemas.microsoft.com/office/drawing/2010/main">
                <a:solidFill>
                  <a:srgbClr val="FFFFFF"/>
                </a:solidFill>
              </a14:hiddenFill>
            </a:ext>
          </a:extLst>
        </p:spPr>
      </p:pic>
      <p:pic>
        <p:nvPicPr>
          <p:cNvPr id="3096" name="Picture 24" descr="barrefleurs4"/>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522621" y="6289836"/>
            <a:ext cx="3810000" cy="457200"/>
          </a:xfrm>
          <a:prstGeom prst="rect">
            <a:avLst/>
          </a:prstGeom>
          <a:noFill/>
          <a:extLst>
            <a:ext uri="{909E8E84-426E-40DD-AFC4-6F175D3DCCD1}">
              <a14:hiddenFill xmlns:a14="http://schemas.microsoft.com/office/drawing/2010/main">
                <a:solidFill>
                  <a:srgbClr val="FFFFFF"/>
                </a:solidFill>
              </a14:hiddenFill>
            </a:ext>
          </a:extLst>
        </p:spPr>
      </p:pic>
      <p:sp>
        <p:nvSpPr>
          <p:cNvPr id="36" name="Rectangle 35"/>
          <p:cNvSpPr/>
          <p:nvPr/>
        </p:nvSpPr>
        <p:spPr>
          <a:xfrm>
            <a:off x="628734" y="562713"/>
            <a:ext cx="7950366" cy="1066800"/>
          </a:xfrm>
          <a:prstGeom prst="rect">
            <a:avLst/>
          </a:prstGeom>
          <a:effectLst>
            <a:innerShdw blurRad="63500" dist="50800" dir="162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lIns="91342" tIns="45668" rIns="91342" bIns="45668" rtlCol="0" anchor="ctr"/>
          <a:lstStyle/>
          <a:p>
            <a:pPr algn="ctr" defTabSz="913421"/>
            <a:r>
              <a:rPr lang="en-US" sz="3200" b="1" dirty="0" smtClean="0">
                <a:solidFill>
                  <a:srgbClr val="FF0000"/>
                </a:solidFill>
                <a:latin typeface="Times New Roman" panose="02020603050405020304" pitchFamily="18" charset="0"/>
                <a:cs typeface="Times New Roman" panose="02020603050405020304" pitchFamily="18" charset="0"/>
              </a:rPr>
              <a:t>NHIỆT LIỆT CHÀO MỪNG THẦY CÔ</a:t>
            </a:r>
          </a:p>
          <a:p>
            <a:pPr algn="ctr" defTabSz="913421"/>
            <a:r>
              <a:rPr lang="en-US" sz="3200" b="1" dirty="0" smtClean="0">
                <a:solidFill>
                  <a:srgbClr val="FF0000"/>
                </a:solidFill>
                <a:latin typeface="Times New Roman" panose="02020603050405020304" pitchFamily="18" charset="0"/>
                <a:cs typeface="Times New Roman" panose="02020603050405020304" pitchFamily="18" charset="0"/>
              </a:rPr>
              <a:t>VỀ DỰ GIỜ LỚP 9A1</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38" name="Title 1"/>
          <p:cNvSpPr>
            <a:spLocks noGrp="1"/>
          </p:cNvSpPr>
          <p:nvPr>
            <p:ph type="ctrTitle"/>
          </p:nvPr>
        </p:nvSpPr>
        <p:spPr>
          <a:xfrm>
            <a:off x="2178908" y="2133600"/>
            <a:ext cx="4642052" cy="1468145"/>
          </a:xfrm>
        </p:spPr>
        <p:txBody>
          <a:bodyPr>
            <a:normAutofit/>
          </a:bodyPr>
          <a:lstStyle/>
          <a:p>
            <a:pPr>
              <a:lnSpc>
                <a:spcPct val="150000"/>
              </a:lnSpc>
            </a:pPr>
            <a:r>
              <a:rPr lang="en-US" sz="3200" b="1" dirty="0" smtClean="0">
                <a:latin typeface="Times New Roman" panose="02020603050405020304" pitchFamily="18" charset="0"/>
                <a:cs typeface="Times New Roman" panose="02020603050405020304" pitchFamily="18" charset="0"/>
              </a:rPr>
              <a:t>MÔN HÓA HỌC 9</a:t>
            </a:r>
            <a:endParaRPr lang="en-US" sz="2400" b="1" dirty="0">
              <a:latin typeface="Times New Roman" panose="02020603050405020304" pitchFamily="18" charset="0"/>
              <a:cs typeface="Times New Roman" panose="02020603050405020304" pitchFamily="18" charset="0"/>
            </a:endParaRPr>
          </a:p>
        </p:txBody>
      </p:sp>
      <p:pic>
        <p:nvPicPr>
          <p:cNvPr id="3098" name="Picture 26" descr="http://i774.photobucket.com/albums/yy22/pro_ductrong1/ngan%20dong%20bai%20viet/619380a8c7yo5al4.gi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4284746" y="1558075"/>
            <a:ext cx="4095750" cy="142875"/>
          </a:xfrm>
          <a:prstGeom prst="rect">
            <a:avLst/>
          </a:prstGeom>
          <a:noFill/>
          <a:extLst>
            <a:ext uri="{909E8E84-426E-40DD-AFC4-6F175D3DCCD1}">
              <a14:hiddenFill xmlns:a14="http://schemas.microsoft.com/office/drawing/2010/main">
                <a:solidFill>
                  <a:srgbClr val="FFFFFF"/>
                </a:solidFill>
              </a14:hiddenFill>
            </a:ext>
          </a:extLst>
        </p:spPr>
      </p:pic>
      <p:pic>
        <p:nvPicPr>
          <p:cNvPr id="3100" name="Picture 28" descr="http://i774.photobucket.com/albums/yy22/pro_ductrong1/ngan%20dong%20bai%20viet/619380a8c7yo5al4.gi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365297" y="1558075"/>
            <a:ext cx="4095750" cy="142875"/>
          </a:xfrm>
          <a:prstGeom prst="rect">
            <a:avLst/>
          </a:prstGeom>
          <a:noFill/>
          <a:extLst>
            <a:ext uri="{909E8E84-426E-40DD-AFC4-6F175D3DCCD1}">
              <a14:hiddenFill xmlns:a14="http://schemas.microsoft.com/office/drawing/2010/main">
                <a:solidFill>
                  <a:srgbClr val="FFFFFF"/>
                </a:solidFill>
              </a14:hiddenFill>
            </a:ext>
          </a:extLst>
        </p:spPr>
      </p:pic>
      <p:pic>
        <p:nvPicPr>
          <p:cNvPr id="3102" name="Picture 30" descr="http://i774.photobucket.com/albums/yy22/pro_ductrong1/ngan%20dong%20bai%20viet/619380a8c7yo5al4.gi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331871" y="462623"/>
            <a:ext cx="4095750" cy="142875"/>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30" descr="http://i774.photobucket.com/albums/yy22/pro_ductrong1/ngan%20dong%20bai%20viet/619380a8c7yo5al4.gi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4314316" y="391185"/>
            <a:ext cx="4095750" cy="142875"/>
          </a:xfrm>
          <a:prstGeom prst="rect">
            <a:avLst/>
          </a:prstGeom>
          <a:noFill/>
          <a:extLst>
            <a:ext uri="{909E8E84-426E-40DD-AFC4-6F175D3DCCD1}">
              <a14:hiddenFill xmlns:a14="http://schemas.microsoft.com/office/drawing/2010/main">
                <a:solidFill>
                  <a:srgbClr val="FFFFFF"/>
                </a:solidFill>
              </a14:hiddenFill>
            </a:ext>
          </a:extLst>
        </p:spPr>
      </p:pic>
      <p:pic>
        <p:nvPicPr>
          <p:cNvPr id="3104" name="Picture 32" descr="Hình ảnh"/>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381334" y="3886200"/>
            <a:ext cx="2552700" cy="401955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32" descr="Hình ảnh"/>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6634411" y="4048124"/>
            <a:ext cx="2552700" cy="4019550"/>
          </a:xfrm>
          <a:prstGeom prst="rect">
            <a:avLst/>
          </a:prstGeom>
          <a:noFill/>
          <a:extLst>
            <a:ext uri="{909E8E84-426E-40DD-AFC4-6F175D3DCCD1}">
              <a14:hiddenFill xmlns:a14="http://schemas.microsoft.com/office/drawing/2010/main">
                <a:solidFill>
                  <a:srgbClr val="FFFFFF"/>
                </a:solidFill>
              </a14:hiddenFill>
            </a:ext>
          </a:extLst>
        </p:spPr>
      </p:pic>
      <p:pic>
        <p:nvPicPr>
          <p:cNvPr id="3106" name="Picture 34" descr="Hình ảnh"/>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5618" y="-1580995"/>
            <a:ext cx="762000" cy="2743201"/>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34" descr="Hình ảnh"/>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37575" y="-1528854"/>
            <a:ext cx="762000" cy="274320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2" descr="Hình ảnh"/>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0338870">
            <a:off x="701124" y="-1890713"/>
            <a:ext cx="80010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2" descr="Hình ảnh"/>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2805590" y="-2083653"/>
            <a:ext cx="80010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2" descr="Hình ảnh"/>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5346665" y="-2251157"/>
            <a:ext cx="80010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2" descr="Hình ảnh"/>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1155930">
            <a:off x="7538713" y="-2049449"/>
            <a:ext cx="800100" cy="2667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941548" y="4380394"/>
            <a:ext cx="5324737" cy="461665"/>
          </a:xfrm>
          <a:prstGeom prst="rect">
            <a:avLst/>
          </a:prstGeom>
        </p:spPr>
        <p:txBody>
          <a:bodyPr wrap="square">
            <a:spAutoFit/>
          </a:bodyPr>
          <a:lstStyle/>
          <a:p>
            <a:r>
              <a:rPr lang="en-US" sz="2400" b="1" dirty="0">
                <a:solidFill>
                  <a:prstClr val="black"/>
                </a:solidFill>
                <a:latin typeface="Times New Roman" panose="02020603050405020304" pitchFamily="18" charset="0"/>
                <a:ea typeface="+mj-ea"/>
                <a:cs typeface="Times New Roman" panose="02020603050405020304" pitchFamily="18" charset="0"/>
              </a:rPr>
              <a:t>GV: LƯƠNG THỊ THÙY DƯƠNG</a:t>
            </a:r>
            <a:endParaRPr lang="en-US" dirty="0"/>
          </a:p>
        </p:txBody>
      </p:sp>
    </p:spTree>
    <p:extLst>
      <p:ext uri="{BB962C8B-B14F-4D97-AF65-F5344CB8AC3E}">
        <p14:creationId xmlns:p14="http://schemas.microsoft.com/office/powerpoint/2010/main" val="38777196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7"/>
          <p:cNvSpPr txBox="1">
            <a:spLocks noChangeArrowheads="1"/>
          </p:cNvSpPr>
          <p:nvPr/>
        </p:nvSpPr>
        <p:spPr bwMode="auto">
          <a:xfrm>
            <a:off x="54330" y="547100"/>
            <a:ext cx="482247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600" b="1" i="1">
                <a:solidFill>
                  <a:schemeClr val="tx1"/>
                </a:solidFill>
                <a:latin typeface="VNI-Aptima" pitchFamily="2" charset="0"/>
              </a:defRPr>
            </a:lvl1pPr>
            <a:lvl2pPr marL="742950" indent="-285750" eaLnBrk="0" hangingPunct="0">
              <a:defRPr sz="3600" b="1" i="1">
                <a:solidFill>
                  <a:schemeClr val="tx1"/>
                </a:solidFill>
                <a:latin typeface="VNI-Aptima" pitchFamily="2" charset="0"/>
              </a:defRPr>
            </a:lvl2pPr>
            <a:lvl3pPr marL="1143000" indent="-228600" eaLnBrk="0" hangingPunct="0">
              <a:defRPr sz="3600" b="1" i="1">
                <a:solidFill>
                  <a:schemeClr val="tx1"/>
                </a:solidFill>
                <a:latin typeface="VNI-Aptima" pitchFamily="2" charset="0"/>
              </a:defRPr>
            </a:lvl3pPr>
            <a:lvl4pPr marL="1600200" indent="-228600" eaLnBrk="0" hangingPunct="0">
              <a:defRPr sz="3600" b="1" i="1">
                <a:solidFill>
                  <a:schemeClr val="tx1"/>
                </a:solidFill>
                <a:latin typeface="VNI-Aptima" pitchFamily="2" charset="0"/>
              </a:defRPr>
            </a:lvl4pPr>
            <a:lvl5pPr marL="2057400" indent="-228600" eaLnBrk="0" hangingPunct="0">
              <a:defRPr sz="3600" b="1" i="1">
                <a:solidFill>
                  <a:schemeClr val="tx1"/>
                </a:solidFill>
                <a:latin typeface="VNI-Aptima" pitchFamily="2" charset="0"/>
              </a:defRPr>
            </a:lvl5pPr>
            <a:lvl6pPr marL="2514600" indent="-228600" eaLnBrk="0" fontAlgn="base" hangingPunct="0">
              <a:spcBef>
                <a:spcPct val="0"/>
              </a:spcBef>
              <a:spcAft>
                <a:spcPct val="0"/>
              </a:spcAft>
              <a:defRPr sz="3600" b="1" i="1">
                <a:solidFill>
                  <a:schemeClr val="tx1"/>
                </a:solidFill>
                <a:latin typeface="VNI-Aptima" pitchFamily="2" charset="0"/>
              </a:defRPr>
            </a:lvl6pPr>
            <a:lvl7pPr marL="2971800" indent="-228600" eaLnBrk="0" fontAlgn="base" hangingPunct="0">
              <a:spcBef>
                <a:spcPct val="0"/>
              </a:spcBef>
              <a:spcAft>
                <a:spcPct val="0"/>
              </a:spcAft>
              <a:defRPr sz="3600" b="1" i="1">
                <a:solidFill>
                  <a:schemeClr val="tx1"/>
                </a:solidFill>
                <a:latin typeface="VNI-Aptima" pitchFamily="2" charset="0"/>
              </a:defRPr>
            </a:lvl7pPr>
            <a:lvl8pPr marL="3429000" indent="-228600" eaLnBrk="0" fontAlgn="base" hangingPunct="0">
              <a:spcBef>
                <a:spcPct val="0"/>
              </a:spcBef>
              <a:spcAft>
                <a:spcPct val="0"/>
              </a:spcAft>
              <a:defRPr sz="3600" b="1" i="1">
                <a:solidFill>
                  <a:schemeClr val="tx1"/>
                </a:solidFill>
                <a:latin typeface="VNI-Aptima" pitchFamily="2" charset="0"/>
              </a:defRPr>
            </a:lvl8pPr>
            <a:lvl9pPr marL="3886200" indent="-228600" eaLnBrk="0" fontAlgn="base" hangingPunct="0">
              <a:spcBef>
                <a:spcPct val="0"/>
              </a:spcBef>
              <a:spcAft>
                <a:spcPct val="0"/>
              </a:spcAft>
              <a:defRPr sz="3600" b="1" i="1">
                <a:solidFill>
                  <a:schemeClr val="tx1"/>
                </a:solidFill>
                <a:latin typeface="VNI-Aptima" pitchFamily="2" charset="0"/>
              </a:defRPr>
            </a:lvl9pPr>
          </a:lstStyle>
          <a:p>
            <a:pPr eaLnBrk="1" fontAlgn="base" hangingPunct="1">
              <a:spcBef>
                <a:spcPct val="50000"/>
              </a:spcBef>
              <a:spcAft>
                <a:spcPct val="0"/>
              </a:spcAft>
            </a:pPr>
            <a:r>
              <a:rPr lang="en-US" sz="2800" i="0" dirty="0" smtClean="0">
                <a:solidFill>
                  <a:srgbClr val="0000FF"/>
                </a:solidFill>
                <a:latin typeface="Times New Roman" pitchFamily="18" charset="0"/>
                <a:cs typeface="Times New Roman" pitchFamily="18" charset="0"/>
              </a:rPr>
              <a:t>II. </a:t>
            </a:r>
            <a:r>
              <a:rPr lang="en-US" sz="2800" i="0" u="sng" dirty="0" err="1" smtClean="0">
                <a:solidFill>
                  <a:srgbClr val="0000FF"/>
                </a:solidFill>
                <a:latin typeface="Times New Roman" pitchFamily="18" charset="0"/>
                <a:cs typeface="Times New Roman" pitchFamily="18" charset="0"/>
              </a:rPr>
              <a:t>TÍNH</a:t>
            </a:r>
            <a:r>
              <a:rPr lang="en-US" sz="2800" i="0" u="sng" dirty="0" smtClean="0">
                <a:solidFill>
                  <a:srgbClr val="0000FF"/>
                </a:solidFill>
                <a:latin typeface="Times New Roman" pitchFamily="18" charset="0"/>
                <a:cs typeface="Times New Roman" pitchFamily="18" charset="0"/>
              </a:rPr>
              <a:t> </a:t>
            </a:r>
            <a:r>
              <a:rPr lang="en-US" sz="2800" i="0" u="sng" dirty="0" err="1" smtClean="0">
                <a:solidFill>
                  <a:srgbClr val="0000FF"/>
                </a:solidFill>
                <a:latin typeface="Times New Roman" pitchFamily="18" charset="0"/>
                <a:cs typeface="Times New Roman" pitchFamily="18" charset="0"/>
              </a:rPr>
              <a:t>CHẤT</a:t>
            </a:r>
            <a:r>
              <a:rPr lang="en-US" sz="2800" i="0" u="sng" dirty="0" smtClean="0">
                <a:solidFill>
                  <a:srgbClr val="0000FF"/>
                </a:solidFill>
                <a:latin typeface="Times New Roman" pitchFamily="18" charset="0"/>
                <a:cs typeface="Times New Roman" pitchFamily="18" charset="0"/>
              </a:rPr>
              <a:t> </a:t>
            </a:r>
            <a:r>
              <a:rPr lang="en-US" sz="2800" i="0" u="sng" dirty="0" err="1" smtClean="0">
                <a:solidFill>
                  <a:srgbClr val="0000FF"/>
                </a:solidFill>
                <a:latin typeface="Times New Roman" pitchFamily="18" charset="0"/>
                <a:cs typeface="Times New Roman" pitchFamily="18" charset="0"/>
              </a:rPr>
              <a:t>HÓA</a:t>
            </a:r>
            <a:r>
              <a:rPr lang="en-US" sz="2800" i="0" u="sng" dirty="0" smtClean="0">
                <a:solidFill>
                  <a:srgbClr val="0000FF"/>
                </a:solidFill>
                <a:latin typeface="Times New Roman" pitchFamily="18" charset="0"/>
                <a:cs typeface="Times New Roman" pitchFamily="18" charset="0"/>
              </a:rPr>
              <a:t> </a:t>
            </a:r>
            <a:r>
              <a:rPr lang="en-US" sz="2800" i="0" u="sng" dirty="0" err="1" smtClean="0">
                <a:solidFill>
                  <a:srgbClr val="0000FF"/>
                </a:solidFill>
                <a:latin typeface="Times New Roman" pitchFamily="18" charset="0"/>
                <a:cs typeface="Times New Roman" pitchFamily="18" charset="0"/>
              </a:rPr>
              <a:t>HỌC</a:t>
            </a:r>
            <a:endParaRPr lang="en-US" sz="2800" i="0" u="sng" dirty="0" smtClean="0">
              <a:solidFill>
                <a:srgbClr val="0000FF"/>
              </a:solidFill>
              <a:latin typeface="Times New Roman" pitchFamily="18" charset="0"/>
              <a:cs typeface="Times New Roman" pitchFamily="18" charset="0"/>
            </a:endParaRPr>
          </a:p>
        </p:txBody>
      </p:sp>
      <p:sp>
        <p:nvSpPr>
          <p:cNvPr id="7" name="Line 5"/>
          <p:cNvSpPr>
            <a:spLocks noChangeShapeType="1"/>
          </p:cNvSpPr>
          <p:nvPr/>
        </p:nvSpPr>
        <p:spPr bwMode="auto">
          <a:xfrm>
            <a:off x="1" y="429125"/>
            <a:ext cx="9143999" cy="0"/>
          </a:xfrm>
          <a:prstGeom prst="line">
            <a:avLst/>
          </a:prstGeom>
          <a:noFill/>
          <a:ln w="28575">
            <a:solidFill>
              <a:srgbClr val="CC6600"/>
            </a:solidFill>
            <a:round/>
            <a:headEnd/>
            <a:tailEnd/>
          </a:ln>
          <a:effectLst>
            <a:outerShdw dist="35921" dir="2700000" algn="ctr" rotWithShape="0">
              <a:srgbClr val="808080">
                <a:alpha val="50000"/>
              </a:srgbClr>
            </a:outerShdw>
          </a:effectLst>
          <a:extLst>
            <a:ext uri="{909E8E84-426E-40DD-AFC4-6F175D3DCCD1}">
              <a14:hiddenFill xmlns:a14="http://schemas.microsoft.com/office/drawing/2010/main">
                <a:noFill/>
              </a14:hiddenFill>
            </a:ext>
          </a:extLst>
        </p:spPr>
        <p:txBody>
          <a:bodyPr wrap="none"/>
          <a:lstStyle/>
          <a:p>
            <a:pPr fontAlgn="base">
              <a:spcBef>
                <a:spcPct val="0"/>
              </a:spcBef>
              <a:spcAft>
                <a:spcPct val="0"/>
              </a:spcAft>
            </a:pPr>
            <a:endParaRPr lang="en-US" sz="3600" b="1" i="1" smtClean="0">
              <a:solidFill>
                <a:srgbClr val="393939"/>
              </a:solidFill>
              <a:latin typeface="VNI-Aptima" pitchFamily="2" charset="0"/>
            </a:endParaRPr>
          </a:p>
        </p:txBody>
      </p:sp>
      <p:sp>
        <p:nvSpPr>
          <p:cNvPr id="5" name="Rectangle 64"/>
          <p:cNvSpPr>
            <a:spLocks noChangeArrowheads="1"/>
          </p:cNvSpPr>
          <p:nvPr/>
        </p:nvSpPr>
        <p:spPr bwMode="auto">
          <a:xfrm>
            <a:off x="54330" y="1147265"/>
            <a:ext cx="752673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fontAlgn="base">
              <a:spcBef>
                <a:spcPct val="0"/>
              </a:spcBef>
              <a:spcAft>
                <a:spcPct val="0"/>
              </a:spcAft>
            </a:pPr>
            <a:r>
              <a:rPr lang="en-US" sz="2800" b="1" dirty="0" smtClean="0">
                <a:solidFill>
                  <a:srgbClr val="CC3300"/>
                </a:solidFill>
                <a:latin typeface="Times New Roman" pitchFamily="18" charset="0"/>
                <a:cs typeface="Times New Roman" pitchFamily="18" charset="0"/>
              </a:rPr>
              <a:t> </a:t>
            </a:r>
            <a:r>
              <a:rPr lang="en-US" sz="2800" b="1" dirty="0">
                <a:solidFill>
                  <a:srgbClr val="CC3300"/>
                </a:solidFill>
                <a:latin typeface="Times New Roman" pitchFamily="18" charset="0"/>
                <a:cs typeface="Times New Roman" pitchFamily="18" charset="0"/>
              </a:rPr>
              <a:t>2</a:t>
            </a:r>
            <a:r>
              <a:rPr lang="en-US" sz="2800" b="1" dirty="0" smtClean="0">
                <a:solidFill>
                  <a:srgbClr val="CC3300"/>
                </a:solidFill>
                <a:latin typeface="Times New Roman" pitchFamily="18" charset="0"/>
                <a:cs typeface="Times New Roman" pitchFamily="18" charset="0"/>
              </a:rPr>
              <a:t>. Dung </a:t>
            </a:r>
            <a:r>
              <a:rPr lang="en-US" sz="2800" b="1" dirty="0" err="1" smtClean="0">
                <a:solidFill>
                  <a:srgbClr val="CC3300"/>
                </a:solidFill>
                <a:latin typeface="Times New Roman" pitchFamily="18" charset="0"/>
                <a:cs typeface="Times New Roman" pitchFamily="18" charset="0"/>
              </a:rPr>
              <a:t>dịch</a:t>
            </a:r>
            <a:r>
              <a:rPr lang="en-US" sz="2800" b="1" dirty="0" smtClean="0">
                <a:solidFill>
                  <a:srgbClr val="CC3300"/>
                </a:solidFill>
                <a:latin typeface="Times New Roman" pitchFamily="18" charset="0"/>
                <a:cs typeface="Times New Roman" pitchFamily="18" charset="0"/>
              </a:rPr>
              <a:t> </a:t>
            </a:r>
            <a:r>
              <a:rPr lang="en-US" sz="2800" b="1" dirty="0" err="1" smtClean="0">
                <a:solidFill>
                  <a:srgbClr val="CC3300"/>
                </a:solidFill>
                <a:latin typeface="Times New Roman" pitchFamily="18" charset="0"/>
                <a:cs typeface="Times New Roman" pitchFamily="18" charset="0"/>
              </a:rPr>
              <a:t>NaOH</a:t>
            </a:r>
            <a:r>
              <a:rPr lang="en-US" sz="2800" b="1" dirty="0" smtClean="0">
                <a:solidFill>
                  <a:srgbClr val="CC3300"/>
                </a:solidFill>
                <a:latin typeface="Times New Roman" pitchFamily="18" charset="0"/>
                <a:cs typeface="Times New Roman" pitchFamily="18" charset="0"/>
              </a:rPr>
              <a:t> </a:t>
            </a:r>
            <a:r>
              <a:rPr lang="en-US" sz="2800" b="1" dirty="0" err="1" smtClean="0">
                <a:solidFill>
                  <a:srgbClr val="CC3300"/>
                </a:solidFill>
                <a:latin typeface="Times New Roman" pitchFamily="18" charset="0"/>
                <a:cs typeface="Times New Roman" pitchFamily="18" charset="0"/>
              </a:rPr>
              <a:t>tác</a:t>
            </a:r>
            <a:r>
              <a:rPr lang="en-US" sz="2800" b="1" dirty="0" smtClean="0">
                <a:solidFill>
                  <a:srgbClr val="CC3300"/>
                </a:solidFill>
                <a:latin typeface="Times New Roman" pitchFamily="18" charset="0"/>
                <a:cs typeface="Times New Roman" pitchFamily="18" charset="0"/>
              </a:rPr>
              <a:t> </a:t>
            </a:r>
            <a:r>
              <a:rPr lang="en-US" sz="2800" b="1" dirty="0" err="1" smtClean="0">
                <a:solidFill>
                  <a:srgbClr val="CC3300"/>
                </a:solidFill>
                <a:latin typeface="Times New Roman" pitchFamily="18" charset="0"/>
                <a:cs typeface="Times New Roman" pitchFamily="18" charset="0"/>
              </a:rPr>
              <a:t>dụng</a:t>
            </a:r>
            <a:r>
              <a:rPr lang="en-US" sz="2800" b="1" dirty="0" smtClean="0">
                <a:solidFill>
                  <a:srgbClr val="CC3300"/>
                </a:solidFill>
                <a:latin typeface="Times New Roman" pitchFamily="18" charset="0"/>
                <a:cs typeface="Times New Roman" pitchFamily="18" charset="0"/>
              </a:rPr>
              <a:t> </a:t>
            </a:r>
            <a:r>
              <a:rPr lang="en-US" sz="2800" b="1" dirty="0" err="1" smtClean="0">
                <a:solidFill>
                  <a:srgbClr val="CC3300"/>
                </a:solidFill>
                <a:latin typeface="Times New Roman" pitchFamily="18" charset="0"/>
                <a:cs typeface="Times New Roman" pitchFamily="18" charset="0"/>
              </a:rPr>
              <a:t>với</a:t>
            </a:r>
            <a:r>
              <a:rPr lang="en-US" sz="2800" b="1" dirty="0" smtClean="0">
                <a:solidFill>
                  <a:srgbClr val="CC3300"/>
                </a:solidFill>
                <a:latin typeface="Times New Roman" pitchFamily="18" charset="0"/>
                <a:cs typeface="Times New Roman" pitchFamily="18" charset="0"/>
              </a:rPr>
              <a:t> </a:t>
            </a:r>
            <a:r>
              <a:rPr lang="en-US" sz="2800" b="1" dirty="0" err="1" smtClean="0">
                <a:solidFill>
                  <a:srgbClr val="CC3300"/>
                </a:solidFill>
                <a:latin typeface="Times New Roman" pitchFamily="18" charset="0"/>
                <a:cs typeface="Times New Roman" pitchFamily="18" charset="0"/>
              </a:rPr>
              <a:t>axit</a:t>
            </a:r>
            <a:endParaRPr lang="en-US" sz="2800" b="1" dirty="0" smtClean="0">
              <a:solidFill>
                <a:srgbClr val="CC3300"/>
              </a:solidFill>
              <a:latin typeface="Times New Roman" pitchFamily="18" charset="0"/>
              <a:cs typeface="Times New Roman" pitchFamily="18" charset="0"/>
            </a:endParaRPr>
          </a:p>
        </p:txBody>
      </p:sp>
      <p:sp>
        <p:nvSpPr>
          <p:cNvPr id="26" name="WordArt 13"/>
          <p:cNvSpPr>
            <a:spLocks noChangeArrowheads="1" noChangeShapeType="1" noTextEdit="1"/>
          </p:cNvSpPr>
          <p:nvPr/>
        </p:nvSpPr>
        <p:spPr bwMode="auto">
          <a:xfrm>
            <a:off x="1" y="36094"/>
            <a:ext cx="9143999" cy="344905"/>
          </a:xfrm>
          <a:prstGeom prst="rect">
            <a:avLst/>
          </a:prstGeom>
        </p:spPr>
        <p:txBody>
          <a:bodyPr wrap="none" fromWordArt="1">
            <a:prstTxWarp prst="textWave1">
              <a:avLst>
                <a:gd name="adj1" fmla="val 3741"/>
                <a:gd name="adj2" fmla="val -583"/>
              </a:avLst>
            </a:prstTxWarp>
            <a:scene3d>
              <a:camera prst="legacyObliqueBottomLeft"/>
              <a:lightRig rig="legacyFlat3" dir="t"/>
            </a:scene3d>
            <a:sp3d extrusionH="74600" prstMaterial="legacyMatte">
              <a:extrusionClr>
                <a:srgbClr val="CC6600"/>
              </a:extrusionClr>
            </a:sp3d>
          </a:bodyPr>
          <a:lstStyle/>
          <a:p>
            <a:pPr algn="ctr" fontAlgn="base">
              <a:spcBef>
                <a:spcPct val="0"/>
              </a:spcBef>
              <a:spcAft>
                <a:spcPct val="0"/>
              </a:spcAft>
            </a:pPr>
            <a:r>
              <a:rPr lang="en-US" sz="3600" b="1" kern="10" dirty="0" smtClean="0">
                <a:ln w="9525">
                  <a:round/>
                  <a:headEnd/>
                  <a:tailEnd/>
                </a:ln>
                <a:solidFill>
                  <a:srgbClr val="FF0000"/>
                </a:solidFill>
                <a:latin typeface="Times New Roman" pitchFamily="18" charset="0"/>
                <a:cs typeface="Times New Roman" pitchFamily="18" charset="0"/>
              </a:rPr>
              <a:t>BÀI 8: </a:t>
            </a:r>
            <a:r>
              <a:rPr lang="vi-VN" sz="3600" b="1" kern="10" dirty="0" smtClean="0">
                <a:ln w="9525">
                  <a:round/>
                  <a:headEnd/>
                  <a:tailEnd/>
                </a:ln>
                <a:solidFill>
                  <a:srgbClr val="FF0000"/>
                </a:solidFill>
                <a:latin typeface="Times New Roman" pitchFamily="18" charset="0"/>
                <a:cs typeface="Times New Roman" pitchFamily="18" charset="0"/>
              </a:rPr>
              <a:t>MỘT SỐ BAZƠ QUAN TRỌNG</a:t>
            </a:r>
            <a:r>
              <a:rPr lang="en-US" sz="3600" b="1" kern="10" dirty="0" smtClean="0">
                <a:ln w="9525">
                  <a:round/>
                  <a:headEnd/>
                  <a:tailEnd/>
                </a:ln>
                <a:solidFill>
                  <a:srgbClr val="FF0000"/>
                </a:solidFill>
                <a:latin typeface="Times New Roman" pitchFamily="18" charset="0"/>
                <a:cs typeface="Times New Roman" pitchFamily="18" charset="0"/>
              </a:rPr>
              <a:t> - </a:t>
            </a:r>
            <a:r>
              <a:rPr lang="en-US" sz="3600" b="1" kern="10" dirty="0" err="1" smtClean="0">
                <a:ln w="9525">
                  <a:round/>
                  <a:headEnd/>
                  <a:tailEnd/>
                </a:ln>
                <a:solidFill>
                  <a:srgbClr val="FF0000"/>
                </a:solidFill>
                <a:latin typeface="Times New Roman" pitchFamily="18" charset="0"/>
                <a:cs typeface="Times New Roman" pitchFamily="18" charset="0"/>
              </a:rPr>
              <a:t>NaOH</a:t>
            </a:r>
            <a:endParaRPr lang="en-US" sz="3600" b="1" kern="10" dirty="0" smtClean="0">
              <a:ln w="9525">
                <a:round/>
                <a:headEnd/>
                <a:tailEnd/>
              </a:ln>
              <a:solidFill>
                <a:srgbClr val="FF0000"/>
              </a:solidFill>
              <a:latin typeface="Times New Roman" pitchFamily="18" charset="0"/>
              <a:cs typeface="Times New Roman" pitchFamily="18" charset="0"/>
            </a:endParaRPr>
          </a:p>
        </p:txBody>
      </p:sp>
      <p:sp>
        <p:nvSpPr>
          <p:cNvPr id="28" name="Rectangle 11"/>
          <p:cNvSpPr>
            <a:spLocks noChangeArrowheads="1"/>
          </p:cNvSpPr>
          <p:nvPr/>
        </p:nvSpPr>
        <p:spPr bwMode="auto">
          <a:xfrm>
            <a:off x="609141" y="1784272"/>
            <a:ext cx="8933441" cy="1133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just" defTabSz="914400" eaLnBrk="1" fontAlgn="auto" latinLnBrk="0" hangingPunct="1">
              <a:lnSpc>
                <a:spcPct val="150000"/>
              </a:lnSpc>
              <a:spcBef>
                <a:spcPts val="0"/>
              </a:spcBef>
              <a:spcAft>
                <a:spcPts val="0"/>
              </a:spcAft>
              <a:buClrTx/>
              <a:buSzTx/>
              <a:buFontTx/>
              <a:buNone/>
              <a:tabLst/>
              <a:defRPr/>
            </a:pPr>
            <a:r>
              <a:rPr kumimoji="0" lang="en-US" altLang="en-US" sz="2400" b="1"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rPr>
              <a:t>         </a:t>
            </a:r>
            <a:r>
              <a:rPr kumimoji="0" lang="en-US" altLang="en-US" sz="2400" b="1" i="0" u="none" strike="noStrike" kern="0" cap="none" spc="0" normalizeH="0" baseline="0" noProof="0" dirty="0" err="1" smtClean="0">
                <a:ln>
                  <a:noFill/>
                </a:ln>
                <a:solidFill>
                  <a:srgbClr val="000000"/>
                </a:solidFill>
                <a:effectLst/>
                <a:uLnTx/>
                <a:uFillTx/>
                <a:latin typeface="Times New Roman" pitchFamily="18" charset="0"/>
                <a:cs typeface="Times New Roman" pitchFamily="18" charset="0"/>
              </a:rPr>
              <a:t>NaOH</a:t>
            </a:r>
            <a:r>
              <a:rPr kumimoji="0" lang="en-US" altLang="en-US" sz="2400" b="1"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rPr>
              <a:t>   +   </a:t>
            </a:r>
            <a:r>
              <a:rPr kumimoji="0" lang="en-US" altLang="en-US" sz="2400" b="1" i="0" u="none" strike="noStrike" kern="0" cap="none" spc="0" normalizeH="0" baseline="0" noProof="0" dirty="0" err="1" smtClean="0">
                <a:ln>
                  <a:noFill/>
                </a:ln>
                <a:solidFill>
                  <a:srgbClr val="000000"/>
                </a:solidFill>
                <a:effectLst/>
                <a:uLnTx/>
                <a:uFillTx/>
                <a:latin typeface="Times New Roman" pitchFamily="18" charset="0"/>
                <a:cs typeface="Times New Roman" pitchFamily="18" charset="0"/>
              </a:rPr>
              <a:t>HCl</a:t>
            </a:r>
            <a:r>
              <a:rPr kumimoji="0" lang="en-US" altLang="en-US" sz="2400" b="1"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rPr>
              <a:t>    </a:t>
            </a:r>
            <a:r>
              <a:rPr kumimoji="0" lang="en-US" altLang="en-US" sz="2400" b="1"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sym typeface="Wingdings 3" pitchFamily="18" charset="2"/>
              </a:rPr>
              <a:t></a:t>
            </a:r>
            <a:r>
              <a:rPr kumimoji="0" lang="en-US" altLang="en-US" sz="2400" b="1"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rPr>
              <a:t> </a:t>
            </a:r>
            <a:r>
              <a:rPr kumimoji="0" lang="en-US" altLang="en-US" sz="2400" b="1" i="0" u="none" strike="noStrike" kern="0" cap="none" spc="0" normalizeH="0" baseline="0" noProof="0" dirty="0" err="1" smtClean="0">
                <a:ln>
                  <a:noFill/>
                </a:ln>
                <a:solidFill>
                  <a:srgbClr val="000000"/>
                </a:solidFill>
                <a:effectLst/>
                <a:uLnTx/>
                <a:uFillTx/>
                <a:latin typeface="Times New Roman" pitchFamily="18" charset="0"/>
                <a:cs typeface="Times New Roman" pitchFamily="18" charset="0"/>
              </a:rPr>
              <a:t>NaCl</a:t>
            </a:r>
            <a:r>
              <a:rPr kumimoji="0" lang="en-US" altLang="en-US" sz="2400" b="1"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rPr>
              <a:t>    +   H</a:t>
            </a:r>
            <a:r>
              <a:rPr kumimoji="0" lang="en-US" altLang="en-US" sz="2400" b="1" i="0" u="none" strike="noStrike" kern="0" cap="none" spc="0" normalizeH="0" baseline="-25000" noProof="0" dirty="0" smtClean="0">
                <a:ln>
                  <a:noFill/>
                </a:ln>
                <a:solidFill>
                  <a:srgbClr val="000000"/>
                </a:solidFill>
                <a:effectLst/>
                <a:uLnTx/>
                <a:uFillTx/>
                <a:latin typeface="Times New Roman" pitchFamily="18" charset="0"/>
                <a:cs typeface="Times New Roman" pitchFamily="18" charset="0"/>
              </a:rPr>
              <a:t>2</a:t>
            </a:r>
            <a:r>
              <a:rPr kumimoji="0" lang="en-US" altLang="en-US" sz="2400" b="1"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rPr>
              <a:t>O</a:t>
            </a:r>
          </a:p>
          <a:p>
            <a:pPr marL="0" marR="0" lvl="0" indent="0" algn="just" defTabSz="914400" eaLnBrk="1" fontAlgn="auto" latinLnBrk="0" hangingPunct="1">
              <a:lnSpc>
                <a:spcPct val="150000"/>
              </a:lnSpc>
              <a:spcBef>
                <a:spcPts val="0"/>
              </a:spcBef>
              <a:spcAft>
                <a:spcPts val="0"/>
              </a:spcAft>
              <a:buClrTx/>
              <a:buSzTx/>
              <a:buFontTx/>
              <a:buNone/>
              <a:tabLst/>
              <a:defRPr/>
            </a:pPr>
            <a:r>
              <a:rPr kumimoji="0" lang="en-US" altLang="en-US" sz="2400" b="1" i="0" u="sng" strike="noStrike" kern="0" cap="none" spc="0" normalizeH="0" baseline="0" noProof="0" dirty="0" err="1" smtClean="0">
                <a:ln>
                  <a:noFill/>
                </a:ln>
                <a:solidFill>
                  <a:srgbClr val="009900"/>
                </a:solidFill>
                <a:effectLst/>
                <a:uLnTx/>
                <a:uFillTx/>
                <a:latin typeface="Times New Roman" pitchFamily="18" charset="0"/>
                <a:cs typeface="Times New Roman" pitchFamily="18" charset="0"/>
              </a:rPr>
              <a:t>Kết</a:t>
            </a:r>
            <a:r>
              <a:rPr kumimoji="0" lang="en-US" altLang="en-US" sz="2400" b="1" i="0" u="sng" strike="noStrike" kern="0" cap="none" spc="0" normalizeH="0" baseline="0" noProof="0" dirty="0" smtClean="0">
                <a:ln>
                  <a:noFill/>
                </a:ln>
                <a:solidFill>
                  <a:srgbClr val="009900"/>
                </a:solidFill>
                <a:effectLst/>
                <a:uLnTx/>
                <a:uFillTx/>
                <a:latin typeface="Times New Roman" pitchFamily="18" charset="0"/>
                <a:cs typeface="Times New Roman" pitchFamily="18" charset="0"/>
              </a:rPr>
              <a:t> </a:t>
            </a:r>
            <a:r>
              <a:rPr kumimoji="0" lang="en-US" altLang="en-US" sz="2400" b="1" i="0" u="sng" strike="noStrike" kern="0" cap="none" spc="0" normalizeH="0" baseline="0" noProof="0" dirty="0" err="1" smtClean="0">
                <a:ln>
                  <a:noFill/>
                </a:ln>
                <a:solidFill>
                  <a:srgbClr val="009900"/>
                </a:solidFill>
                <a:effectLst/>
                <a:uLnTx/>
                <a:uFillTx/>
                <a:latin typeface="Times New Roman" pitchFamily="18" charset="0"/>
                <a:cs typeface="Times New Roman" pitchFamily="18" charset="0"/>
              </a:rPr>
              <a:t>luận</a:t>
            </a:r>
            <a:r>
              <a:rPr kumimoji="0" lang="en-US" altLang="en-US" sz="2400" b="1" i="0" u="sng" strike="noStrike" kern="0" cap="none" spc="0" normalizeH="0" baseline="0" noProof="0" dirty="0" smtClean="0">
                <a:ln>
                  <a:noFill/>
                </a:ln>
                <a:solidFill>
                  <a:srgbClr val="009900"/>
                </a:solidFill>
                <a:effectLst/>
                <a:uLnTx/>
                <a:uFillTx/>
                <a:latin typeface="Times New Roman" pitchFamily="18" charset="0"/>
                <a:cs typeface="Times New Roman" pitchFamily="18" charset="0"/>
              </a:rPr>
              <a:t>:</a:t>
            </a:r>
            <a:r>
              <a:rPr kumimoji="0" lang="en-US" altLang="en-US" sz="2400" b="1"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rPr>
              <a:t> </a:t>
            </a:r>
            <a:r>
              <a:rPr kumimoji="0" lang="en-US" altLang="en-US" sz="2400" b="1" i="0" u="none" strike="noStrike" kern="0" cap="none" spc="0" normalizeH="0" baseline="0" noProof="0" dirty="0" err="1" smtClean="0">
                <a:ln>
                  <a:noFill/>
                </a:ln>
                <a:solidFill>
                  <a:srgbClr val="000000"/>
                </a:solidFill>
                <a:effectLst/>
                <a:uLnTx/>
                <a:uFillTx/>
                <a:latin typeface="Times New Roman" pitchFamily="18" charset="0"/>
                <a:cs typeface="Times New Roman" pitchFamily="18" charset="0"/>
              </a:rPr>
              <a:t>Dd</a:t>
            </a:r>
            <a:r>
              <a:rPr kumimoji="0" lang="en-US" altLang="en-US" sz="2400" b="1"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rPr>
              <a:t> </a:t>
            </a:r>
            <a:r>
              <a:rPr kumimoji="0" lang="en-US" altLang="en-US" sz="2400" b="1" i="0" u="none" strike="noStrike" kern="0" cap="none" spc="0" normalizeH="0" baseline="0" noProof="0" dirty="0" err="1" smtClean="0">
                <a:ln>
                  <a:noFill/>
                </a:ln>
                <a:solidFill>
                  <a:srgbClr val="000000"/>
                </a:solidFill>
                <a:effectLst/>
                <a:uLnTx/>
                <a:uFillTx/>
                <a:latin typeface="Times New Roman" pitchFamily="18" charset="0"/>
                <a:cs typeface="Times New Roman" pitchFamily="18" charset="0"/>
              </a:rPr>
              <a:t>NaOH</a:t>
            </a:r>
            <a:r>
              <a:rPr kumimoji="0" lang="en-US" altLang="en-US" sz="2400" b="1"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rPr>
              <a:t> </a:t>
            </a:r>
            <a:r>
              <a:rPr kumimoji="0" lang="en-US" altLang="en-US" sz="2400" b="1" i="0" u="none" strike="noStrike" kern="0" cap="none" spc="0" normalizeH="0" baseline="0" noProof="0" dirty="0" err="1" smtClean="0">
                <a:ln>
                  <a:noFill/>
                </a:ln>
                <a:solidFill>
                  <a:srgbClr val="000000"/>
                </a:solidFill>
                <a:effectLst/>
                <a:uLnTx/>
                <a:uFillTx/>
                <a:latin typeface="Times New Roman" pitchFamily="18" charset="0"/>
                <a:cs typeface="Times New Roman" pitchFamily="18" charset="0"/>
              </a:rPr>
              <a:t>tác</a:t>
            </a:r>
            <a:r>
              <a:rPr kumimoji="0" lang="en-US" altLang="en-US" sz="2400" b="1"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rPr>
              <a:t> </a:t>
            </a:r>
            <a:r>
              <a:rPr kumimoji="0" lang="en-US" altLang="en-US" sz="2400" b="1" i="0" u="none" strike="noStrike" kern="0" cap="none" spc="0" normalizeH="0" baseline="0" noProof="0" dirty="0" err="1" smtClean="0">
                <a:ln>
                  <a:noFill/>
                </a:ln>
                <a:solidFill>
                  <a:srgbClr val="000000"/>
                </a:solidFill>
                <a:effectLst/>
                <a:uLnTx/>
                <a:uFillTx/>
                <a:latin typeface="Times New Roman" pitchFamily="18" charset="0"/>
                <a:cs typeface="Times New Roman" pitchFamily="18" charset="0"/>
              </a:rPr>
              <a:t>dụng</a:t>
            </a:r>
            <a:r>
              <a:rPr kumimoji="0" lang="en-US" altLang="en-US" sz="2400" b="1"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rPr>
              <a:t> </a:t>
            </a:r>
            <a:r>
              <a:rPr kumimoji="0" lang="en-US" altLang="en-US" sz="2400" b="1" i="0" u="none" strike="noStrike" kern="0" cap="none" spc="0" normalizeH="0" baseline="0" noProof="0" dirty="0" err="1" smtClean="0">
                <a:ln>
                  <a:noFill/>
                </a:ln>
                <a:solidFill>
                  <a:srgbClr val="000000"/>
                </a:solidFill>
                <a:effectLst/>
                <a:uLnTx/>
                <a:uFillTx/>
                <a:latin typeface="Times New Roman" pitchFamily="18" charset="0"/>
                <a:cs typeface="Times New Roman" pitchFamily="18" charset="0"/>
              </a:rPr>
              <a:t>với</a:t>
            </a:r>
            <a:r>
              <a:rPr kumimoji="0" lang="en-US" altLang="en-US" sz="2400" b="1"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rPr>
              <a:t> </a:t>
            </a:r>
            <a:r>
              <a:rPr kumimoji="0" lang="en-US" altLang="en-US" sz="2400" b="1" i="0" u="none" strike="noStrike" kern="0" cap="none" spc="0" normalizeH="0" baseline="0" noProof="0" dirty="0" err="1" smtClean="0">
                <a:ln>
                  <a:noFill/>
                </a:ln>
                <a:solidFill>
                  <a:srgbClr val="000000"/>
                </a:solidFill>
                <a:effectLst/>
                <a:uLnTx/>
                <a:uFillTx/>
                <a:latin typeface="Times New Roman" pitchFamily="18" charset="0"/>
                <a:cs typeface="Times New Roman" pitchFamily="18" charset="0"/>
              </a:rPr>
              <a:t>axit</a:t>
            </a:r>
            <a:r>
              <a:rPr kumimoji="0" lang="en-US" altLang="en-US" sz="2400" b="1"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rPr>
              <a:t> </a:t>
            </a:r>
            <a:r>
              <a:rPr kumimoji="0" lang="en-US" altLang="en-US" sz="2400" b="1" i="0" u="none" strike="noStrike" kern="0" cap="none" spc="0" normalizeH="0" baseline="0" noProof="0" dirty="0" err="1" smtClean="0">
                <a:ln>
                  <a:noFill/>
                </a:ln>
                <a:solidFill>
                  <a:srgbClr val="000000"/>
                </a:solidFill>
                <a:effectLst/>
                <a:uLnTx/>
                <a:uFillTx/>
                <a:latin typeface="Times New Roman" pitchFamily="18" charset="0"/>
                <a:cs typeface="Times New Roman" pitchFamily="18" charset="0"/>
              </a:rPr>
              <a:t>tạo</a:t>
            </a:r>
            <a:r>
              <a:rPr kumimoji="0" lang="en-US" altLang="en-US" sz="2400" b="1"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rPr>
              <a:t> </a:t>
            </a:r>
            <a:r>
              <a:rPr kumimoji="0" lang="en-US" altLang="en-US" sz="2400" b="1" i="0" u="none" strike="noStrike" kern="0" cap="none" spc="0" normalizeH="0" baseline="0" noProof="0" dirty="0" err="1" smtClean="0">
                <a:ln>
                  <a:noFill/>
                </a:ln>
                <a:solidFill>
                  <a:srgbClr val="000000"/>
                </a:solidFill>
                <a:effectLst/>
                <a:uLnTx/>
                <a:uFillTx/>
                <a:latin typeface="Times New Roman" pitchFamily="18" charset="0"/>
                <a:cs typeface="Times New Roman" pitchFamily="18" charset="0"/>
              </a:rPr>
              <a:t>thành</a:t>
            </a:r>
            <a:r>
              <a:rPr kumimoji="0" lang="en-US" altLang="en-US" sz="2400" b="1"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rPr>
              <a:t> </a:t>
            </a:r>
            <a:r>
              <a:rPr kumimoji="0" lang="en-US" altLang="en-US" sz="2400" b="1" i="0" u="none" strike="noStrike" kern="0" cap="none" spc="0" normalizeH="0" baseline="0" noProof="0" dirty="0" err="1" smtClean="0">
                <a:ln>
                  <a:noFill/>
                </a:ln>
                <a:solidFill>
                  <a:srgbClr val="000000"/>
                </a:solidFill>
                <a:effectLst/>
                <a:uLnTx/>
                <a:uFillTx/>
                <a:latin typeface="Times New Roman" pitchFamily="18" charset="0"/>
                <a:cs typeface="Times New Roman" pitchFamily="18" charset="0"/>
              </a:rPr>
              <a:t>muối</a:t>
            </a:r>
            <a:r>
              <a:rPr kumimoji="0" lang="en-US" altLang="en-US" sz="2400" b="1"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rPr>
              <a:t> </a:t>
            </a:r>
            <a:r>
              <a:rPr kumimoji="0" lang="en-US" altLang="en-US" sz="2400" b="1" i="0" u="none" strike="noStrike" kern="0" cap="none" spc="0" normalizeH="0" baseline="0" noProof="0" dirty="0" err="1" smtClean="0">
                <a:ln>
                  <a:noFill/>
                </a:ln>
                <a:solidFill>
                  <a:srgbClr val="000000"/>
                </a:solidFill>
                <a:effectLst/>
                <a:uLnTx/>
                <a:uFillTx/>
                <a:latin typeface="Times New Roman" pitchFamily="18" charset="0"/>
                <a:cs typeface="Times New Roman" pitchFamily="18" charset="0"/>
              </a:rPr>
              <a:t>và</a:t>
            </a:r>
            <a:r>
              <a:rPr kumimoji="0" lang="en-US" altLang="en-US" sz="2400" b="1"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rPr>
              <a:t> </a:t>
            </a:r>
            <a:r>
              <a:rPr kumimoji="0" lang="en-US" altLang="en-US" sz="2400" b="1" i="0" u="none" strike="noStrike" kern="0" cap="none" spc="0" normalizeH="0" baseline="0" noProof="0" dirty="0" err="1" smtClean="0">
                <a:ln>
                  <a:noFill/>
                </a:ln>
                <a:solidFill>
                  <a:srgbClr val="000000"/>
                </a:solidFill>
                <a:effectLst/>
                <a:uLnTx/>
                <a:uFillTx/>
                <a:latin typeface="Times New Roman" pitchFamily="18" charset="0"/>
                <a:cs typeface="Times New Roman" pitchFamily="18" charset="0"/>
              </a:rPr>
              <a:t>nước</a:t>
            </a:r>
            <a:r>
              <a:rPr kumimoji="0" lang="en-US" altLang="en-US" sz="2400" b="1"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rPr>
              <a:t>.</a:t>
            </a:r>
          </a:p>
        </p:txBody>
      </p:sp>
      <p:pic>
        <p:nvPicPr>
          <p:cNvPr id="39" name="Picture 25" descr="book9"/>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93891" y="1670485"/>
            <a:ext cx="860070" cy="680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584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arn(inVertical)">
                                      <p:cBhvr>
                                        <p:cTn id="12" dur="500"/>
                                        <p:tgtEl>
                                          <p:spTgt spid="28"/>
                                        </p:tgtEl>
                                      </p:cBhvr>
                                    </p:animEffect>
                                  </p:childTnLst>
                                </p:cTn>
                              </p:par>
                              <p:par>
                                <p:cTn id="13" presetID="22" presetClass="entr" presetSubtype="4" fill="hold" nodeType="with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down)">
                                      <p:cBhvr>
                                        <p:cTn id="15"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5"/>
          <p:cNvSpPr>
            <a:spLocks noChangeShapeType="1"/>
          </p:cNvSpPr>
          <p:nvPr/>
        </p:nvSpPr>
        <p:spPr bwMode="auto">
          <a:xfrm>
            <a:off x="1" y="429125"/>
            <a:ext cx="9143999" cy="0"/>
          </a:xfrm>
          <a:prstGeom prst="line">
            <a:avLst/>
          </a:prstGeom>
          <a:noFill/>
          <a:ln w="28575">
            <a:solidFill>
              <a:srgbClr val="CC6600"/>
            </a:solidFill>
            <a:round/>
            <a:headEnd/>
            <a:tailEnd/>
          </a:ln>
          <a:effectLst>
            <a:outerShdw dist="35921" dir="2700000" algn="ctr" rotWithShape="0">
              <a:srgbClr val="808080">
                <a:alpha val="50000"/>
              </a:srgbClr>
            </a:outerShdw>
          </a:effectLst>
          <a:extLst>
            <a:ext uri="{909E8E84-426E-40DD-AFC4-6F175D3DCCD1}">
              <a14:hiddenFill xmlns:a14="http://schemas.microsoft.com/office/drawing/2010/main">
                <a:noFill/>
              </a14:hiddenFill>
            </a:ext>
          </a:extLst>
        </p:spPr>
        <p:txBody>
          <a:bodyPr wrap="none"/>
          <a:lstStyle/>
          <a:p>
            <a:pPr fontAlgn="base">
              <a:spcBef>
                <a:spcPct val="0"/>
              </a:spcBef>
              <a:spcAft>
                <a:spcPct val="0"/>
              </a:spcAft>
            </a:pPr>
            <a:endParaRPr lang="en-US" sz="3600" b="1" i="1" smtClean="0">
              <a:solidFill>
                <a:srgbClr val="393939"/>
              </a:solidFill>
              <a:latin typeface="VNI-Aptima" pitchFamily="2" charset="0"/>
            </a:endParaRPr>
          </a:p>
        </p:txBody>
      </p:sp>
      <p:sp>
        <p:nvSpPr>
          <p:cNvPr id="7" name="Text Box 7"/>
          <p:cNvSpPr txBox="1">
            <a:spLocks noChangeArrowheads="1"/>
          </p:cNvSpPr>
          <p:nvPr/>
        </p:nvSpPr>
        <p:spPr bwMode="auto">
          <a:xfrm>
            <a:off x="0" y="492369"/>
            <a:ext cx="522701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600" b="1" i="1">
                <a:solidFill>
                  <a:schemeClr val="tx1"/>
                </a:solidFill>
                <a:latin typeface="VNI-Aptima" pitchFamily="2" charset="0"/>
              </a:defRPr>
            </a:lvl1pPr>
            <a:lvl2pPr marL="742950" indent="-285750" eaLnBrk="0" hangingPunct="0">
              <a:defRPr sz="3600" b="1" i="1">
                <a:solidFill>
                  <a:schemeClr val="tx1"/>
                </a:solidFill>
                <a:latin typeface="VNI-Aptima" pitchFamily="2" charset="0"/>
              </a:defRPr>
            </a:lvl2pPr>
            <a:lvl3pPr marL="1143000" indent="-228600" eaLnBrk="0" hangingPunct="0">
              <a:defRPr sz="3600" b="1" i="1">
                <a:solidFill>
                  <a:schemeClr val="tx1"/>
                </a:solidFill>
                <a:latin typeface="VNI-Aptima" pitchFamily="2" charset="0"/>
              </a:defRPr>
            </a:lvl3pPr>
            <a:lvl4pPr marL="1600200" indent="-228600" eaLnBrk="0" hangingPunct="0">
              <a:defRPr sz="3600" b="1" i="1">
                <a:solidFill>
                  <a:schemeClr val="tx1"/>
                </a:solidFill>
                <a:latin typeface="VNI-Aptima" pitchFamily="2" charset="0"/>
              </a:defRPr>
            </a:lvl4pPr>
            <a:lvl5pPr marL="2057400" indent="-228600" eaLnBrk="0" hangingPunct="0">
              <a:defRPr sz="3600" b="1" i="1">
                <a:solidFill>
                  <a:schemeClr val="tx1"/>
                </a:solidFill>
                <a:latin typeface="VNI-Aptima" pitchFamily="2" charset="0"/>
              </a:defRPr>
            </a:lvl5pPr>
            <a:lvl6pPr marL="2514600" indent="-228600" eaLnBrk="0" fontAlgn="base" hangingPunct="0">
              <a:spcBef>
                <a:spcPct val="0"/>
              </a:spcBef>
              <a:spcAft>
                <a:spcPct val="0"/>
              </a:spcAft>
              <a:defRPr sz="3600" b="1" i="1">
                <a:solidFill>
                  <a:schemeClr val="tx1"/>
                </a:solidFill>
                <a:latin typeface="VNI-Aptima" pitchFamily="2" charset="0"/>
              </a:defRPr>
            </a:lvl6pPr>
            <a:lvl7pPr marL="2971800" indent="-228600" eaLnBrk="0" fontAlgn="base" hangingPunct="0">
              <a:spcBef>
                <a:spcPct val="0"/>
              </a:spcBef>
              <a:spcAft>
                <a:spcPct val="0"/>
              </a:spcAft>
              <a:defRPr sz="3600" b="1" i="1">
                <a:solidFill>
                  <a:schemeClr val="tx1"/>
                </a:solidFill>
                <a:latin typeface="VNI-Aptima" pitchFamily="2" charset="0"/>
              </a:defRPr>
            </a:lvl7pPr>
            <a:lvl8pPr marL="3429000" indent="-228600" eaLnBrk="0" fontAlgn="base" hangingPunct="0">
              <a:spcBef>
                <a:spcPct val="0"/>
              </a:spcBef>
              <a:spcAft>
                <a:spcPct val="0"/>
              </a:spcAft>
              <a:defRPr sz="3600" b="1" i="1">
                <a:solidFill>
                  <a:schemeClr val="tx1"/>
                </a:solidFill>
                <a:latin typeface="VNI-Aptima" pitchFamily="2" charset="0"/>
              </a:defRPr>
            </a:lvl8pPr>
            <a:lvl9pPr marL="3886200" indent="-228600" eaLnBrk="0" fontAlgn="base" hangingPunct="0">
              <a:spcBef>
                <a:spcPct val="0"/>
              </a:spcBef>
              <a:spcAft>
                <a:spcPct val="0"/>
              </a:spcAft>
              <a:defRPr sz="3600" b="1" i="1">
                <a:solidFill>
                  <a:schemeClr val="tx1"/>
                </a:solidFill>
                <a:latin typeface="VNI-Aptima" pitchFamily="2" charset="0"/>
              </a:defRPr>
            </a:lvl9pPr>
          </a:lstStyle>
          <a:p>
            <a:pPr eaLnBrk="1" fontAlgn="base" hangingPunct="1">
              <a:spcBef>
                <a:spcPct val="50000"/>
              </a:spcBef>
              <a:spcAft>
                <a:spcPct val="0"/>
              </a:spcAft>
            </a:pPr>
            <a:r>
              <a:rPr lang="en-US" sz="2800" i="0" dirty="0" smtClean="0">
                <a:solidFill>
                  <a:srgbClr val="0000FF"/>
                </a:solidFill>
                <a:latin typeface="Times New Roman" pitchFamily="18" charset="0"/>
                <a:cs typeface="Times New Roman" pitchFamily="18" charset="0"/>
              </a:rPr>
              <a:t>II. </a:t>
            </a:r>
            <a:r>
              <a:rPr lang="en-US" sz="2800" i="0" u="sng" dirty="0" err="1" smtClean="0">
                <a:solidFill>
                  <a:srgbClr val="0000FF"/>
                </a:solidFill>
                <a:latin typeface="Times New Roman" pitchFamily="18" charset="0"/>
                <a:cs typeface="Times New Roman" pitchFamily="18" charset="0"/>
              </a:rPr>
              <a:t>TÍNH</a:t>
            </a:r>
            <a:r>
              <a:rPr lang="en-US" sz="2800" i="0" u="sng" dirty="0" smtClean="0">
                <a:solidFill>
                  <a:srgbClr val="0000FF"/>
                </a:solidFill>
                <a:latin typeface="Times New Roman" pitchFamily="18" charset="0"/>
                <a:cs typeface="Times New Roman" pitchFamily="18" charset="0"/>
              </a:rPr>
              <a:t> </a:t>
            </a:r>
            <a:r>
              <a:rPr lang="en-US" sz="2800" i="0" u="sng" dirty="0" err="1" smtClean="0">
                <a:solidFill>
                  <a:srgbClr val="0000FF"/>
                </a:solidFill>
                <a:latin typeface="Times New Roman" pitchFamily="18" charset="0"/>
                <a:cs typeface="Times New Roman" pitchFamily="18" charset="0"/>
              </a:rPr>
              <a:t>CHẤT</a:t>
            </a:r>
            <a:r>
              <a:rPr lang="en-US" sz="2800" i="0" u="sng" dirty="0" smtClean="0">
                <a:solidFill>
                  <a:srgbClr val="0000FF"/>
                </a:solidFill>
                <a:latin typeface="Times New Roman" pitchFamily="18" charset="0"/>
                <a:cs typeface="Times New Roman" pitchFamily="18" charset="0"/>
              </a:rPr>
              <a:t> </a:t>
            </a:r>
            <a:r>
              <a:rPr lang="en-US" sz="2800" i="0" u="sng" dirty="0" err="1" smtClean="0">
                <a:solidFill>
                  <a:srgbClr val="0000FF"/>
                </a:solidFill>
                <a:latin typeface="Times New Roman" pitchFamily="18" charset="0"/>
                <a:cs typeface="Times New Roman" pitchFamily="18" charset="0"/>
              </a:rPr>
              <a:t>HÓA</a:t>
            </a:r>
            <a:r>
              <a:rPr lang="en-US" sz="2800" i="0" u="sng" dirty="0" smtClean="0">
                <a:solidFill>
                  <a:srgbClr val="0000FF"/>
                </a:solidFill>
                <a:latin typeface="Times New Roman" pitchFamily="18" charset="0"/>
                <a:cs typeface="Times New Roman" pitchFamily="18" charset="0"/>
              </a:rPr>
              <a:t> </a:t>
            </a:r>
            <a:r>
              <a:rPr lang="en-US" sz="2800" i="0" u="sng" dirty="0" err="1" smtClean="0">
                <a:solidFill>
                  <a:srgbClr val="0000FF"/>
                </a:solidFill>
                <a:latin typeface="Times New Roman" pitchFamily="18" charset="0"/>
                <a:cs typeface="Times New Roman" pitchFamily="18" charset="0"/>
              </a:rPr>
              <a:t>HỌC</a:t>
            </a:r>
            <a:endParaRPr lang="en-US" sz="2800" i="0" u="sng" dirty="0" smtClean="0">
              <a:solidFill>
                <a:srgbClr val="0000FF"/>
              </a:solidFill>
              <a:latin typeface="Times New Roman" pitchFamily="18" charset="0"/>
              <a:cs typeface="Times New Roman" pitchFamily="18" charset="0"/>
            </a:endParaRPr>
          </a:p>
        </p:txBody>
      </p:sp>
      <p:sp>
        <p:nvSpPr>
          <p:cNvPr id="11" name="Rectangle 64"/>
          <p:cNvSpPr>
            <a:spLocks noChangeArrowheads="1"/>
          </p:cNvSpPr>
          <p:nvPr/>
        </p:nvSpPr>
        <p:spPr bwMode="auto">
          <a:xfrm>
            <a:off x="53495" y="1156271"/>
            <a:ext cx="752673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fontAlgn="base">
              <a:spcBef>
                <a:spcPct val="0"/>
              </a:spcBef>
              <a:spcAft>
                <a:spcPct val="0"/>
              </a:spcAft>
            </a:pPr>
            <a:r>
              <a:rPr lang="en-US" sz="2800" b="1" dirty="0" smtClean="0">
                <a:solidFill>
                  <a:srgbClr val="CC3300"/>
                </a:solidFill>
                <a:latin typeface="Times New Roman" pitchFamily="18" charset="0"/>
                <a:cs typeface="Times New Roman" pitchFamily="18" charset="0"/>
              </a:rPr>
              <a:t>  3. Dung </a:t>
            </a:r>
            <a:r>
              <a:rPr lang="en-US" sz="2800" b="1" dirty="0" err="1" smtClean="0">
                <a:solidFill>
                  <a:srgbClr val="CC3300"/>
                </a:solidFill>
                <a:latin typeface="Times New Roman" pitchFamily="18" charset="0"/>
                <a:cs typeface="Times New Roman" pitchFamily="18" charset="0"/>
              </a:rPr>
              <a:t>dịch</a:t>
            </a:r>
            <a:r>
              <a:rPr lang="en-US" sz="2800" b="1" dirty="0">
                <a:solidFill>
                  <a:srgbClr val="CC3300"/>
                </a:solidFill>
                <a:latin typeface="Times New Roman" pitchFamily="18" charset="0"/>
                <a:cs typeface="Times New Roman" pitchFamily="18" charset="0"/>
              </a:rPr>
              <a:t> </a:t>
            </a:r>
            <a:r>
              <a:rPr lang="en-US" sz="2800" b="1" dirty="0" err="1" smtClean="0">
                <a:solidFill>
                  <a:srgbClr val="CC3300"/>
                </a:solidFill>
                <a:latin typeface="Times New Roman" pitchFamily="18" charset="0"/>
                <a:cs typeface="Times New Roman" pitchFamily="18" charset="0"/>
              </a:rPr>
              <a:t>NaOH</a:t>
            </a:r>
            <a:r>
              <a:rPr lang="en-US" sz="2800" b="1" dirty="0" smtClean="0">
                <a:solidFill>
                  <a:srgbClr val="CC3300"/>
                </a:solidFill>
                <a:latin typeface="Times New Roman" pitchFamily="18" charset="0"/>
                <a:cs typeface="Times New Roman" pitchFamily="18" charset="0"/>
              </a:rPr>
              <a:t> </a:t>
            </a:r>
            <a:r>
              <a:rPr lang="en-US" sz="2800" b="1" dirty="0" err="1" smtClean="0">
                <a:solidFill>
                  <a:srgbClr val="CC3300"/>
                </a:solidFill>
                <a:latin typeface="Times New Roman" pitchFamily="18" charset="0"/>
                <a:cs typeface="Times New Roman" pitchFamily="18" charset="0"/>
              </a:rPr>
              <a:t>tác</a:t>
            </a:r>
            <a:r>
              <a:rPr lang="en-US" sz="2800" b="1" dirty="0" smtClean="0">
                <a:solidFill>
                  <a:srgbClr val="CC3300"/>
                </a:solidFill>
                <a:latin typeface="Times New Roman" pitchFamily="18" charset="0"/>
                <a:cs typeface="Times New Roman" pitchFamily="18" charset="0"/>
              </a:rPr>
              <a:t> </a:t>
            </a:r>
            <a:r>
              <a:rPr lang="en-US" sz="2800" b="1" dirty="0" err="1" smtClean="0">
                <a:solidFill>
                  <a:srgbClr val="CC3300"/>
                </a:solidFill>
                <a:latin typeface="Times New Roman" pitchFamily="18" charset="0"/>
                <a:cs typeface="Times New Roman" pitchFamily="18" charset="0"/>
              </a:rPr>
              <a:t>dụng</a:t>
            </a:r>
            <a:r>
              <a:rPr lang="en-US" sz="2800" b="1" dirty="0" smtClean="0">
                <a:solidFill>
                  <a:srgbClr val="CC3300"/>
                </a:solidFill>
                <a:latin typeface="Times New Roman" pitchFamily="18" charset="0"/>
                <a:cs typeface="Times New Roman" pitchFamily="18" charset="0"/>
              </a:rPr>
              <a:t> </a:t>
            </a:r>
            <a:r>
              <a:rPr lang="en-US" sz="2800" b="1" dirty="0" err="1" smtClean="0">
                <a:solidFill>
                  <a:srgbClr val="CC3300"/>
                </a:solidFill>
                <a:latin typeface="Times New Roman" pitchFamily="18" charset="0"/>
                <a:cs typeface="Times New Roman" pitchFamily="18" charset="0"/>
              </a:rPr>
              <a:t>với</a:t>
            </a:r>
            <a:r>
              <a:rPr lang="en-US" sz="2800" b="1" dirty="0" smtClean="0">
                <a:solidFill>
                  <a:srgbClr val="CC3300"/>
                </a:solidFill>
                <a:latin typeface="Times New Roman" pitchFamily="18" charset="0"/>
                <a:cs typeface="Times New Roman" pitchFamily="18" charset="0"/>
              </a:rPr>
              <a:t> </a:t>
            </a:r>
            <a:r>
              <a:rPr lang="en-US" sz="2800" b="1" dirty="0" err="1" smtClean="0">
                <a:solidFill>
                  <a:srgbClr val="CC3300"/>
                </a:solidFill>
                <a:latin typeface="Times New Roman" pitchFamily="18" charset="0"/>
                <a:cs typeface="Times New Roman" pitchFamily="18" charset="0"/>
              </a:rPr>
              <a:t>oxit</a:t>
            </a:r>
            <a:r>
              <a:rPr lang="en-US" sz="2800" b="1" dirty="0" smtClean="0">
                <a:solidFill>
                  <a:srgbClr val="CC3300"/>
                </a:solidFill>
                <a:latin typeface="Times New Roman" pitchFamily="18" charset="0"/>
                <a:cs typeface="Times New Roman" pitchFamily="18" charset="0"/>
              </a:rPr>
              <a:t> </a:t>
            </a:r>
            <a:r>
              <a:rPr lang="en-US" sz="2800" b="1" dirty="0" err="1" smtClean="0">
                <a:solidFill>
                  <a:srgbClr val="CC3300"/>
                </a:solidFill>
                <a:latin typeface="Times New Roman" pitchFamily="18" charset="0"/>
                <a:cs typeface="Times New Roman" pitchFamily="18" charset="0"/>
              </a:rPr>
              <a:t>axit</a:t>
            </a:r>
            <a:endParaRPr lang="en-US" sz="2800" b="1" dirty="0" smtClean="0">
              <a:solidFill>
                <a:srgbClr val="CC3300"/>
              </a:solidFill>
              <a:latin typeface="Times New Roman" pitchFamily="18" charset="0"/>
              <a:cs typeface="Times New Roman" pitchFamily="18" charset="0"/>
            </a:endParaRPr>
          </a:p>
        </p:txBody>
      </p:sp>
      <p:sp>
        <p:nvSpPr>
          <p:cNvPr id="41" name="Text Box 22"/>
          <p:cNvSpPr txBox="1">
            <a:spLocks noChangeArrowheads="1"/>
          </p:cNvSpPr>
          <p:nvPr/>
        </p:nvSpPr>
        <p:spPr bwMode="auto">
          <a:xfrm>
            <a:off x="7796635" y="2648987"/>
            <a:ext cx="14478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000" dirty="0">
                <a:solidFill>
                  <a:srgbClr val="000000"/>
                </a:solidFill>
                <a:latin typeface=".VnCentury Schoolbook" pitchFamily="34" charset="0"/>
              </a:rPr>
              <a:t> </a:t>
            </a:r>
            <a:endParaRPr lang="en-US" sz="2400" dirty="0" smtClean="0">
              <a:solidFill>
                <a:srgbClr val="0000FF"/>
              </a:solidFill>
              <a:latin typeface="Times New Roman" pitchFamily="18" charset="0"/>
              <a:cs typeface="Times New Roman" pitchFamily="18" charset="0"/>
            </a:endParaRPr>
          </a:p>
        </p:txBody>
      </p:sp>
      <p:sp>
        <p:nvSpPr>
          <p:cNvPr id="38" name="WordArt 13"/>
          <p:cNvSpPr>
            <a:spLocks noChangeArrowheads="1" noChangeShapeType="1" noTextEdit="1"/>
          </p:cNvSpPr>
          <p:nvPr/>
        </p:nvSpPr>
        <p:spPr bwMode="auto">
          <a:xfrm>
            <a:off x="1" y="36094"/>
            <a:ext cx="9143999" cy="344905"/>
          </a:xfrm>
          <a:prstGeom prst="rect">
            <a:avLst/>
          </a:prstGeom>
        </p:spPr>
        <p:txBody>
          <a:bodyPr wrap="none" fromWordArt="1">
            <a:prstTxWarp prst="textWave1">
              <a:avLst>
                <a:gd name="adj1" fmla="val 3741"/>
                <a:gd name="adj2" fmla="val -583"/>
              </a:avLst>
            </a:prstTxWarp>
            <a:scene3d>
              <a:camera prst="legacyObliqueBottomLeft"/>
              <a:lightRig rig="legacyFlat3" dir="t"/>
            </a:scene3d>
            <a:sp3d extrusionH="74600" prstMaterial="legacyMatte">
              <a:extrusionClr>
                <a:srgbClr val="CC6600"/>
              </a:extrusionClr>
            </a:sp3d>
          </a:bodyPr>
          <a:lstStyle/>
          <a:p>
            <a:pPr algn="ctr" fontAlgn="base">
              <a:spcBef>
                <a:spcPct val="0"/>
              </a:spcBef>
              <a:spcAft>
                <a:spcPct val="0"/>
              </a:spcAft>
            </a:pPr>
            <a:r>
              <a:rPr lang="en-US" sz="3600" b="1" kern="10" dirty="0" smtClean="0">
                <a:ln w="9525">
                  <a:round/>
                  <a:headEnd/>
                  <a:tailEnd/>
                </a:ln>
                <a:solidFill>
                  <a:srgbClr val="FF0000"/>
                </a:solidFill>
                <a:latin typeface="Times New Roman" pitchFamily="18" charset="0"/>
                <a:cs typeface="Times New Roman" pitchFamily="18" charset="0"/>
              </a:rPr>
              <a:t>BÀI 8: </a:t>
            </a:r>
            <a:r>
              <a:rPr lang="vi-VN" sz="3600" b="1" kern="10" dirty="0" smtClean="0">
                <a:ln w="9525">
                  <a:round/>
                  <a:headEnd/>
                  <a:tailEnd/>
                </a:ln>
                <a:solidFill>
                  <a:srgbClr val="FF0000"/>
                </a:solidFill>
                <a:latin typeface="Times New Roman" pitchFamily="18" charset="0"/>
                <a:cs typeface="Times New Roman" pitchFamily="18" charset="0"/>
              </a:rPr>
              <a:t>MỘT SỐ BAZƠ QUAN TRỌNG</a:t>
            </a:r>
            <a:r>
              <a:rPr lang="en-US" sz="3600" b="1" kern="10" dirty="0" smtClean="0">
                <a:ln w="9525">
                  <a:round/>
                  <a:headEnd/>
                  <a:tailEnd/>
                </a:ln>
                <a:solidFill>
                  <a:srgbClr val="FF0000"/>
                </a:solidFill>
                <a:latin typeface="Times New Roman" pitchFamily="18" charset="0"/>
                <a:cs typeface="Times New Roman" pitchFamily="18" charset="0"/>
              </a:rPr>
              <a:t> - </a:t>
            </a:r>
            <a:r>
              <a:rPr lang="en-US" sz="3600" b="1" kern="10" dirty="0" err="1" smtClean="0">
                <a:ln w="9525">
                  <a:round/>
                  <a:headEnd/>
                  <a:tailEnd/>
                </a:ln>
                <a:solidFill>
                  <a:srgbClr val="FF0000"/>
                </a:solidFill>
                <a:latin typeface="Times New Roman" pitchFamily="18" charset="0"/>
                <a:cs typeface="Times New Roman" pitchFamily="18" charset="0"/>
              </a:rPr>
              <a:t>NaOH</a:t>
            </a:r>
            <a:endParaRPr lang="en-US" sz="3600" b="1" kern="10" dirty="0" smtClean="0">
              <a:ln w="9525">
                <a:round/>
                <a:headEnd/>
                <a:tailEnd/>
              </a:ln>
              <a:solidFill>
                <a:srgbClr val="FF0000"/>
              </a:solidFill>
              <a:latin typeface="Times New Roman" pitchFamily="18" charset="0"/>
              <a:cs typeface="Times New Roman" pitchFamily="18" charset="0"/>
            </a:endParaRPr>
          </a:p>
        </p:txBody>
      </p:sp>
      <p:sp>
        <p:nvSpPr>
          <p:cNvPr id="39" name="Rectangle 11"/>
          <p:cNvSpPr>
            <a:spLocks noChangeArrowheads="1"/>
          </p:cNvSpPr>
          <p:nvPr/>
        </p:nvSpPr>
        <p:spPr bwMode="auto">
          <a:xfrm>
            <a:off x="100036" y="1694880"/>
            <a:ext cx="8683846"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just" defTabSz="914400" eaLnBrk="1" fontAlgn="auto" latinLnBrk="0" hangingPunct="1">
              <a:lnSpc>
                <a:spcPct val="150000"/>
              </a:lnSpc>
              <a:spcBef>
                <a:spcPts val="0"/>
              </a:spcBef>
              <a:spcAft>
                <a:spcPts val="0"/>
              </a:spcAft>
              <a:buClrTx/>
              <a:buSzTx/>
              <a:buFontTx/>
              <a:buNone/>
              <a:tabLst/>
              <a:defRPr/>
            </a:pPr>
            <a:r>
              <a:rPr kumimoji="0" lang="en-US" altLang="en-US" sz="2400" b="1"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rPr>
              <a:t>                2NaOH + CO</a:t>
            </a:r>
            <a:r>
              <a:rPr kumimoji="0" lang="en-US" altLang="en-US" sz="2400" b="1" i="0" u="none" strike="noStrike" kern="0" cap="none" spc="0" normalizeH="0" baseline="-25000" noProof="0" dirty="0" smtClean="0">
                <a:ln>
                  <a:noFill/>
                </a:ln>
                <a:solidFill>
                  <a:srgbClr val="000000"/>
                </a:solidFill>
                <a:effectLst/>
                <a:uLnTx/>
                <a:uFillTx/>
                <a:latin typeface="Times New Roman" pitchFamily="18" charset="0"/>
                <a:cs typeface="Times New Roman" pitchFamily="18" charset="0"/>
              </a:rPr>
              <a:t>2</a:t>
            </a:r>
            <a:r>
              <a:rPr kumimoji="0" lang="en-US" altLang="en-US" sz="2400" b="1"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rPr>
              <a:t>  </a:t>
            </a:r>
            <a:r>
              <a:rPr kumimoji="0" lang="en-US" altLang="en-US" sz="2400" b="1"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sym typeface="Wingdings 3" pitchFamily="18" charset="2"/>
              </a:rPr>
              <a:t></a:t>
            </a:r>
            <a:r>
              <a:rPr kumimoji="0" lang="en-US" altLang="en-US" sz="2400" b="1"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rPr>
              <a:t>   Na</a:t>
            </a:r>
            <a:r>
              <a:rPr kumimoji="0" lang="en-US" altLang="en-US" sz="2400" b="1" i="0" u="none" strike="noStrike" kern="0" cap="none" spc="0" normalizeH="0" baseline="-25000" noProof="0" dirty="0" smtClean="0">
                <a:ln>
                  <a:noFill/>
                </a:ln>
                <a:solidFill>
                  <a:srgbClr val="000000"/>
                </a:solidFill>
                <a:effectLst/>
                <a:uLnTx/>
                <a:uFillTx/>
                <a:latin typeface="Times New Roman" pitchFamily="18" charset="0"/>
                <a:cs typeface="Times New Roman" pitchFamily="18" charset="0"/>
              </a:rPr>
              <a:t>2</a:t>
            </a:r>
            <a:r>
              <a:rPr kumimoji="0" lang="en-US" altLang="en-US" sz="2400" b="1"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rPr>
              <a:t>CO</a:t>
            </a:r>
            <a:r>
              <a:rPr kumimoji="0" lang="en-US" altLang="en-US" sz="2400" b="1" i="0" u="none" strike="noStrike" kern="0" cap="none" spc="0" normalizeH="0" baseline="-25000" noProof="0" dirty="0" smtClean="0">
                <a:ln>
                  <a:noFill/>
                </a:ln>
                <a:solidFill>
                  <a:srgbClr val="000000"/>
                </a:solidFill>
                <a:effectLst/>
                <a:uLnTx/>
                <a:uFillTx/>
                <a:latin typeface="Times New Roman" pitchFamily="18" charset="0"/>
                <a:cs typeface="Times New Roman" pitchFamily="18" charset="0"/>
              </a:rPr>
              <a:t>3 </a:t>
            </a:r>
            <a:r>
              <a:rPr kumimoji="0" lang="en-US" altLang="en-US" sz="2400" b="1"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rPr>
              <a:t> +  H</a:t>
            </a:r>
            <a:r>
              <a:rPr kumimoji="0" lang="en-US" altLang="en-US" sz="2400" b="1" i="0" u="none" strike="noStrike" kern="0" cap="none" spc="0" normalizeH="0" baseline="-25000" noProof="0" dirty="0" smtClean="0">
                <a:ln>
                  <a:noFill/>
                </a:ln>
                <a:solidFill>
                  <a:srgbClr val="000000"/>
                </a:solidFill>
                <a:effectLst/>
                <a:uLnTx/>
                <a:uFillTx/>
                <a:latin typeface="Times New Roman" pitchFamily="18" charset="0"/>
                <a:cs typeface="Times New Roman" pitchFamily="18" charset="0"/>
              </a:rPr>
              <a:t>2</a:t>
            </a:r>
            <a:r>
              <a:rPr kumimoji="0" lang="en-US" altLang="en-US" sz="2400" b="1"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rPr>
              <a:t>O</a:t>
            </a:r>
          </a:p>
          <a:p>
            <a:pPr marL="0" marR="0" lvl="0" indent="0" algn="just" defTabSz="914400" eaLnBrk="1" fontAlgn="auto" latinLnBrk="0" hangingPunct="1">
              <a:lnSpc>
                <a:spcPct val="150000"/>
              </a:lnSpc>
              <a:spcBef>
                <a:spcPts val="0"/>
              </a:spcBef>
              <a:spcAft>
                <a:spcPts val="0"/>
              </a:spcAft>
              <a:buClrTx/>
              <a:buSzTx/>
              <a:buFontTx/>
              <a:buNone/>
              <a:tabLst/>
              <a:defRPr/>
            </a:pPr>
            <a:r>
              <a:rPr kumimoji="0" lang="en-US" altLang="en-US" sz="2400" b="1"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rPr>
              <a:t>                2NaOH + SO</a:t>
            </a:r>
            <a:r>
              <a:rPr kumimoji="0" lang="en-US" altLang="en-US" sz="2400" b="1" i="0" u="none" strike="noStrike" kern="0" cap="none" spc="0" normalizeH="0" baseline="-25000" noProof="0" dirty="0" smtClean="0">
                <a:ln>
                  <a:noFill/>
                </a:ln>
                <a:solidFill>
                  <a:srgbClr val="000000"/>
                </a:solidFill>
                <a:effectLst/>
                <a:uLnTx/>
                <a:uFillTx/>
                <a:latin typeface="Times New Roman" pitchFamily="18" charset="0"/>
                <a:cs typeface="Times New Roman" pitchFamily="18" charset="0"/>
              </a:rPr>
              <a:t>2</a:t>
            </a:r>
            <a:r>
              <a:rPr kumimoji="0" lang="en-US" altLang="en-US" sz="2400" b="1"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rPr>
              <a:t>    </a:t>
            </a:r>
            <a:r>
              <a:rPr kumimoji="0" lang="en-US" altLang="en-US" sz="2400" b="1"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sym typeface="Wingdings 3" pitchFamily="18" charset="2"/>
              </a:rPr>
              <a:t></a:t>
            </a:r>
            <a:r>
              <a:rPr kumimoji="0" lang="en-US" altLang="en-US" sz="2400" b="1"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rPr>
              <a:t>   Na</a:t>
            </a:r>
            <a:r>
              <a:rPr kumimoji="0" lang="en-US" altLang="en-US" sz="2400" b="1" i="0" u="none" strike="noStrike" kern="0" cap="none" spc="0" normalizeH="0" baseline="-25000" noProof="0" dirty="0" smtClean="0">
                <a:ln>
                  <a:noFill/>
                </a:ln>
                <a:solidFill>
                  <a:srgbClr val="000000"/>
                </a:solidFill>
                <a:effectLst/>
                <a:uLnTx/>
                <a:uFillTx/>
                <a:latin typeface="Times New Roman" pitchFamily="18" charset="0"/>
                <a:cs typeface="Times New Roman" pitchFamily="18" charset="0"/>
              </a:rPr>
              <a:t>2</a:t>
            </a:r>
            <a:r>
              <a:rPr kumimoji="0" lang="en-US" altLang="en-US" sz="2400" b="1"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rPr>
              <a:t>SO</a:t>
            </a:r>
            <a:r>
              <a:rPr kumimoji="0" lang="en-US" altLang="en-US" sz="2400" b="1" i="0" u="none" strike="noStrike" kern="0" cap="none" spc="0" normalizeH="0" baseline="-25000" noProof="0" dirty="0" smtClean="0">
                <a:ln>
                  <a:noFill/>
                </a:ln>
                <a:solidFill>
                  <a:srgbClr val="000000"/>
                </a:solidFill>
                <a:effectLst/>
                <a:uLnTx/>
                <a:uFillTx/>
                <a:latin typeface="Times New Roman" pitchFamily="18" charset="0"/>
                <a:cs typeface="Times New Roman" pitchFamily="18" charset="0"/>
              </a:rPr>
              <a:t>3</a:t>
            </a:r>
            <a:r>
              <a:rPr kumimoji="0" lang="en-US" altLang="en-US" sz="2400" b="1"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rPr>
              <a:t>  + H</a:t>
            </a:r>
            <a:r>
              <a:rPr kumimoji="0" lang="en-US" altLang="en-US" sz="2400" b="1" i="0" u="none" strike="noStrike" kern="0" cap="none" spc="0" normalizeH="0" baseline="-25000" noProof="0" dirty="0" smtClean="0">
                <a:ln>
                  <a:noFill/>
                </a:ln>
                <a:solidFill>
                  <a:srgbClr val="000000"/>
                </a:solidFill>
                <a:effectLst/>
                <a:uLnTx/>
                <a:uFillTx/>
                <a:latin typeface="Times New Roman" pitchFamily="18" charset="0"/>
                <a:cs typeface="Times New Roman" pitchFamily="18" charset="0"/>
              </a:rPr>
              <a:t>2</a:t>
            </a:r>
            <a:r>
              <a:rPr kumimoji="0" lang="en-US" altLang="en-US" sz="2400" b="1"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rPr>
              <a:t>O</a:t>
            </a:r>
          </a:p>
          <a:p>
            <a:pPr marL="0" marR="0" lvl="0" indent="0" algn="just" defTabSz="914400" eaLnBrk="1" fontAlgn="auto" latinLnBrk="0" hangingPunct="1">
              <a:lnSpc>
                <a:spcPct val="150000"/>
              </a:lnSpc>
              <a:spcBef>
                <a:spcPts val="0"/>
              </a:spcBef>
              <a:spcAft>
                <a:spcPts val="0"/>
              </a:spcAft>
              <a:buClrTx/>
              <a:buSzTx/>
              <a:buFontTx/>
              <a:buNone/>
              <a:tabLst/>
              <a:defRPr/>
            </a:pPr>
            <a:r>
              <a:rPr kumimoji="0" lang="en-US" altLang="en-US" sz="2400" b="1" i="0" u="sng" strike="noStrike" kern="0" cap="none" spc="0" normalizeH="0" baseline="0" noProof="0" dirty="0" err="1" smtClean="0">
                <a:ln>
                  <a:noFill/>
                </a:ln>
                <a:solidFill>
                  <a:srgbClr val="009900"/>
                </a:solidFill>
                <a:effectLst/>
                <a:uLnTx/>
                <a:uFillTx/>
                <a:latin typeface="Times New Roman" pitchFamily="18" charset="0"/>
                <a:cs typeface="Times New Roman" pitchFamily="18" charset="0"/>
              </a:rPr>
              <a:t>Kết</a:t>
            </a:r>
            <a:r>
              <a:rPr kumimoji="0" lang="en-US" altLang="en-US" sz="2400" b="1" i="0" u="sng" strike="noStrike" kern="0" cap="none" spc="0" normalizeH="0" baseline="0" noProof="0" dirty="0" smtClean="0">
                <a:ln>
                  <a:noFill/>
                </a:ln>
                <a:solidFill>
                  <a:srgbClr val="009900"/>
                </a:solidFill>
                <a:effectLst/>
                <a:uLnTx/>
                <a:uFillTx/>
                <a:latin typeface="Times New Roman" pitchFamily="18" charset="0"/>
                <a:cs typeface="Times New Roman" pitchFamily="18" charset="0"/>
              </a:rPr>
              <a:t> </a:t>
            </a:r>
            <a:r>
              <a:rPr kumimoji="0" lang="en-US" altLang="en-US" sz="2400" b="1" i="0" u="sng" strike="noStrike" kern="0" cap="none" spc="0" normalizeH="0" baseline="0" noProof="0" dirty="0" err="1" smtClean="0">
                <a:ln>
                  <a:noFill/>
                </a:ln>
                <a:solidFill>
                  <a:srgbClr val="009900"/>
                </a:solidFill>
                <a:effectLst/>
                <a:uLnTx/>
                <a:uFillTx/>
                <a:latin typeface="Times New Roman" pitchFamily="18" charset="0"/>
                <a:cs typeface="Times New Roman" pitchFamily="18" charset="0"/>
              </a:rPr>
              <a:t>luận</a:t>
            </a:r>
            <a:r>
              <a:rPr kumimoji="0" lang="en-US" altLang="en-US" sz="2400" b="1" i="0" u="sng" strike="noStrike" kern="0" cap="none" spc="0" normalizeH="0" baseline="0" noProof="0" dirty="0" smtClean="0">
                <a:ln>
                  <a:noFill/>
                </a:ln>
                <a:solidFill>
                  <a:srgbClr val="009900"/>
                </a:solidFill>
                <a:effectLst/>
                <a:uLnTx/>
                <a:uFillTx/>
                <a:latin typeface="Times New Roman" pitchFamily="18" charset="0"/>
                <a:cs typeface="Times New Roman" pitchFamily="18" charset="0"/>
              </a:rPr>
              <a:t>:</a:t>
            </a:r>
            <a:r>
              <a:rPr kumimoji="0" lang="en-US" altLang="en-US" sz="2400" b="1"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rPr>
              <a:t> </a:t>
            </a:r>
            <a:r>
              <a:rPr kumimoji="0" lang="en-US" altLang="en-US" sz="2400" b="1" i="0" u="none" strike="noStrike" kern="0" cap="none" spc="0" normalizeH="0" baseline="0" noProof="0" dirty="0" err="1" smtClean="0">
                <a:ln>
                  <a:noFill/>
                </a:ln>
                <a:solidFill>
                  <a:srgbClr val="000000"/>
                </a:solidFill>
                <a:effectLst/>
                <a:uLnTx/>
                <a:uFillTx/>
                <a:latin typeface="Times New Roman" pitchFamily="18" charset="0"/>
                <a:cs typeface="Times New Roman" pitchFamily="18" charset="0"/>
              </a:rPr>
              <a:t>Dd</a:t>
            </a:r>
            <a:r>
              <a:rPr kumimoji="0" lang="en-US" altLang="en-US" sz="2400" b="1"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rPr>
              <a:t> </a:t>
            </a:r>
            <a:r>
              <a:rPr kumimoji="0" lang="en-US" altLang="en-US" sz="2400" b="1" i="0" u="none" strike="noStrike" kern="0" cap="none" spc="0" normalizeH="0" baseline="0" noProof="0" dirty="0" err="1" smtClean="0">
                <a:ln>
                  <a:noFill/>
                </a:ln>
                <a:solidFill>
                  <a:srgbClr val="000000"/>
                </a:solidFill>
                <a:effectLst/>
                <a:uLnTx/>
                <a:uFillTx/>
                <a:latin typeface="Times New Roman" pitchFamily="18" charset="0"/>
                <a:cs typeface="Times New Roman" pitchFamily="18" charset="0"/>
              </a:rPr>
              <a:t>NaOH</a:t>
            </a:r>
            <a:r>
              <a:rPr kumimoji="0" lang="en-US" altLang="en-US" sz="2400" b="1"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rPr>
              <a:t> </a:t>
            </a:r>
            <a:r>
              <a:rPr kumimoji="0" lang="en-US" altLang="en-US" sz="2400" b="1" i="0" u="none" strike="noStrike" kern="0" cap="none" spc="0" normalizeH="0" baseline="0" noProof="0" dirty="0" err="1" smtClean="0">
                <a:ln>
                  <a:noFill/>
                </a:ln>
                <a:solidFill>
                  <a:srgbClr val="000000"/>
                </a:solidFill>
                <a:effectLst/>
                <a:uLnTx/>
                <a:uFillTx/>
                <a:latin typeface="Times New Roman" pitchFamily="18" charset="0"/>
                <a:cs typeface="Times New Roman" pitchFamily="18" charset="0"/>
              </a:rPr>
              <a:t>tác</a:t>
            </a:r>
            <a:r>
              <a:rPr kumimoji="0" lang="en-US" altLang="en-US" sz="2400" b="1"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rPr>
              <a:t> </a:t>
            </a:r>
            <a:r>
              <a:rPr kumimoji="0" lang="en-US" altLang="en-US" sz="2400" b="1" i="0" u="none" strike="noStrike" kern="0" cap="none" spc="0" normalizeH="0" baseline="0" noProof="0" dirty="0" err="1" smtClean="0">
                <a:ln>
                  <a:noFill/>
                </a:ln>
                <a:solidFill>
                  <a:srgbClr val="000000"/>
                </a:solidFill>
                <a:effectLst/>
                <a:uLnTx/>
                <a:uFillTx/>
                <a:latin typeface="Times New Roman" pitchFamily="18" charset="0"/>
                <a:cs typeface="Times New Roman" pitchFamily="18" charset="0"/>
              </a:rPr>
              <a:t>dụng</a:t>
            </a:r>
            <a:r>
              <a:rPr kumimoji="0" lang="en-US" altLang="en-US" sz="2400" b="1"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rPr>
              <a:t> </a:t>
            </a:r>
            <a:r>
              <a:rPr kumimoji="0" lang="en-US" altLang="en-US" sz="2400" b="1" i="0" u="none" strike="noStrike" kern="0" cap="none" spc="0" normalizeH="0" baseline="0" noProof="0" dirty="0" err="1" smtClean="0">
                <a:ln>
                  <a:noFill/>
                </a:ln>
                <a:solidFill>
                  <a:srgbClr val="000000"/>
                </a:solidFill>
                <a:effectLst/>
                <a:uLnTx/>
                <a:uFillTx/>
                <a:latin typeface="Times New Roman" pitchFamily="18" charset="0"/>
                <a:cs typeface="Times New Roman" pitchFamily="18" charset="0"/>
              </a:rPr>
              <a:t>với</a:t>
            </a:r>
            <a:r>
              <a:rPr kumimoji="0" lang="en-US" altLang="en-US" sz="2400" b="1"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rPr>
              <a:t> </a:t>
            </a:r>
            <a:r>
              <a:rPr kumimoji="0" lang="en-US" altLang="en-US" sz="2400" b="1" i="0" u="none" strike="noStrike" kern="0" cap="none" spc="0" normalizeH="0" baseline="0" noProof="0" dirty="0" err="1" smtClean="0">
                <a:ln>
                  <a:noFill/>
                </a:ln>
                <a:solidFill>
                  <a:srgbClr val="000000"/>
                </a:solidFill>
                <a:effectLst/>
                <a:uLnTx/>
                <a:uFillTx/>
                <a:latin typeface="Times New Roman" pitchFamily="18" charset="0"/>
                <a:cs typeface="Times New Roman" pitchFamily="18" charset="0"/>
              </a:rPr>
              <a:t>oxit</a:t>
            </a:r>
            <a:r>
              <a:rPr kumimoji="0" lang="en-US" altLang="en-US" sz="2400" b="1"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rPr>
              <a:t> </a:t>
            </a:r>
            <a:r>
              <a:rPr kumimoji="0" lang="en-US" altLang="en-US" sz="2400" b="1" i="0" u="none" strike="noStrike" kern="0" cap="none" spc="0" normalizeH="0" baseline="0" noProof="0" dirty="0" err="1" smtClean="0">
                <a:ln>
                  <a:noFill/>
                </a:ln>
                <a:solidFill>
                  <a:srgbClr val="000000"/>
                </a:solidFill>
                <a:effectLst/>
                <a:uLnTx/>
                <a:uFillTx/>
                <a:latin typeface="Times New Roman" pitchFamily="18" charset="0"/>
                <a:cs typeface="Times New Roman" pitchFamily="18" charset="0"/>
              </a:rPr>
              <a:t>axit</a:t>
            </a:r>
            <a:r>
              <a:rPr kumimoji="0" lang="en-US" altLang="en-US" sz="2400" b="1"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rPr>
              <a:t> </a:t>
            </a:r>
            <a:r>
              <a:rPr kumimoji="0" lang="en-US" altLang="en-US" sz="2400" b="1" i="0" u="none" strike="noStrike" kern="0" cap="none" spc="0" normalizeH="0" baseline="0" noProof="0" dirty="0" err="1" smtClean="0">
                <a:ln>
                  <a:noFill/>
                </a:ln>
                <a:solidFill>
                  <a:srgbClr val="000000"/>
                </a:solidFill>
                <a:effectLst/>
                <a:uLnTx/>
                <a:uFillTx/>
                <a:latin typeface="Times New Roman" pitchFamily="18" charset="0"/>
                <a:cs typeface="Times New Roman" pitchFamily="18" charset="0"/>
              </a:rPr>
              <a:t>tạo</a:t>
            </a:r>
            <a:r>
              <a:rPr kumimoji="0" lang="en-US" altLang="en-US" sz="2400" b="1"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rPr>
              <a:t> </a:t>
            </a:r>
            <a:r>
              <a:rPr kumimoji="0" lang="en-US" altLang="en-US" sz="2400" b="1" i="0" u="none" strike="noStrike" kern="0" cap="none" spc="0" normalizeH="0" baseline="0" noProof="0" dirty="0" err="1" smtClean="0">
                <a:ln>
                  <a:noFill/>
                </a:ln>
                <a:solidFill>
                  <a:srgbClr val="000000"/>
                </a:solidFill>
                <a:effectLst/>
                <a:uLnTx/>
                <a:uFillTx/>
                <a:latin typeface="Times New Roman" pitchFamily="18" charset="0"/>
                <a:cs typeface="Times New Roman" pitchFamily="18" charset="0"/>
              </a:rPr>
              <a:t>thành</a:t>
            </a:r>
            <a:r>
              <a:rPr kumimoji="0" lang="en-US" altLang="en-US" sz="2400" b="1"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rPr>
              <a:t> </a:t>
            </a:r>
            <a:r>
              <a:rPr kumimoji="0" lang="en-US" altLang="en-US" sz="2400" b="1" i="0" u="none" strike="noStrike" kern="0" cap="none" spc="0" normalizeH="0" baseline="0" noProof="0" dirty="0" err="1" smtClean="0">
                <a:ln>
                  <a:noFill/>
                </a:ln>
                <a:solidFill>
                  <a:srgbClr val="000000"/>
                </a:solidFill>
                <a:effectLst/>
                <a:uLnTx/>
                <a:uFillTx/>
                <a:latin typeface="Times New Roman" pitchFamily="18" charset="0"/>
                <a:cs typeface="Times New Roman" pitchFamily="18" charset="0"/>
              </a:rPr>
              <a:t>muối</a:t>
            </a:r>
            <a:r>
              <a:rPr kumimoji="0" lang="en-US" altLang="en-US" sz="2400" b="1"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rPr>
              <a:t> </a:t>
            </a:r>
            <a:r>
              <a:rPr kumimoji="0" lang="en-US" altLang="en-US" sz="2400" b="1" i="0" u="none" strike="noStrike" kern="0" cap="none" spc="0" normalizeH="0" baseline="0" noProof="0" dirty="0" err="1" smtClean="0">
                <a:ln>
                  <a:noFill/>
                </a:ln>
                <a:solidFill>
                  <a:srgbClr val="000000"/>
                </a:solidFill>
                <a:effectLst/>
                <a:uLnTx/>
                <a:uFillTx/>
                <a:latin typeface="Times New Roman" pitchFamily="18" charset="0"/>
                <a:cs typeface="Times New Roman" pitchFamily="18" charset="0"/>
              </a:rPr>
              <a:t>và</a:t>
            </a:r>
            <a:r>
              <a:rPr kumimoji="0" lang="en-US" altLang="en-US" sz="2400" b="1"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rPr>
              <a:t> </a:t>
            </a:r>
            <a:r>
              <a:rPr kumimoji="0" lang="en-US" altLang="en-US" sz="2400" b="1" i="0" u="none" strike="noStrike" kern="0" cap="none" spc="0" normalizeH="0" baseline="0" noProof="0" dirty="0" err="1" smtClean="0">
                <a:ln>
                  <a:noFill/>
                </a:ln>
                <a:solidFill>
                  <a:srgbClr val="000000"/>
                </a:solidFill>
                <a:effectLst/>
                <a:uLnTx/>
                <a:uFillTx/>
                <a:latin typeface="Times New Roman" pitchFamily="18" charset="0"/>
                <a:cs typeface="Times New Roman" pitchFamily="18" charset="0"/>
              </a:rPr>
              <a:t>nước</a:t>
            </a:r>
            <a:endParaRPr kumimoji="0" lang="en-US" altLang="en-US" sz="2400" b="1"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endParaRPr>
          </a:p>
          <a:p>
            <a:pPr marL="0" marR="0" lvl="0" indent="0" algn="just" defTabSz="914400" eaLnBrk="1" fontAlgn="auto" latinLnBrk="0" hangingPunct="1">
              <a:lnSpc>
                <a:spcPct val="150000"/>
              </a:lnSpc>
              <a:spcBef>
                <a:spcPts val="0"/>
              </a:spcBef>
              <a:spcAft>
                <a:spcPts val="0"/>
              </a:spcAft>
              <a:buClrTx/>
              <a:buSzTx/>
              <a:buFontTx/>
              <a:buNone/>
              <a:tabLst/>
              <a:defRPr/>
            </a:pPr>
            <a:r>
              <a:rPr lang="en-SG" altLang="en-US" sz="2400" b="1" kern="0" dirty="0" err="1" smtClean="0">
                <a:solidFill>
                  <a:srgbClr val="000000"/>
                </a:solidFill>
                <a:latin typeface="Times New Roman" pitchFamily="18" charset="0"/>
                <a:cs typeface="Times New Roman" pitchFamily="18" charset="0"/>
              </a:rPr>
              <a:t>Ngoài</a:t>
            </a:r>
            <a:r>
              <a:rPr lang="en-SG" altLang="en-US" sz="2400" b="1" kern="0" dirty="0" smtClean="0">
                <a:solidFill>
                  <a:srgbClr val="000000"/>
                </a:solidFill>
                <a:latin typeface="Times New Roman" pitchFamily="18" charset="0"/>
                <a:cs typeface="Times New Roman" pitchFamily="18" charset="0"/>
              </a:rPr>
              <a:t> </a:t>
            </a:r>
            <a:r>
              <a:rPr lang="en-SG" altLang="en-US" sz="2400" b="1" kern="0" dirty="0" err="1" smtClean="0">
                <a:solidFill>
                  <a:srgbClr val="000000"/>
                </a:solidFill>
                <a:latin typeface="Times New Roman" pitchFamily="18" charset="0"/>
                <a:cs typeface="Times New Roman" pitchFamily="18" charset="0"/>
              </a:rPr>
              <a:t>ra</a:t>
            </a:r>
            <a:r>
              <a:rPr lang="en-SG" altLang="en-US" sz="2400" b="1" kern="0" dirty="0" smtClean="0">
                <a:solidFill>
                  <a:srgbClr val="000000"/>
                </a:solidFill>
                <a:latin typeface="Times New Roman" pitchFamily="18" charset="0"/>
                <a:cs typeface="Times New Roman" pitchFamily="18" charset="0"/>
              </a:rPr>
              <a:t>, </a:t>
            </a:r>
            <a:r>
              <a:rPr lang="en-SG" altLang="en-US" sz="2400" b="1" kern="0" dirty="0" err="1" smtClean="0">
                <a:solidFill>
                  <a:srgbClr val="000000"/>
                </a:solidFill>
                <a:latin typeface="Times New Roman" pitchFamily="18" charset="0"/>
                <a:cs typeface="Times New Roman" pitchFamily="18" charset="0"/>
              </a:rPr>
              <a:t>dd</a:t>
            </a:r>
            <a:r>
              <a:rPr lang="en-SG" altLang="en-US" sz="2400" b="1" kern="0" dirty="0" smtClean="0">
                <a:solidFill>
                  <a:srgbClr val="000000"/>
                </a:solidFill>
                <a:latin typeface="Times New Roman" pitchFamily="18" charset="0"/>
                <a:cs typeface="Times New Roman" pitchFamily="18" charset="0"/>
              </a:rPr>
              <a:t> </a:t>
            </a:r>
            <a:r>
              <a:rPr lang="en-SG" altLang="en-US" sz="2400" b="1" kern="0" dirty="0" err="1" smtClean="0">
                <a:solidFill>
                  <a:srgbClr val="000000"/>
                </a:solidFill>
                <a:latin typeface="Times New Roman" pitchFamily="18" charset="0"/>
                <a:cs typeface="Times New Roman" pitchFamily="18" charset="0"/>
              </a:rPr>
              <a:t>NaOH</a:t>
            </a:r>
            <a:r>
              <a:rPr lang="en-SG" altLang="en-US" sz="2400" b="1" kern="0" dirty="0" smtClean="0">
                <a:solidFill>
                  <a:srgbClr val="000000"/>
                </a:solidFill>
                <a:latin typeface="Times New Roman" pitchFamily="18" charset="0"/>
                <a:cs typeface="Times New Roman" pitchFamily="18" charset="0"/>
              </a:rPr>
              <a:t> </a:t>
            </a:r>
            <a:r>
              <a:rPr lang="en-SG" altLang="en-US" sz="2400" b="1" kern="0" dirty="0" err="1" smtClean="0">
                <a:solidFill>
                  <a:srgbClr val="000000"/>
                </a:solidFill>
                <a:latin typeface="Times New Roman" pitchFamily="18" charset="0"/>
                <a:cs typeface="Times New Roman" pitchFamily="18" charset="0"/>
              </a:rPr>
              <a:t>còn</a:t>
            </a:r>
            <a:r>
              <a:rPr lang="en-SG" altLang="en-US" sz="2400" b="1" kern="0" dirty="0" smtClean="0">
                <a:solidFill>
                  <a:srgbClr val="000000"/>
                </a:solidFill>
                <a:latin typeface="Times New Roman" pitchFamily="18" charset="0"/>
                <a:cs typeface="Times New Roman" pitchFamily="18" charset="0"/>
              </a:rPr>
              <a:t> </a:t>
            </a:r>
            <a:r>
              <a:rPr lang="en-SG" altLang="en-US" sz="2400" b="1" kern="0" dirty="0" err="1" smtClean="0">
                <a:solidFill>
                  <a:srgbClr val="000000"/>
                </a:solidFill>
                <a:latin typeface="Times New Roman" pitchFamily="18" charset="0"/>
                <a:cs typeface="Times New Roman" pitchFamily="18" charset="0"/>
              </a:rPr>
              <a:t>tác</a:t>
            </a:r>
            <a:r>
              <a:rPr lang="en-SG" altLang="en-US" sz="2400" b="1" kern="0" dirty="0" smtClean="0">
                <a:solidFill>
                  <a:srgbClr val="000000"/>
                </a:solidFill>
                <a:latin typeface="Times New Roman" pitchFamily="18" charset="0"/>
                <a:cs typeface="Times New Roman" pitchFamily="18" charset="0"/>
              </a:rPr>
              <a:t> </a:t>
            </a:r>
            <a:r>
              <a:rPr lang="en-SG" altLang="en-US" sz="2400" b="1" kern="0" dirty="0" err="1" smtClean="0">
                <a:solidFill>
                  <a:srgbClr val="000000"/>
                </a:solidFill>
                <a:latin typeface="Times New Roman" pitchFamily="18" charset="0"/>
                <a:cs typeface="Times New Roman" pitchFamily="18" charset="0"/>
              </a:rPr>
              <a:t>dụng</a:t>
            </a:r>
            <a:r>
              <a:rPr lang="en-SG" altLang="en-US" sz="2400" b="1" kern="0" dirty="0" smtClean="0">
                <a:solidFill>
                  <a:srgbClr val="000000"/>
                </a:solidFill>
                <a:latin typeface="Times New Roman" pitchFamily="18" charset="0"/>
                <a:cs typeface="Times New Roman" pitchFamily="18" charset="0"/>
              </a:rPr>
              <a:t> </a:t>
            </a:r>
            <a:r>
              <a:rPr lang="en-SG" altLang="en-US" sz="2400" b="1" kern="0" dirty="0" err="1" smtClean="0">
                <a:solidFill>
                  <a:srgbClr val="000000"/>
                </a:solidFill>
                <a:latin typeface="Times New Roman" pitchFamily="18" charset="0"/>
                <a:cs typeface="Times New Roman" pitchFamily="18" charset="0"/>
              </a:rPr>
              <a:t>được</a:t>
            </a:r>
            <a:r>
              <a:rPr lang="en-SG" altLang="en-US" sz="2400" b="1" kern="0" dirty="0" smtClean="0">
                <a:solidFill>
                  <a:srgbClr val="000000"/>
                </a:solidFill>
                <a:latin typeface="Times New Roman" pitchFamily="18" charset="0"/>
                <a:cs typeface="Times New Roman" pitchFamily="18" charset="0"/>
              </a:rPr>
              <a:t> </a:t>
            </a:r>
            <a:r>
              <a:rPr lang="en-SG" altLang="en-US" sz="2400" b="1" kern="0" dirty="0" err="1" smtClean="0">
                <a:solidFill>
                  <a:srgbClr val="000000"/>
                </a:solidFill>
                <a:latin typeface="Times New Roman" pitchFamily="18" charset="0"/>
                <a:cs typeface="Times New Roman" pitchFamily="18" charset="0"/>
              </a:rPr>
              <a:t>với</a:t>
            </a:r>
            <a:r>
              <a:rPr lang="en-SG" altLang="en-US" sz="2400" b="1" kern="0" dirty="0" smtClean="0">
                <a:solidFill>
                  <a:srgbClr val="000000"/>
                </a:solidFill>
                <a:latin typeface="Times New Roman" pitchFamily="18" charset="0"/>
                <a:cs typeface="Times New Roman" pitchFamily="18" charset="0"/>
              </a:rPr>
              <a:t> </a:t>
            </a:r>
            <a:r>
              <a:rPr lang="en-SG" altLang="en-US" sz="2400" b="1" kern="0" dirty="0" err="1" smtClean="0">
                <a:solidFill>
                  <a:srgbClr val="000000"/>
                </a:solidFill>
                <a:latin typeface="Times New Roman" pitchFamily="18" charset="0"/>
                <a:cs typeface="Times New Roman" pitchFamily="18" charset="0"/>
              </a:rPr>
              <a:t>muối</a:t>
            </a:r>
            <a:r>
              <a:rPr lang="en-SG" altLang="en-US" sz="2400" b="1" kern="0" dirty="0" smtClean="0">
                <a:solidFill>
                  <a:srgbClr val="000000"/>
                </a:solidFill>
                <a:latin typeface="Times New Roman" pitchFamily="18" charset="0"/>
                <a:cs typeface="Times New Roman" pitchFamily="18" charset="0"/>
              </a:rPr>
              <a:t>.</a:t>
            </a:r>
            <a:endParaRPr kumimoji="0" lang="en-US" altLang="en-US" sz="2400" b="1"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endParaRPr>
          </a:p>
        </p:txBody>
      </p:sp>
      <p:pic>
        <p:nvPicPr>
          <p:cNvPr id="40" name="Picture 25" descr="book9"/>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0036" y="1694880"/>
            <a:ext cx="860070" cy="680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0187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9"/>
                                        </p:tgtEl>
                                        <p:attrNameLst>
                                          <p:attrName>style.visibility</p:attrName>
                                        </p:attrNameLst>
                                      </p:cBhvr>
                                      <p:to>
                                        <p:strVal val="visible"/>
                                      </p:to>
                                    </p:set>
                                    <p:animEffect transition="in" filter="barn(inVertical)">
                                      <p:cBhvr>
                                        <p:cTn id="14" dur="500"/>
                                        <p:tgtEl>
                                          <p:spTgt spid="39"/>
                                        </p:tgtEl>
                                      </p:cBhvr>
                                    </p:animEffect>
                                  </p:childTnLst>
                                </p:cTn>
                              </p:par>
                              <p:par>
                                <p:cTn id="15" presetID="22" presetClass="entr" presetSubtype="4" fill="hold" nodeType="with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wipe(down)">
                                      <p:cBhvr>
                                        <p:cTn id="1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 Box 4"/>
          <p:cNvSpPr txBox="1">
            <a:spLocks noChangeArrowheads="1"/>
          </p:cNvSpPr>
          <p:nvPr/>
        </p:nvSpPr>
        <p:spPr bwMode="auto">
          <a:xfrm>
            <a:off x="0" y="1676400"/>
            <a:ext cx="5486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Verdana" pitchFamily="34" charset="0"/>
              </a:defRPr>
            </a:lvl1pPr>
            <a:lvl2pPr>
              <a:defRPr sz="2800">
                <a:solidFill>
                  <a:schemeClr val="tx1"/>
                </a:solidFill>
                <a:latin typeface="Verdana" pitchFamily="34" charset="0"/>
              </a:defRPr>
            </a:lvl2pPr>
            <a:lvl3pPr>
              <a:defRPr sz="24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hangingPunct="0">
              <a:defRPr sz="2000">
                <a:solidFill>
                  <a:schemeClr val="tx1"/>
                </a:solidFill>
                <a:latin typeface="Verdana" pitchFamily="34" charset="0"/>
              </a:defRPr>
            </a:lvl6pPr>
            <a:lvl7pPr eaLnBrk="0" hangingPunct="0">
              <a:defRPr sz="2000">
                <a:solidFill>
                  <a:schemeClr val="tx1"/>
                </a:solidFill>
                <a:latin typeface="Verdana" pitchFamily="34" charset="0"/>
              </a:defRPr>
            </a:lvl7pPr>
            <a:lvl8pPr eaLnBrk="0" hangingPunct="0">
              <a:defRPr sz="2000">
                <a:solidFill>
                  <a:schemeClr val="tx1"/>
                </a:solidFill>
                <a:latin typeface="Verdana" pitchFamily="34" charset="0"/>
              </a:defRPr>
            </a:lvl8pPr>
            <a:lvl9pPr eaLnBrk="0" hangingPunct="0">
              <a:defRPr sz="2000">
                <a:solidFill>
                  <a:schemeClr val="tx1"/>
                </a:solidFill>
                <a:latin typeface="Verdana" pitchFamily="34" charset="0"/>
              </a:defRPr>
            </a:lvl9pPr>
          </a:lstStyle>
          <a:p>
            <a:pPr fontAlgn="base">
              <a:spcBef>
                <a:spcPct val="50000"/>
              </a:spcBef>
              <a:spcAft>
                <a:spcPct val="0"/>
              </a:spcAft>
            </a:pPr>
            <a:endParaRPr lang="en-US" altLang="en-US" sz="2800" smtClean="0">
              <a:solidFill>
                <a:srgbClr val="006699"/>
              </a:solidFill>
              <a:latin typeface="Arial Black" pitchFamily="34" charset="0"/>
            </a:endParaRPr>
          </a:p>
        </p:txBody>
      </p:sp>
      <p:sp>
        <p:nvSpPr>
          <p:cNvPr id="19463" name="Rectangle 8"/>
          <p:cNvSpPr>
            <a:spLocks noChangeArrowheads="1"/>
          </p:cNvSpPr>
          <p:nvPr/>
        </p:nvSpPr>
        <p:spPr bwMode="auto">
          <a:xfrm>
            <a:off x="5638800" y="3200400"/>
            <a:ext cx="3276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lang="en-US" altLang="en-US" sz="3600" smtClean="0">
              <a:solidFill>
                <a:srgbClr val="006699"/>
              </a:solidFill>
              <a:latin typeface="Times New Roman" pitchFamily="18" charset="0"/>
            </a:endParaRPr>
          </a:p>
        </p:txBody>
      </p:sp>
      <p:sp>
        <p:nvSpPr>
          <p:cNvPr id="19464" name="Rectangle 9"/>
          <p:cNvSpPr>
            <a:spLocks noChangeArrowheads="1"/>
          </p:cNvSpPr>
          <p:nvPr/>
        </p:nvSpPr>
        <p:spPr bwMode="auto">
          <a:xfrm>
            <a:off x="5638800" y="3048000"/>
            <a:ext cx="3505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lang="en-US" altLang="en-US" sz="2800" b="1" smtClean="0">
              <a:solidFill>
                <a:srgbClr val="000000"/>
              </a:solidFill>
              <a:latin typeface="Arial Black" pitchFamily="34" charset="0"/>
            </a:endParaRPr>
          </a:p>
        </p:txBody>
      </p:sp>
      <p:sp>
        <p:nvSpPr>
          <p:cNvPr id="45" name="Line 5"/>
          <p:cNvSpPr>
            <a:spLocks noChangeShapeType="1"/>
          </p:cNvSpPr>
          <p:nvPr/>
        </p:nvSpPr>
        <p:spPr bwMode="auto">
          <a:xfrm>
            <a:off x="1" y="429125"/>
            <a:ext cx="9143999" cy="0"/>
          </a:xfrm>
          <a:prstGeom prst="line">
            <a:avLst/>
          </a:prstGeom>
          <a:noFill/>
          <a:ln w="28575">
            <a:solidFill>
              <a:srgbClr val="CC6600"/>
            </a:solidFill>
            <a:round/>
            <a:headEnd/>
            <a:tailEnd/>
          </a:ln>
          <a:effectLst>
            <a:outerShdw dist="35921" dir="2700000" algn="ctr" rotWithShape="0">
              <a:srgbClr val="808080">
                <a:alpha val="50000"/>
              </a:srgbClr>
            </a:outerShdw>
          </a:effectLst>
          <a:extLst>
            <a:ext uri="{909E8E84-426E-40DD-AFC4-6F175D3DCCD1}">
              <a14:hiddenFill xmlns:a14="http://schemas.microsoft.com/office/drawing/2010/main">
                <a:noFill/>
              </a14:hiddenFill>
            </a:ext>
          </a:extLst>
        </p:spPr>
        <p:txBody>
          <a:bodyPr wrap="none"/>
          <a:lstStyle/>
          <a:p>
            <a:pPr fontAlgn="base">
              <a:spcBef>
                <a:spcPct val="0"/>
              </a:spcBef>
              <a:spcAft>
                <a:spcPct val="0"/>
              </a:spcAft>
            </a:pPr>
            <a:endParaRPr lang="en-US" sz="3600" b="1" i="1" smtClean="0">
              <a:solidFill>
                <a:srgbClr val="393939"/>
              </a:solidFill>
              <a:latin typeface="VNI-Aptima" pitchFamily="2" charset="0"/>
            </a:endParaRPr>
          </a:p>
        </p:txBody>
      </p:sp>
      <p:sp>
        <p:nvSpPr>
          <p:cNvPr id="46" name="Text Box 7"/>
          <p:cNvSpPr txBox="1">
            <a:spLocks noChangeArrowheads="1"/>
          </p:cNvSpPr>
          <p:nvPr/>
        </p:nvSpPr>
        <p:spPr bwMode="auto">
          <a:xfrm>
            <a:off x="-1" y="753979"/>
            <a:ext cx="522701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600" b="1" i="1">
                <a:solidFill>
                  <a:schemeClr val="tx1"/>
                </a:solidFill>
                <a:latin typeface="VNI-Aptima" pitchFamily="2" charset="0"/>
              </a:defRPr>
            </a:lvl1pPr>
            <a:lvl2pPr marL="742950" indent="-285750" eaLnBrk="0" hangingPunct="0">
              <a:defRPr sz="3600" b="1" i="1">
                <a:solidFill>
                  <a:schemeClr val="tx1"/>
                </a:solidFill>
                <a:latin typeface="VNI-Aptima" pitchFamily="2" charset="0"/>
              </a:defRPr>
            </a:lvl2pPr>
            <a:lvl3pPr marL="1143000" indent="-228600" eaLnBrk="0" hangingPunct="0">
              <a:defRPr sz="3600" b="1" i="1">
                <a:solidFill>
                  <a:schemeClr val="tx1"/>
                </a:solidFill>
                <a:latin typeface="VNI-Aptima" pitchFamily="2" charset="0"/>
              </a:defRPr>
            </a:lvl3pPr>
            <a:lvl4pPr marL="1600200" indent="-228600" eaLnBrk="0" hangingPunct="0">
              <a:defRPr sz="3600" b="1" i="1">
                <a:solidFill>
                  <a:schemeClr val="tx1"/>
                </a:solidFill>
                <a:latin typeface="VNI-Aptima" pitchFamily="2" charset="0"/>
              </a:defRPr>
            </a:lvl4pPr>
            <a:lvl5pPr marL="2057400" indent="-228600" eaLnBrk="0" hangingPunct="0">
              <a:defRPr sz="3600" b="1" i="1">
                <a:solidFill>
                  <a:schemeClr val="tx1"/>
                </a:solidFill>
                <a:latin typeface="VNI-Aptima" pitchFamily="2" charset="0"/>
              </a:defRPr>
            </a:lvl5pPr>
            <a:lvl6pPr marL="2514600" indent="-228600" eaLnBrk="0" fontAlgn="base" hangingPunct="0">
              <a:spcBef>
                <a:spcPct val="0"/>
              </a:spcBef>
              <a:spcAft>
                <a:spcPct val="0"/>
              </a:spcAft>
              <a:defRPr sz="3600" b="1" i="1">
                <a:solidFill>
                  <a:schemeClr val="tx1"/>
                </a:solidFill>
                <a:latin typeface="VNI-Aptima" pitchFamily="2" charset="0"/>
              </a:defRPr>
            </a:lvl6pPr>
            <a:lvl7pPr marL="2971800" indent="-228600" eaLnBrk="0" fontAlgn="base" hangingPunct="0">
              <a:spcBef>
                <a:spcPct val="0"/>
              </a:spcBef>
              <a:spcAft>
                <a:spcPct val="0"/>
              </a:spcAft>
              <a:defRPr sz="3600" b="1" i="1">
                <a:solidFill>
                  <a:schemeClr val="tx1"/>
                </a:solidFill>
                <a:latin typeface="VNI-Aptima" pitchFamily="2" charset="0"/>
              </a:defRPr>
            </a:lvl7pPr>
            <a:lvl8pPr marL="3429000" indent="-228600" eaLnBrk="0" fontAlgn="base" hangingPunct="0">
              <a:spcBef>
                <a:spcPct val="0"/>
              </a:spcBef>
              <a:spcAft>
                <a:spcPct val="0"/>
              </a:spcAft>
              <a:defRPr sz="3600" b="1" i="1">
                <a:solidFill>
                  <a:schemeClr val="tx1"/>
                </a:solidFill>
                <a:latin typeface="VNI-Aptima" pitchFamily="2" charset="0"/>
              </a:defRPr>
            </a:lvl8pPr>
            <a:lvl9pPr marL="3886200" indent="-228600" eaLnBrk="0" fontAlgn="base" hangingPunct="0">
              <a:spcBef>
                <a:spcPct val="0"/>
              </a:spcBef>
              <a:spcAft>
                <a:spcPct val="0"/>
              </a:spcAft>
              <a:defRPr sz="3600" b="1" i="1">
                <a:solidFill>
                  <a:schemeClr val="tx1"/>
                </a:solidFill>
                <a:latin typeface="VNI-Aptima" pitchFamily="2" charset="0"/>
              </a:defRPr>
            </a:lvl9pPr>
          </a:lstStyle>
          <a:p>
            <a:pPr eaLnBrk="1" fontAlgn="base" hangingPunct="1">
              <a:spcBef>
                <a:spcPct val="50000"/>
              </a:spcBef>
              <a:spcAft>
                <a:spcPct val="0"/>
              </a:spcAft>
            </a:pPr>
            <a:r>
              <a:rPr lang="en-US" sz="2800" i="0" dirty="0" smtClean="0">
                <a:solidFill>
                  <a:srgbClr val="0000FF"/>
                </a:solidFill>
                <a:latin typeface="Times New Roman" pitchFamily="18" charset="0"/>
                <a:cs typeface="Times New Roman" pitchFamily="18" charset="0"/>
              </a:rPr>
              <a:t>III. </a:t>
            </a:r>
            <a:r>
              <a:rPr lang="en-US" sz="2800" i="0" u="sng" dirty="0" smtClean="0">
                <a:solidFill>
                  <a:srgbClr val="0000FF"/>
                </a:solidFill>
                <a:latin typeface="Times New Roman" pitchFamily="18" charset="0"/>
                <a:cs typeface="Times New Roman" pitchFamily="18" charset="0"/>
              </a:rPr>
              <a:t>ỨNG DỤNG </a:t>
            </a:r>
          </a:p>
        </p:txBody>
      </p:sp>
      <p:sp>
        <p:nvSpPr>
          <p:cNvPr id="47" name="WordArt 13"/>
          <p:cNvSpPr>
            <a:spLocks noChangeArrowheads="1" noChangeShapeType="1" noTextEdit="1"/>
          </p:cNvSpPr>
          <p:nvPr/>
        </p:nvSpPr>
        <p:spPr bwMode="auto">
          <a:xfrm>
            <a:off x="1" y="36094"/>
            <a:ext cx="9143999" cy="344905"/>
          </a:xfrm>
          <a:prstGeom prst="rect">
            <a:avLst/>
          </a:prstGeom>
        </p:spPr>
        <p:txBody>
          <a:bodyPr wrap="none" fromWordArt="1">
            <a:prstTxWarp prst="textWave1">
              <a:avLst>
                <a:gd name="adj1" fmla="val 3741"/>
                <a:gd name="adj2" fmla="val -583"/>
              </a:avLst>
            </a:prstTxWarp>
            <a:scene3d>
              <a:camera prst="legacyObliqueBottomLeft"/>
              <a:lightRig rig="legacyFlat3" dir="t"/>
            </a:scene3d>
            <a:sp3d extrusionH="74600" prstMaterial="legacyMatte">
              <a:extrusionClr>
                <a:srgbClr val="CC6600"/>
              </a:extrusionClr>
            </a:sp3d>
          </a:bodyPr>
          <a:lstStyle/>
          <a:p>
            <a:pPr algn="ctr" fontAlgn="base">
              <a:spcBef>
                <a:spcPct val="0"/>
              </a:spcBef>
              <a:spcAft>
                <a:spcPct val="0"/>
              </a:spcAft>
            </a:pPr>
            <a:r>
              <a:rPr lang="en-US" sz="3600" b="1" kern="10" dirty="0" smtClean="0">
                <a:ln w="9525">
                  <a:round/>
                  <a:headEnd/>
                  <a:tailEnd/>
                </a:ln>
                <a:solidFill>
                  <a:srgbClr val="FF0000"/>
                </a:solidFill>
                <a:latin typeface="Times New Roman" pitchFamily="18" charset="0"/>
                <a:cs typeface="Times New Roman" pitchFamily="18" charset="0"/>
              </a:rPr>
              <a:t>BÀI 8: </a:t>
            </a:r>
            <a:r>
              <a:rPr lang="vi-VN" sz="3600" b="1" kern="10" dirty="0" smtClean="0">
                <a:ln w="9525">
                  <a:round/>
                  <a:headEnd/>
                  <a:tailEnd/>
                </a:ln>
                <a:solidFill>
                  <a:srgbClr val="FF0000"/>
                </a:solidFill>
                <a:latin typeface="Times New Roman" pitchFamily="18" charset="0"/>
                <a:cs typeface="Times New Roman" pitchFamily="18" charset="0"/>
              </a:rPr>
              <a:t>MỘT SỐ BAZƠ QUAN TRỌNG</a:t>
            </a:r>
            <a:r>
              <a:rPr lang="en-US" sz="3600" b="1" kern="10" dirty="0" smtClean="0">
                <a:ln w="9525">
                  <a:round/>
                  <a:headEnd/>
                  <a:tailEnd/>
                </a:ln>
                <a:solidFill>
                  <a:srgbClr val="FF0000"/>
                </a:solidFill>
                <a:latin typeface="Times New Roman" pitchFamily="18" charset="0"/>
                <a:cs typeface="Times New Roman" pitchFamily="18" charset="0"/>
              </a:rPr>
              <a:t> - </a:t>
            </a:r>
            <a:r>
              <a:rPr lang="en-US" sz="3600" b="1" kern="10" dirty="0" err="1" smtClean="0">
                <a:ln w="9525">
                  <a:round/>
                  <a:headEnd/>
                  <a:tailEnd/>
                </a:ln>
                <a:solidFill>
                  <a:srgbClr val="FF0000"/>
                </a:solidFill>
                <a:latin typeface="Times New Roman" pitchFamily="18" charset="0"/>
                <a:cs typeface="Times New Roman" pitchFamily="18" charset="0"/>
              </a:rPr>
              <a:t>NaOH</a:t>
            </a:r>
            <a:endParaRPr lang="en-US" sz="3600" b="1" kern="10" dirty="0" smtClean="0">
              <a:ln w="9525">
                <a:round/>
                <a:headEnd/>
                <a:tailEnd/>
              </a:ln>
              <a:solidFill>
                <a:srgbClr val="FF0000"/>
              </a:solidFill>
              <a:latin typeface="Times New Roman" pitchFamily="18" charset="0"/>
              <a:cs typeface="Times New Roman" pitchFamily="18" charset="0"/>
            </a:endParaRPr>
          </a:p>
        </p:txBody>
      </p:sp>
      <p:sp>
        <p:nvSpPr>
          <p:cNvPr id="2" name="Action Button: Movie 1">
            <a:hlinkClick r:id="rId3" action="ppaction://program" highlightClick="1">
              <a:snd r:embed="rId2" name="applause.wav"/>
            </a:hlinkClick>
          </p:cNvPr>
          <p:cNvSpPr/>
          <p:nvPr/>
        </p:nvSpPr>
        <p:spPr>
          <a:xfrm>
            <a:off x="2895600" y="914400"/>
            <a:ext cx="838200" cy="362799"/>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0431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wipe(down)">
                                      <p:cBhvr>
                                        <p:cTn id="10"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Group 2"/>
          <p:cNvGrpSpPr>
            <a:grpSpLocks/>
          </p:cNvGrpSpPr>
          <p:nvPr/>
        </p:nvGrpSpPr>
        <p:grpSpPr bwMode="auto">
          <a:xfrm>
            <a:off x="19050" y="19050"/>
            <a:ext cx="9144000" cy="6858000"/>
            <a:chOff x="1605" y="2652"/>
            <a:chExt cx="8619" cy="9216"/>
          </a:xfrm>
        </p:grpSpPr>
        <p:grpSp>
          <p:nvGrpSpPr>
            <p:cNvPr id="18460" name="Group 3"/>
            <p:cNvGrpSpPr>
              <a:grpSpLocks/>
            </p:cNvGrpSpPr>
            <p:nvPr/>
          </p:nvGrpSpPr>
          <p:grpSpPr bwMode="auto">
            <a:xfrm>
              <a:off x="9153" y="11125"/>
              <a:ext cx="1052" cy="743"/>
              <a:chOff x="8745" y="12761"/>
              <a:chExt cx="2271" cy="2711"/>
            </a:xfrm>
          </p:grpSpPr>
          <p:sp>
            <p:nvSpPr>
              <p:cNvPr id="18515" name="Freeform 4"/>
              <p:cNvSpPr>
                <a:spLocks/>
              </p:cNvSpPr>
              <p:nvPr/>
            </p:nvSpPr>
            <p:spPr bwMode="auto">
              <a:xfrm>
                <a:off x="10195" y="14637"/>
                <a:ext cx="149" cy="165"/>
              </a:xfrm>
              <a:custGeom>
                <a:avLst/>
                <a:gdLst>
                  <a:gd name="T0" fmla="*/ 149 w 149"/>
                  <a:gd name="T1" fmla="*/ 27 h 173"/>
                  <a:gd name="T2" fmla="*/ 130 w 149"/>
                  <a:gd name="T3" fmla="*/ 41 h 173"/>
                  <a:gd name="T4" fmla="*/ 115 w 149"/>
                  <a:gd name="T5" fmla="*/ 58 h 173"/>
                  <a:gd name="T6" fmla="*/ 96 w 149"/>
                  <a:gd name="T7" fmla="*/ 72 h 173"/>
                  <a:gd name="T8" fmla="*/ 82 w 149"/>
                  <a:gd name="T9" fmla="*/ 87 h 173"/>
                  <a:gd name="T10" fmla="*/ 67 w 149"/>
                  <a:gd name="T11" fmla="*/ 102 h 173"/>
                  <a:gd name="T12" fmla="*/ 58 w 149"/>
                  <a:gd name="T13" fmla="*/ 112 h 173"/>
                  <a:gd name="T14" fmla="*/ 43 w 149"/>
                  <a:gd name="T15" fmla="*/ 122 h 173"/>
                  <a:gd name="T16" fmla="*/ 38 w 149"/>
                  <a:gd name="T17" fmla="*/ 127 h 173"/>
                  <a:gd name="T18" fmla="*/ 34 w 149"/>
                  <a:gd name="T19" fmla="*/ 130 h 173"/>
                  <a:gd name="T20" fmla="*/ 29 w 149"/>
                  <a:gd name="T21" fmla="*/ 130 h 173"/>
                  <a:gd name="T22" fmla="*/ 19 w 149"/>
                  <a:gd name="T23" fmla="*/ 127 h 173"/>
                  <a:gd name="T24" fmla="*/ 10 w 149"/>
                  <a:gd name="T25" fmla="*/ 127 h 173"/>
                  <a:gd name="T26" fmla="*/ 5 w 149"/>
                  <a:gd name="T27" fmla="*/ 120 h 173"/>
                  <a:gd name="T28" fmla="*/ 0 w 149"/>
                  <a:gd name="T29" fmla="*/ 112 h 173"/>
                  <a:gd name="T30" fmla="*/ 0 w 149"/>
                  <a:gd name="T31" fmla="*/ 105 h 173"/>
                  <a:gd name="T32" fmla="*/ 10 w 149"/>
                  <a:gd name="T33" fmla="*/ 93 h 173"/>
                  <a:gd name="T34" fmla="*/ 24 w 149"/>
                  <a:gd name="T35" fmla="*/ 84 h 173"/>
                  <a:gd name="T36" fmla="*/ 38 w 149"/>
                  <a:gd name="T37" fmla="*/ 69 h 173"/>
                  <a:gd name="T38" fmla="*/ 58 w 149"/>
                  <a:gd name="T39" fmla="*/ 54 h 173"/>
                  <a:gd name="T40" fmla="*/ 77 w 149"/>
                  <a:gd name="T41" fmla="*/ 41 h 173"/>
                  <a:gd name="T42" fmla="*/ 91 w 149"/>
                  <a:gd name="T43" fmla="*/ 23 h 173"/>
                  <a:gd name="T44" fmla="*/ 106 w 149"/>
                  <a:gd name="T45" fmla="*/ 10 h 173"/>
                  <a:gd name="T46" fmla="*/ 115 w 149"/>
                  <a:gd name="T47" fmla="*/ 0 h 173"/>
                  <a:gd name="T48" fmla="*/ 120 w 149"/>
                  <a:gd name="T49" fmla="*/ 0 h 173"/>
                  <a:gd name="T50" fmla="*/ 149 w 149"/>
                  <a:gd name="T51" fmla="*/ 27 h 17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9"/>
                  <a:gd name="T79" fmla="*/ 0 h 173"/>
                  <a:gd name="T80" fmla="*/ 149 w 149"/>
                  <a:gd name="T81" fmla="*/ 173 h 17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9" h="173">
                    <a:moveTo>
                      <a:pt x="149" y="34"/>
                    </a:moveTo>
                    <a:lnTo>
                      <a:pt x="130" y="53"/>
                    </a:lnTo>
                    <a:lnTo>
                      <a:pt x="115" y="77"/>
                    </a:lnTo>
                    <a:lnTo>
                      <a:pt x="96" y="96"/>
                    </a:lnTo>
                    <a:lnTo>
                      <a:pt x="82" y="115"/>
                    </a:lnTo>
                    <a:lnTo>
                      <a:pt x="67" y="135"/>
                    </a:lnTo>
                    <a:lnTo>
                      <a:pt x="58" y="149"/>
                    </a:lnTo>
                    <a:lnTo>
                      <a:pt x="43" y="163"/>
                    </a:lnTo>
                    <a:lnTo>
                      <a:pt x="38" y="168"/>
                    </a:lnTo>
                    <a:lnTo>
                      <a:pt x="34" y="173"/>
                    </a:lnTo>
                    <a:lnTo>
                      <a:pt x="29" y="173"/>
                    </a:lnTo>
                    <a:lnTo>
                      <a:pt x="19" y="168"/>
                    </a:lnTo>
                    <a:lnTo>
                      <a:pt x="10" y="168"/>
                    </a:lnTo>
                    <a:lnTo>
                      <a:pt x="5" y="159"/>
                    </a:lnTo>
                    <a:lnTo>
                      <a:pt x="0" y="149"/>
                    </a:lnTo>
                    <a:lnTo>
                      <a:pt x="0" y="139"/>
                    </a:lnTo>
                    <a:lnTo>
                      <a:pt x="10" y="125"/>
                    </a:lnTo>
                    <a:lnTo>
                      <a:pt x="24" y="111"/>
                    </a:lnTo>
                    <a:lnTo>
                      <a:pt x="38" y="91"/>
                    </a:lnTo>
                    <a:lnTo>
                      <a:pt x="58" y="72"/>
                    </a:lnTo>
                    <a:lnTo>
                      <a:pt x="77" y="53"/>
                    </a:lnTo>
                    <a:lnTo>
                      <a:pt x="91" y="29"/>
                    </a:lnTo>
                    <a:lnTo>
                      <a:pt x="106" y="15"/>
                    </a:lnTo>
                    <a:lnTo>
                      <a:pt x="115" y="0"/>
                    </a:lnTo>
                    <a:lnTo>
                      <a:pt x="120" y="0"/>
                    </a:lnTo>
                    <a:lnTo>
                      <a:pt x="149" y="34"/>
                    </a:lnTo>
                    <a:close/>
                  </a:path>
                </a:pathLst>
              </a:cu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vi-VN" smtClean="0">
                  <a:solidFill>
                    <a:srgbClr val="000000"/>
                  </a:solidFill>
                  <a:latin typeface="Times New Roman" pitchFamily="18" charset="0"/>
                  <a:cs typeface="Times New Roman" pitchFamily="18" charset="0"/>
                </a:endParaRPr>
              </a:p>
            </p:txBody>
          </p:sp>
          <p:sp>
            <p:nvSpPr>
              <p:cNvPr id="18516" name="Freeform 5"/>
              <p:cNvSpPr>
                <a:spLocks/>
              </p:cNvSpPr>
              <p:nvPr/>
            </p:nvSpPr>
            <p:spPr bwMode="auto">
              <a:xfrm>
                <a:off x="9561" y="14655"/>
                <a:ext cx="821" cy="817"/>
              </a:xfrm>
              <a:custGeom>
                <a:avLst/>
                <a:gdLst>
                  <a:gd name="T0" fmla="*/ 365 w 821"/>
                  <a:gd name="T1" fmla="*/ 566 h 855"/>
                  <a:gd name="T2" fmla="*/ 341 w 821"/>
                  <a:gd name="T3" fmla="*/ 516 h 855"/>
                  <a:gd name="T4" fmla="*/ 490 w 821"/>
                  <a:gd name="T5" fmla="*/ 427 h 855"/>
                  <a:gd name="T6" fmla="*/ 634 w 821"/>
                  <a:gd name="T7" fmla="*/ 322 h 855"/>
                  <a:gd name="T8" fmla="*/ 692 w 821"/>
                  <a:gd name="T9" fmla="*/ 158 h 855"/>
                  <a:gd name="T10" fmla="*/ 653 w 821"/>
                  <a:gd name="T11" fmla="*/ 45 h 855"/>
                  <a:gd name="T12" fmla="*/ 600 w 821"/>
                  <a:gd name="T13" fmla="*/ 23 h 855"/>
                  <a:gd name="T14" fmla="*/ 514 w 821"/>
                  <a:gd name="T15" fmla="*/ 77 h 855"/>
                  <a:gd name="T16" fmla="*/ 447 w 821"/>
                  <a:gd name="T17" fmla="*/ 237 h 855"/>
                  <a:gd name="T18" fmla="*/ 303 w 821"/>
                  <a:gd name="T19" fmla="*/ 299 h 855"/>
                  <a:gd name="T20" fmla="*/ 178 w 821"/>
                  <a:gd name="T21" fmla="*/ 224 h 855"/>
                  <a:gd name="T22" fmla="*/ 96 w 821"/>
                  <a:gd name="T23" fmla="*/ 176 h 855"/>
                  <a:gd name="T24" fmla="*/ 29 w 821"/>
                  <a:gd name="T25" fmla="*/ 299 h 855"/>
                  <a:gd name="T26" fmla="*/ 111 w 821"/>
                  <a:gd name="T27" fmla="*/ 329 h 855"/>
                  <a:gd name="T28" fmla="*/ 135 w 821"/>
                  <a:gd name="T29" fmla="*/ 260 h 855"/>
                  <a:gd name="T30" fmla="*/ 96 w 821"/>
                  <a:gd name="T31" fmla="*/ 277 h 855"/>
                  <a:gd name="T32" fmla="*/ 120 w 821"/>
                  <a:gd name="T33" fmla="*/ 235 h 855"/>
                  <a:gd name="T34" fmla="*/ 168 w 821"/>
                  <a:gd name="T35" fmla="*/ 267 h 855"/>
                  <a:gd name="T36" fmla="*/ 130 w 821"/>
                  <a:gd name="T37" fmla="*/ 351 h 855"/>
                  <a:gd name="T38" fmla="*/ 15 w 821"/>
                  <a:gd name="T39" fmla="*/ 329 h 855"/>
                  <a:gd name="T40" fmla="*/ 39 w 821"/>
                  <a:gd name="T41" fmla="*/ 183 h 855"/>
                  <a:gd name="T42" fmla="*/ 216 w 821"/>
                  <a:gd name="T43" fmla="*/ 125 h 855"/>
                  <a:gd name="T44" fmla="*/ 351 w 821"/>
                  <a:gd name="T45" fmla="*/ 113 h 855"/>
                  <a:gd name="T46" fmla="*/ 322 w 821"/>
                  <a:gd name="T47" fmla="*/ 190 h 855"/>
                  <a:gd name="T48" fmla="*/ 274 w 821"/>
                  <a:gd name="T49" fmla="*/ 168 h 855"/>
                  <a:gd name="T50" fmla="*/ 312 w 821"/>
                  <a:gd name="T51" fmla="*/ 168 h 855"/>
                  <a:gd name="T52" fmla="*/ 332 w 821"/>
                  <a:gd name="T53" fmla="*/ 128 h 855"/>
                  <a:gd name="T54" fmla="*/ 240 w 821"/>
                  <a:gd name="T55" fmla="*/ 128 h 855"/>
                  <a:gd name="T56" fmla="*/ 202 w 821"/>
                  <a:gd name="T57" fmla="*/ 219 h 855"/>
                  <a:gd name="T58" fmla="*/ 264 w 821"/>
                  <a:gd name="T59" fmla="*/ 242 h 855"/>
                  <a:gd name="T60" fmla="*/ 293 w 821"/>
                  <a:gd name="T61" fmla="*/ 253 h 855"/>
                  <a:gd name="T62" fmla="*/ 404 w 821"/>
                  <a:gd name="T63" fmla="*/ 246 h 855"/>
                  <a:gd name="T64" fmla="*/ 495 w 821"/>
                  <a:gd name="T65" fmla="*/ 73 h 855"/>
                  <a:gd name="T66" fmla="*/ 677 w 821"/>
                  <a:gd name="T67" fmla="*/ 18 h 855"/>
                  <a:gd name="T68" fmla="*/ 754 w 821"/>
                  <a:gd name="T69" fmla="*/ 246 h 855"/>
                  <a:gd name="T70" fmla="*/ 692 w 821"/>
                  <a:gd name="T71" fmla="*/ 381 h 855"/>
                  <a:gd name="T72" fmla="*/ 634 w 821"/>
                  <a:gd name="T73" fmla="*/ 468 h 855"/>
                  <a:gd name="T74" fmla="*/ 644 w 821"/>
                  <a:gd name="T75" fmla="*/ 498 h 855"/>
                  <a:gd name="T76" fmla="*/ 749 w 821"/>
                  <a:gd name="T77" fmla="*/ 322 h 855"/>
                  <a:gd name="T78" fmla="*/ 821 w 821"/>
                  <a:gd name="T79" fmla="*/ 365 h 855"/>
                  <a:gd name="T80" fmla="*/ 754 w 821"/>
                  <a:gd name="T81" fmla="*/ 441 h 855"/>
                  <a:gd name="T82" fmla="*/ 792 w 821"/>
                  <a:gd name="T83" fmla="*/ 483 h 855"/>
                  <a:gd name="T84" fmla="*/ 802 w 821"/>
                  <a:gd name="T85" fmla="*/ 556 h 855"/>
                  <a:gd name="T86" fmla="*/ 720 w 821"/>
                  <a:gd name="T87" fmla="*/ 585 h 855"/>
                  <a:gd name="T88" fmla="*/ 677 w 821"/>
                  <a:gd name="T89" fmla="*/ 573 h 855"/>
                  <a:gd name="T90" fmla="*/ 639 w 821"/>
                  <a:gd name="T91" fmla="*/ 610 h 855"/>
                  <a:gd name="T92" fmla="*/ 581 w 821"/>
                  <a:gd name="T93" fmla="*/ 566 h 855"/>
                  <a:gd name="T94" fmla="*/ 552 w 821"/>
                  <a:gd name="T95" fmla="*/ 603 h 855"/>
                  <a:gd name="T96" fmla="*/ 504 w 821"/>
                  <a:gd name="T97" fmla="*/ 618 h 855"/>
                  <a:gd name="T98" fmla="*/ 447 w 821"/>
                  <a:gd name="T99" fmla="*/ 651 h 855"/>
                  <a:gd name="T100" fmla="*/ 480 w 821"/>
                  <a:gd name="T101" fmla="*/ 552 h 855"/>
                  <a:gd name="T102" fmla="*/ 548 w 821"/>
                  <a:gd name="T103" fmla="*/ 490 h 855"/>
                  <a:gd name="T104" fmla="*/ 509 w 821"/>
                  <a:gd name="T105" fmla="*/ 505 h 855"/>
                  <a:gd name="T106" fmla="*/ 447 w 821"/>
                  <a:gd name="T107" fmla="*/ 566 h 85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21"/>
                  <a:gd name="T163" fmla="*/ 0 h 855"/>
                  <a:gd name="T164" fmla="*/ 821 w 821"/>
                  <a:gd name="T165" fmla="*/ 855 h 85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21" h="855">
                    <a:moveTo>
                      <a:pt x="447" y="744"/>
                    </a:moveTo>
                    <a:lnTo>
                      <a:pt x="428" y="754"/>
                    </a:lnTo>
                    <a:lnTo>
                      <a:pt x="408" y="759"/>
                    </a:lnTo>
                    <a:lnTo>
                      <a:pt x="394" y="759"/>
                    </a:lnTo>
                    <a:lnTo>
                      <a:pt x="380" y="749"/>
                    </a:lnTo>
                    <a:lnTo>
                      <a:pt x="365" y="744"/>
                    </a:lnTo>
                    <a:lnTo>
                      <a:pt x="351" y="740"/>
                    </a:lnTo>
                    <a:lnTo>
                      <a:pt x="336" y="740"/>
                    </a:lnTo>
                    <a:lnTo>
                      <a:pt x="322" y="744"/>
                    </a:lnTo>
                    <a:lnTo>
                      <a:pt x="322" y="730"/>
                    </a:lnTo>
                    <a:lnTo>
                      <a:pt x="332" y="706"/>
                    </a:lnTo>
                    <a:lnTo>
                      <a:pt x="341" y="677"/>
                    </a:lnTo>
                    <a:lnTo>
                      <a:pt x="356" y="648"/>
                    </a:lnTo>
                    <a:lnTo>
                      <a:pt x="375" y="620"/>
                    </a:lnTo>
                    <a:lnTo>
                      <a:pt x="399" y="596"/>
                    </a:lnTo>
                    <a:lnTo>
                      <a:pt x="428" y="576"/>
                    </a:lnTo>
                    <a:lnTo>
                      <a:pt x="461" y="567"/>
                    </a:lnTo>
                    <a:lnTo>
                      <a:pt x="490" y="562"/>
                    </a:lnTo>
                    <a:lnTo>
                      <a:pt x="519" y="548"/>
                    </a:lnTo>
                    <a:lnTo>
                      <a:pt x="548" y="533"/>
                    </a:lnTo>
                    <a:lnTo>
                      <a:pt x="572" y="509"/>
                    </a:lnTo>
                    <a:lnTo>
                      <a:pt x="596" y="485"/>
                    </a:lnTo>
                    <a:lnTo>
                      <a:pt x="615" y="456"/>
                    </a:lnTo>
                    <a:lnTo>
                      <a:pt x="634" y="423"/>
                    </a:lnTo>
                    <a:lnTo>
                      <a:pt x="648" y="389"/>
                    </a:lnTo>
                    <a:lnTo>
                      <a:pt x="663" y="356"/>
                    </a:lnTo>
                    <a:lnTo>
                      <a:pt x="672" y="317"/>
                    </a:lnTo>
                    <a:lnTo>
                      <a:pt x="682" y="279"/>
                    </a:lnTo>
                    <a:lnTo>
                      <a:pt x="687" y="245"/>
                    </a:lnTo>
                    <a:lnTo>
                      <a:pt x="692" y="207"/>
                    </a:lnTo>
                    <a:lnTo>
                      <a:pt x="687" y="173"/>
                    </a:lnTo>
                    <a:lnTo>
                      <a:pt x="687" y="135"/>
                    </a:lnTo>
                    <a:lnTo>
                      <a:pt x="677" y="106"/>
                    </a:lnTo>
                    <a:lnTo>
                      <a:pt x="672" y="87"/>
                    </a:lnTo>
                    <a:lnTo>
                      <a:pt x="663" y="72"/>
                    </a:lnTo>
                    <a:lnTo>
                      <a:pt x="653" y="58"/>
                    </a:lnTo>
                    <a:lnTo>
                      <a:pt x="644" y="48"/>
                    </a:lnTo>
                    <a:lnTo>
                      <a:pt x="634" y="39"/>
                    </a:lnTo>
                    <a:lnTo>
                      <a:pt x="624" y="34"/>
                    </a:lnTo>
                    <a:lnTo>
                      <a:pt x="620" y="29"/>
                    </a:lnTo>
                    <a:lnTo>
                      <a:pt x="615" y="29"/>
                    </a:lnTo>
                    <a:lnTo>
                      <a:pt x="600" y="29"/>
                    </a:lnTo>
                    <a:lnTo>
                      <a:pt x="586" y="29"/>
                    </a:lnTo>
                    <a:lnTo>
                      <a:pt x="572" y="34"/>
                    </a:lnTo>
                    <a:lnTo>
                      <a:pt x="552" y="44"/>
                    </a:lnTo>
                    <a:lnTo>
                      <a:pt x="538" y="53"/>
                    </a:lnTo>
                    <a:lnTo>
                      <a:pt x="524" y="77"/>
                    </a:lnTo>
                    <a:lnTo>
                      <a:pt x="514" y="101"/>
                    </a:lnTo>
                    <a:lnTo>
                      <a:pt x="504" y="140"/>
                    </a:lnTo>
                    <a:lnTo>
                      <a:pt x="500" y="178"/>
                    </a:lnTo>
                    <a:lnTo>
                      <a:pt x="490" y="216"/>
                    </a:lnTo>
                    <a:lnTo>
                      <a:pt x="476" y="250"/>
                    </a:lnTo>
                    <a:lnTo>
                      <a:pt x="461" y="284"/>
                    </a:lnTo>
                    <a:lnTo>
                      <a:pt x="447" y="312"/>
                    </a:lnTo>
                    <a:lnTo>
                      <a:pt x="423" y="336"/>
                    </a:lnTo>
                    <a:lnTo>
                      <a:pt x="404" y="356"/>
                    </a:lnTo>
                    <a:lnTo>
                      <a:pt x="380" y="370"/>
                    </a:lnTo>
                    <a:lnTo>
                      <a:pt x="356" y="384"/>
                    </a:lnTo>
                    <a:lnTo>
                      <a:pt x="332" y="389"/>
                    </a:lnTo>
                    <a:lnTo>
                      <a:pt x="303" y="394"/>
                    </a:lnTo>
                    <a:lnTo>
                      <a:pt x="279" y="389"/>
                    </a:lnTo>
                    <a:lnTo>
                      <a:pt x="255" y="380"/>
                    </a:lnTo>
                    <a:lnTo>
                      <a:pt x="231" y="365"/>
                    </a:lnTo>
                    <a:lnTo>
                      <a:pt x="212" y="346"/>
                    </a:lnTo>
                    <a:lnTo>
                      <a:pt x="188" y="322"/>
                    </a:lnTo>
                    <a:lnTo>
                      <a:pt x="178" y="293"/>
                    </a:lnTo>
                    <a:lnTo>
                      <a:pt x="173" y="269"/>
                    </a:lnTo>
                    <a:lnTo>
                      <a:pt x="173" y="250"/>
                    </a:lnTo>
                    <a:lnTo>
                      <a:pt x="173" y="236"/>
                    </a:lnTo>
                    <a:lnTo>
                      <a:pt x="149" y="226"/>
                    </a:lnTo>
                    <a:lnTo>
                      <a:pt x="125" y="226"/>
                    </a:lnTo>
                    <a:lnTo>
                      <a:pt x="96" y="231"/>
                    </a:lnTo>
                    <a:lnTo>
                      <a:pt x="72" y="245"/>
                    </a:lnTo>
                    <a:lnTo>
                      <a:pt x="48" y="264"/>
                    </a:lnTo>
                    <a:lnTo>
                      <a:pt x="34" y="293"/>
                    </a:lnTo>
                    <a:lnTo>
                      <a:pt x="24" y="327"/>
                    </a:lnTo>
                    <a:lnTo>
                      <a:pt x="24" y="365"/>
                    </a:lnTo>
                    <a:lnTo>
                      <a:pt x="29" y="394"/>
                    </a:lnTo>
                    <a:lnTo>
                      <a:pt x="39" y="413"/>
                    </a:lnTo>
                    <a:lnTo>
                      <a:pt x="48" y="428"/>
                    </a:lnTo>
                    <a:lnTo>
                      <a:pt x="63" y="432"/>
                    </a:lnTo>
                    <a:lnTo>
                      <a:pt x="77" y="437"/>
                    </a:lnTo>
                    <a:lnTo>
                      <a:pt x="96" y="437"/>
                    </a:lnTo>
                    <a:lnTo>
                      <a:pt x="111" y="432"/>
                    </a:lnTo>
                    <a:lnTo>
                      <a:pt x="125" y="432"/>
                    </a:lnTo>
                    <a:lnTo>
                      <a:pt x="144" y="413"/>
                    </a:lnTo>
                    <a:lnTo>
                      <a:pt x="149" y="394"/>
                    </a:lnTo>
                    <a:lnTo>
                      <a:pt x="149" y="365"/>
                    </a:lnTo>
                    <a:lnTo>
                      <a:pt x="144" y="351"/>
                    </a:lnTo>
                    <a:lnTo>
                      <a:pt x="135" y="341"/>
                    </a:lnTo>
                    <a:lnTo>
                      <a:pt x="125" y="341"/>
                    </a:lnTo>
                    <a:lnTo>
                      <a:pt x="116" y="351"/>
                    </a:lnTo>
                    <a:lnTo>
                      <a:pt x="125" y="365"/>
                    </a:lnTo>
                    <a:lnTo>
                      <a:pt x="120" y="389"/>
                    </a:lnTo>
                    <a:lnTo>
                      <a:pt x="106" y="375"/>
                    </a:lnTo>
                    <a:lnTo>
                      <a:pt x="96" y="365"/>
                    </a:lnTo>
                    <a:lnTo>
                      <a:pt x="92" y="351"/>
                    </a:lnTo>
                    <a:lnTo>
                      <a:pt x="92" y="332"/>
                    </a:lnTo>
                    <a:lnTo>
                      <a:pt x="96" y="327"/>
                    </a:lnTo>
                    <a:lnTo>
                      <a:pt x="101" y="317"/>
                    </a:lnTo>
                    <a:lnTo>
                      <a:pt x="111" y="312"/>
                    </a:lnTo>
                    <a:lnTo>
                      <a:pt x="120" y="308"/>
                    </a:lnTo>
                    <a:lnTo>
                      <a:pt x="130" y="303"/>
                    </a:lnTo>
                    <a:lnTo>
                      <a:pt x="140" y="308"/>
                    </a:lnTo>
                    <a:lnTo>
                      <a:pt x="149" y="308"/>
                    </a:lnTo>
                    <a:lnTo>
                      <a:pt x="154" y="317"/>
                    </a:lnTo>
                    <a:lnTo>
                      <a:pt x="164" y="332"/>
                    </a:lnTo>
                    <a:lnTo>
                      <a:pt x="168" y="351"/>
                    </a:lnTo>
                    <a:lnTo>
                      <a:pt x="173" y="365"/>
                    </a:lnTo>
                    <a:lnTo>
                      <a:pt x="173" y="389"/>
                    </a:lnTo>
                    <a:lnTo>
                      <a:pt x="168" y="408"/>
                    </a:lnTo>
                    <a:lnTo>
                      <a:pt x="164" y="428"/>
                    </a:lnTo>
                    <a:lnTo>
                      <a:pt x="149" y="447"/>
                    </a:lnTo>
                    <a:lnTo>
                      <a:pt x="130" y="461"/>
                    </a:lnTo>
                    <a:lnTo>
                      <a:pt x="106" y="471"/>
                    </a:lnTo>
                    <a:lnTo>
                      <a:pt x="87" y="476"/>
                    </a:lnTo>
                    <a:lnTo>
                      <a:pt x="63" y="471"/>
                    </a:lnTo>
                    <a:lnTo>
                      <a:pt x="44" y="466"/>
                    </a:lnTo>
                    <a:lnTo>
                      <a:pt x="29" y="452"/>
                    </a:lnTo>
                    <a:lnTo>
                      <a:pt x="15" y="432"/>
                    </a:lnTo>
                    <a:lnTo>
                      <a:pt x="5" y="404"/>
                    </a:lnTo>
                    <a:lnTo>
                      <a:pt x="0" y="375"/>
                    </a:lnTo>
                    <a:lnTo>
                      <a:pt x="0" y="336"/>
                    </a:lnTo>
                    <a:lnTo>
                      <a:pt x="5" y="303"/>
                    </a:lnTo>
                    <a:lnTo>
                      <a:pt x="20" y="269"/>
                    </a:lnTo>
                    <a:lnTo>
                      <a:pt x="39" y="240"/>
                    </a:lnTo>
                    <a:lnTo>
                      <a:pt x="63" y="216"/>
                    </a:lnTo>
                    <a:lnTo>
                      <a:pt x="96" y="202"/>
                    </a:lnTo>
                    <a:lnTo>
                      <a:pt x="135" y="197"/>
                    </a:lnTo>
                    <a:lnTo>
                      <a:pt x="183" y="207"/>
                    </a:lnTo>
                    <a:lnTo>
                      <a:pt x="197" y="183"/>
                    </a:lnTo>
                    <a:lnTo>
                      <a:pt x="216" y="164"/>
                    </a:lnTo>
                    <a:lnTo>
                      <a:pt x="240" y="144"/>
                    </a:lnTo>
                    <a:lnTo>
                      <a:pt x="269" y="130"/>
                    </a:lnTo>
                    <a:lnTo>
                      <a:pt x="293" y="120"/>
                    </a:lnTo>
                    <a:lnTo>
                      <a:pt x="317" y="120"/>
                    </a:lnTo>
                    <a:lnTo>
                      <a:pt x="336" y="130"/>
                    </a:lnTo>
                    <a:lnTo>
                      <a:pt x="351" y="149"/>
                    </a:lnTo>
                    <a:lnTo>
                      <a:pt x="356" y="183"/>
                    </a:lnTo>
                    <a:lnTo>
                      <a:pt x="356" y="207"/>
                    </a:lnTo>
                    <a:lnTo>
                      <a:pt x="351" y="231"/>
                    </a:lnTo>
                    <a:lnTo>
                      <a:pt x="336" y="245"/>
                    </a:lnTo>
                    <a:lnTo>
                      <a:pt x="332" y="250"/>
                    </a:lnTo>
                    <a:lnTo>
                      <a:pt x="322" y="250"/>
                    </a:lnTo>
                    <a:lnTo>
                      <a:pt x="312" y="245"/>
                    </a:lnTo>
                    <a:lnTo>
                      <a:pt x="303" y="245"/>
                    </a:lnTo>
                    <a:lnTo>
                      <a:pt x="288" y="240"/>
                    </a:lnTo>
                    <a:lnTo>
                      <a:pt x="284" y="236"/>
                    </a:lnTo>
                    <a:lnTo>
                      <a:pt x="279" y="226"/>
                    </a:lnTo>
                    <a:lnTo>
                      <a:pt x="274" y="221"/>
                    </a:lnTo>
                    <a:lnTo>
                      <a:pt x="274" y="207"/>
                    </a:lnTo>
                    <a:lnTo>
                      <a:pt x="279" y="202"/>
                    </a:lnTo>
                    <a:lnTo>
                      <a:pt x="284" y="202"/>
                    </a:lnTo>
                    <a:lnTo>
                      <a:pt x="293" y="212"/>
                    </a:lnTo>
                    <a:lnTo>
                      <a:pt x="303" y="221"/>
                    </a:lnTo>
                    <a:lnTo>
                      <a:pt x="312" y="221"/>
                    </a:lnTo>
                    <a:lnTo>
                      <a:pt x="322" y="221"/>
                    </a:lnTo>
                    <a:lnTo>
                      <a:pt x="332" y="216"/>
                    </a:lnTo>
                    <a:lnTo>
                      <a:pt x="336" y="207"/>
                    </a:lnTo>
                    <a:lnTo>
                      <a:pt x="336" y="192"/>
                    </a:lnTo>
                    <a:lnTo>
                      <a:pt x="336" y="178"/>
                    </a:lnTo>
                    <a:lnTo>
                      <a:pt x="332" y="168"/>
                    </a:lnTo>
                    <a:lnTo>
                      <a:pt x="327" y="154"/>
                    </a:lnTo>
                    <a:lnTo>
                      <a:pt x="312" y="149"/>
                    </a:lnTo>
                    <a:lnTo>
                      <a:pt x="298" y="144"/>
                    </a:lnTo>
                    <a:lnTo>
                      <a:pt x="279" y="149"/>
                    </a:lnTo>
                    <a:lnTo>
                      <a:pt x="260" y="159"/>
                    </a:lnTo>
                    <a:lnTo>
                      <a:pt x="240" y="168"/>
                    </a:lnTo>
                    <a:lnTo>
                      <a:pt x="221" y="188"/>
                    </a:lnTo>
                    <a:lnTo>
                      <a:pt x="207" y="216"/>
                    </a:lnTo>
                    <a:lnTo>
                      <a:pt x="202" y="231"/>
                    </a:lnTo>
                    <a:lnTo>
                      <a:pt x="197" y="245"/>
                    </a:lnTo>
                    <a:lnTo>
                      <a:pt x="197" y="264"/>
                    </a:lnTo>
                    <a:lnTo>
                      <a:pt x="202" y="288"/>
                    </a:lnTo>
                    <a:lnTo>
                      <a:pt x="207" y="308"/>
                    </a:lnTo>
                    <a:lnTo>
                      <a:pt x="221" y="327"/>
                    </a:lnTo>
                    <a:lnTo>
                      <a:pt x="240" y="341"/>
                    </a:lnTo>
                    <a:lnTo>
                      <a:pt x="269" y="356"/>
                    </a:lnTo>
                    <a:lnTo>
                      <a:pt x="264" y="332"/>
                    </a:lnTo>
                    <a:lnTo>
                      <a:pt x="264" y="317"/>
                    </a:lnTo>
                    <a:lnTo>
                      <a:pt x="260" y="308"/>
                    </a:lnTo>
                    <a:lnTo>
                      <a:pt x="264" y="303"/>
                    </a:lnTo>
                    <a:lnTo>
                      <a:pt x="269" y="312"/>
                    </a:lnTo>
                    <a:lnTo>
                      <a:pt x="279" y="322"/>
                    </a:lnTo>
                    <a:lnTo>
                      <a:pt x="293" y="332"/>
                    </a:lnTo>
                    <a:lnTo>
                      <a:pt x="312" y="336"/>
                    </a:lnTo>
                    <a:lnTo>
                      <a:pt x="332" y="341"/>
                    </a:lnTo>
                    <a:lnTo>
                      <a:pt x="351" y="341"/>
                    </a:lnTo>
                    <a:lnTo>
                      <a:pt x="370" y="341"/>
                    </a:lnTo>
                    <a:lnTo>
                      <a:pt x="384" y="332"/>
                    </a:lnTo>
                    <a:lnTo>
                      <a:pt x="404" y="322"/>
                    </a:lnTo>
                    <a:lnTo>
                      <a:pt x="423" y="308"/>
                    </a:lnTo>
                    <a:lnTo>
                      <a:pt x="437" y="288"/>
                    </a:lnTo>
                    <a:lnTo>
                      <a:pt x="461" y="240"/>
                    </a:lnTo>
                    <a:lnTo>
                      <a:pt x="476" y="192"/>
                    </a:lnTo>
                    <a:lnTo>
                      <a:pt x="485" y="144"/>
                    </a:lnTo>
                    <a:lnTo>
                      <a:pt x="495" y="96"/>
                    </a:lnTo>
                    <a:lnTo>
                      <a:pt x="509" y="58"/>
                    </a:lnTo>
                    <a:lnTo>
                      <a:pt x="533" y="24"/>
                    </a:lnTo>
                    <a:lnTo>
                      <a:pt x="567" y="5"/>
                    </a:lnTo>
                    <a:lnTo>
                      <a:pt x="610" y="0"/>
                    </a:lnTo>
                    <a:lnTo>
                      <a:pt x="648" y="5"/>
                    </a:lnTo>
                    <a:lnTo>
                      <a:pt x="677" y="24"/>
                    </a:lnTo>
                    <a:lnTo>
                      <a:pt x="701" y="53"/>
                    </a:lnTo>
                    <a:lnTo>
                      <a:pt x="720" y="87"/>
                    </a:lnTo>
                    <a:lnTo>
                      <a:pt x="740" y="135"/>
                    </a:lnTo>
                    <a:lnTo>
                      <a:pt x="749" y="188"/>
                    </a:lnTo>
                    <a:lnTo>
                      <a:pt x="754" y="255"/>
                    </a:lnTo>
                    <a:lnTo>
                      <a:pt x="754" y="322"/>
                    </a:lnTo>
                    <a:lnTo>
                      <a:pt x="749" y="351"/>
                    </a:lnTo>
                    <a:lnTo>
                      <a:pt x="744" y="380"/>
                    </a:lnTo>
                    <a:lnTo>
                      <a:pt x="735" y="413"/>
                    </a:lnTo>
                    <a:lnTo>
                      <a:pt x="720" y="447"/>
                    </a:lnTo>
                    <a:lnTo>
                      <a:pt x="711" y="476"/>
                    </a:lnTo>
                    <a:lnTo>
                      <a:pt x="692" y="500"/>
                    </a:lnTo>
                    <a:lnTo>
                      <a:pt x="682" y="524"/>
                    </a:lnTo>
                    <a:lnTo>
                      <a:pt x="668" y="543"/>
                    </a:lnTo>
                    <a:lnTo>
                      <a:pt x="658" y="557"/>
                    </a:lnTo>
                    <a:lnTo>
                      <a:pt x="648" y="576"/>
                    </a:lnTo>
                    <a:lnTo>
                      <a:pt x="639" y="596"/>
                    </a:lnTo>
                    <a:lnTo>
                      <a:pt x="634" y="615"/>
                    </a:lnTo>
                    <a:lnTo>
                      <a:pt x="629" y="634"/>
                    </a:lnTo>
                    <a:lnTo>
                      <a:pt x="629" y="653"/>
                    </a:lnTo>
                    <a:lnTo>
                      <a:pt x="624" y="672"/>
                    </a:lnTo>
                    <a:lnTo>
                      <a:pt x="624" y="682"/>
                    </a:lnTo>
                    <a:lnTo>
                      <a:pt x="634" y="701"/>
                    </a:lnTo>
                    <a:lnTo>
                      <a:pt x="644" y="653"/>
                    </a:lnTo>
                    <a:lnTo>
                      <a:pt x="658" y="610"/>
                    </a:lnTo>
                    <a:lnTo>
                      <a:pt x="672" y="567"/>
                    </a:lnTo>
                    <a:lnTo>
                      <a:pt x="696" y="528"/>
                    </a:lnTo>
                    <a:lnTo>
                      <a:pt x="716" y="495"/>
                    </a:lnTo>
                    <a:lnTo>
                      <a:pt x="735" y="456"/>
                    </a:lnTo>
                    <a:lnTo>
                      <a:pt x="749" y="423"/>
                    </a:lnTo>
                    <a:lnTo>
                      <a:pt x="759" y="389"/>
                    </a:lnTo>
                    <a:lnTo>
                      <a:pt x="768" y="408"/>
                    </a:lnTo>
                    <a:lnTo>
                      <a:pt x="792" y="428"/>
                    </a:lnTo>
                    <a:lnTo>
                      <a:pt x="807" y="442"/>
                    </a:lnTo>
                    <a:lnTo>
                      <a:pt x="816" y="461"/>
                    </a:lnTo>
                    <a:lnTo>
                      <a:pt x="821" y="480"/>
                    </a:lnTo>
                    <a:lnTo>
                      <a:pt x="816" y="500"/>
                    </a:lnTo>
                    <a:lnTo>
                      <a:pt x="807" y="524"/>
                    </a:lnTo>
                    <a:lnTo>
                      <a:pt x="792" y="538"/>
                    </a:lnTo>
                    <a:lnTo>
                      <a:pt x="773" y="557"/>
                    </a:lnTo>
                    <a:lnTo>
                      <a:pt x="759" y="567"/>
                    </a:lnTo>
                    <a:lnTo>
                      <a:pt x="754" y="581"/>
                    </a:lnTo>
                    <a:lnTo>
                      <a:pt x="749" y="591"/>
                    </a:lnTo>
                    <a:lnTo>
                      <a:pt x="754" y="600"/>
                    </a:lnTo>
                    <a:lnTo>
                      <a:pt x="759" y="610"/>
                    </a:lnTo>
                    <a:lnTo>
                      <a:pt x="768" y="620"/>
                    </a:lnTo>
                    <a:lnTo>
                      <a:pt x="778" y="624"/>
                    </a:lnTo>
                    <a:lnTo>
                      <a:pt x="792" y="634"/>
                    </a:lnTo>
                    <a:lnTo>
                      <a:pt x="802" y="639"/>
                    </a:lnTo>
                    <a:lnTo>
                      <a:pt x="807" y="653"/>
                    </a:lnTo>
                    <a:lnTo>
                      <a:pt x="812" y="672"/>
                    </a:lnTo>
                    <a:lnTo>
                      <a:pt x="816" y="692"/>
                    </a:lnTo>
                    <a:lnTo>
                      <a:pt x="812" y="711"/>
                    </a:lnTo>
                    <a:lnTo>
                      <a:pt x="802" y="730"/>
                    </a:lnTo>
                    <a:lnTo>
                      <a:pt x="792" y="749"/>
                    </a:lnTo>
                    <a:lnTo>
                      <a:pt x="778" y="768"/>
                    </a:lnTo>
                    <a:lnTo>
                      <a:pt x="759" y="778"/>
                    </a:lnTo>
                    <a:lnTo>
                      <a:pt x="744" y="783"/>
                    </a:lnTo>
                    <a:lnTo>
                      <a:pt x="730" y="778"/>
                    </a:lnTo>
                    <a:lnTo>
                      <a:pt x="720" y="768"/>
                    </a:lnTo>
                    <a:lnTo>
                      <a:pt x="711" y="759"/>
                    </a:lnTo>
                    <a:lnTo>
                      <a:pt x="701" y="744"/>
                    </a:lnTo>
                    <a:lnTo>
                      <a:pt x="692" y="730"/>
                    </a:lnTo>
                    <a:lnTo>
                      <a:pt x="687" y="720"/>
                    </a:lnTo>
                    <a:lnTo>
                      <a:pt x="682" y="740"/>
                    </a:lnTo>
                    <a:lnTo>
                      <a:pt x="677" y="754"/>
                    </a:lnTo>
                    <a:lnTo>
                      <a:pt x="672" y="768"/>
                    </a:lnTo>
                    <a:lnTo>
                      <a:pt x="672" y="783"/>
                    </a:lnTo>
                    <a:lnTo>
                      <a:pt x="663" y="788"/>
                    </a:lnTo>
                    <a:lnTo>
                      <a:pt x="658" y="797"/>
                    </a:lnTo>
                    <a:lnTo>
                      <a:pt x="648" y="802"/>
                    </a:lnTo>
                    <a:lnTo>
                      <a:pt x="639" y="802"/>
                    </a:lnTo>
                    <a:lnTo>
                      <a:pt x="629" y="802"/>
                    </a:lnTo>
                    <a:lnTo>
                      <a:pt x="620" y="797"/>
                    </a:lnTo>
                    <a:lnTo>
                      <a:pt x="605" y="788"/>
                    </a:lnTo>
                    <a:lnTo>
                      <a:pt x="596" y="778"/>
                    </a:lnTo>
                    <a:lnTo>
                      <a:pt x="586" y="764"/>
                    </a:lnTo>
                    <a:lnTo>
                      <a:pt x="581" y="744"/>
                    </a:lnTo>
                    <a:lnTo>
                      <a:pt x="576" y="725"/>
                    </a:lnTo>
                    <a:lnTo>
                      <a:pt x="572" y="706"/>
                    </a:lnTo>
                    <a:lnTo>
                      <a:pt x="567" y="735"/>
                    </a:lnTo>
                    <a:lnTo>
                      <a:pt x="567" y="759"/>
                    </a:lnTo>
                    <a:lnTo>
                      <a:pt x="557" y="778"/>
                    </a:lnTo>
                    <a:lnTo>
                      <a:pt x="552" y="792"/>
                    </a:lnTo>
                    <a:lnTo>
                      <a:pt x="548" y="802"/>
                    </a:lnTo>
                    <a:lnTo>
                      <a:pt x="538" y="812"/>
                    </a:lnTo>
                    <a:lnTo>
                      <a:pt x="533" y="812"/>
                    </a:lnTo>
                    <a:lnTo>
                      <a:pt x="524" y="807"/>
                    </a:lnTo>
                    <a:lnTo>
                      <a:pt x="514" y="812"/>
                    </a:lnTo>
                    <a:lnTo>
                      <a:pt x="504" y="812"/>
                    </a:lnTo>
                    <a:lnTo>
                      <a:pt x="490" y="812"/>
                    </a:lnTo>
                    <a:lnTo>
                      <a:pt x="480" y="812"/>
                    </a:lnTo>
                    <a:lnTo>
                      <a:pt x="471" y="816"/>
                    </a:lnTo>
                    <a:lnTo>
                      <a:pt x="461" y="826"/>
                    </a:lnTo>
                    <a:lnTo>
                      <a:pt x="456" y="840"/>
                    </a:lnTo>
                    <a:lnTo>
                      <a:pt x="447" y="855"/>
                    </a:lnTo>
                    <a:lnTo>
                      <a:pt x="437" y="831"/>
                    </a:lnTo>
                    <a:lnTo>
                      <a:pt x="442" y="802"/>
                    </a:lnTo>
                    <a:lnTo>
                      <a:pt x="447" y="778"/>
                    </a:lnTo>
                    <a:lnTo>
                      <a:pt x="456" y="754"/>
                    </a:lnTo>
                    <a:lnTo>
                      <a:pt x="466" y="740"/>
                    </a:lnTo>
                    <a:lnTo>
                      <a:pt x="480" y="725"/>
                    </a:lnTo>
                    <a:lnTo>
                      <a:pt x="490" y="711"/>
                    </a:lnTo>
                    <a:lnTo>
                      <a:pt x="504" y="696"/>
                    </a:lnTo>
                    <a:lnTo>
                      <a:pt x="519" y="682"/>
                    </a:lnTo>
                    <a:lnTo>
                      <a:pt x="528" y="668"/>
                    </a:lnTo>
                    <a:lnTo>
                      <a:pt x="538" y="653"/>
                    </a:lnTo>
                    <a:lnTo>
                      <a:pt x="548" y="644"/>
                    </a:lnTo>
                    <a:lnTo>
                      <a:pt x="552" y="629"/>
                    </a:lnTo>
                    <a:lnTo>
                      <a:pt x="548" y="624"/>
                    </a:lnTo>
                    <a:lnTo>
                      <a:pt x="538" y="624"/>
                    </a:lnTo>
                    <a:lnTo>
                      <a:pt x="524" y="634"/>
                    </a:lnTo>
                    <a:lnTo>
                      <a:pt x="519" y="648"/>
                    </a:lnTo>
                    <a:lnTo>
                      <a:pt x="509" y="663"/>
                    </a:lnTo>
                    <a:lnTo>
                      <a:pt x="500" y="677"/>
                    </a:lnTo>
                    <a:lnTo>
                      <a:pt x="490" y="692"/>
                    </a:lnTo>
                    <a:lnTo>
                      <a:pt x="476" y="711"/>
                    </a:lnTo>
                    <a:lnTo>
                      <a:pt x="466" y="725"/>
                    </a:lnTo>
                    <a:lnTo>
                      <a:pt x="456" y="740"/>
                    </a:lnTo>
                    <a:lnTo>
                      <a:pt x="447" y="744"/>
                    </a:lnTo>
                    <a:close/>
                  </a:path>
                </a:pathLst>
              </a:cu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vi-VN" smtClean="0">
                  <a:solidFill>
                    <a:srgbClr val="000000"/>
                  </a:solidFill>
                  <a:latin typeface="Times New Roman" pitchFamily="18" charset="0"/>
                  <a:cs typeface="Times New Roman" pitchFamily="18" charset="0"/>
                </a:endParaRPr>
              </a:p>
            </p:txBody>
          </p:sp>
          <p:sp>
            <p:nvSpPr>
              <p:cNvPr id="18517" name="Freeform 6"/>
              <p:cNvSpPr>
                <a:spLocks/>
              </p:cNvSpPr>
              <p:nvPr/>
            </p:nvSpPr>
            <p:spPr bwMode="auto">
              <a:xfrm>
                <a:off x="10013" y="14843"/>
                <a:ext cx="76" cy="175"/>
              </a:xfrm>
              <a:custGeom>
                <a:avLst/>
                <a:gdLst>
                  <a:gd name="T0" fmla="*/ 33 w 76"/>
                  <a:gd name="T1" fmla="*/ 0 h 183"/>
                  <a:gd name="T2" fmla="*/ 48 w 76"/>
                  <a:gd name="T3" fmla="*/ 10 h 183"/>
                  <a:gd name="T4" fmla="*/ 57 w 76"/>
                  <a:gd name="T5" fmla="*/ 23 h 183"/>
                  <a:gd name="T6" fmla="*/ 67 w 76"/>
                  <a:gd name="T7" fmla="*/ 36 h 183"/>
                  <a:gd name="T8" fmla="*/ 72 w 76"/>
                  <a:gd name="T9" fmla="*/ 59 h 183"/>
                  <a:gd name="T10" fmla="*/ 76 w 76"/>
                  <a:gd name="T11" fmla="*/ 77 h 183"/>
                  <a:gd name="T12" fmla="*/ 76 w 76"/>
                  <a:gd name="T13" fmla="*/ 99 h 183"/>
                  <a:gd name="T14" fmla="*/ 76 w 76"/>
                  <a:gd name="T15" fmla="*/ 118 h 183"/>
                  <a:gd name="T16" fmla="*/ 72 w 76"/>
                  <a:gd name="T17" fmla="*/ 140 h 183"/>
                  <a:gd name="T18" fmla="*/ 67 w 76"/>
                  <a:gd name="T19" fmla="*/ 121 h 183"/>
                  <a:gd name="T20" fmla="*/ 62 w 76"/>
                  <a:gd name="T21" fmla="*/ 110 h 183"/>
                  <a:gd name="T22" fmla="*/ 57 w 76"/>
                  <a:gd name="T23" fmla="*/ 96 h 183"/>
                  <a:gd name="T24" fmla="*/ 52 w 76"/>
                  <a:gd name="T25" fmla="*/ 81 h 183"/>
                  <a:gd name="T26" fmla="*/ 43 w 76"/>
                  <a:gd name="T27" fmla="*/ 70 h 183"/>
                  <a:gd name="T28" fmla="*/ 33 w 76"/>
                  <a:gd name="T29" fmla="*/ 67 h 183"/>
                  <a:gd name="T30" fmla="*/ 19 w 76"/>
                  <a:gd name="T31" fmla="*/ 67 h 183"/>
                  <a:gd name="T32" fmla="*/ 0 w 76"/>
                  <a:gd name="T33" fmla="*/ 67 h 183"/>
                  <a:gd name="T34" fmla="*/ 33 w 76"/>
                  <a:gd name="T35" fmla="*/ 0 h 18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6"/>
                  <a:gd name="T55" fmla="*/ 0 h 183"/>
                  <a:gd name="T56" fmla="*/ 76 w 76"/>
                  <a:gd name="T57" fmla="*/ 183 h 18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6" h="183">
                    <a:moveTo>
                      <a:pt x="33" y="0"/>
                    </a:moveTo>
                    <a:lnTo>
                      <a:pt x="48" y="10"/>
                    </a:lnTo>
                    <a:lnTo>
                      <a:pt x="57" y="29"/>
                    </a:lnTo>
                    <a:lnTo>
                      <a:pt x="67" y="48"/>
                    </a:lnTo>
                    <a:lnTo>
                      <a:pt x="72" y="77"/>
                    </a:lnTo>
                    <a:lnTo>
                      <a:pt x="76" y="101"/>
                    </a:lnTo>
                    <a:lnTo>
                      <a:pt x="76" y="130"/>
                    </a:lnTo>
                    <a:lnTo>
                      <a:pt x="76" y="154"/>
                    </a:lnTo>
                    <a:lnTo>
                      <a:pt x="72" y="183"/>
                    </a:lnTo>
                    <a:lnTo>
                      <a:pt x="67" y="159"/>
                    </a:lnTo>
                    <a:lnTo>
                      <a:pt x="62" y="144"/>
                    </a:lnTo>
                    <a:lnTo>
                      <a:pt x="57" y="125"/>
                    </a:lnTo>
                    <a:lnTo>
                      <a:pt x="52" y="106"/>
                    </a:lnTo>
                    <a:lnTo>
                      <a:pt x="43" y="91"/>
                    </a:lnTo>
                    <a:lnTo>
                      <a:pt x="33" y="87"/>
                    </a:lnTo>
                    <a:lnTo>
                      <a:pt x="19" y="87"/>
                    </a:lnTo>
                    <a:lnTo>
                      <a:pt x="0" y="87"/>
                    </a:lnTo>
                    <a:lnTo>
                      <a:pt x="33" y="0"/>
                    </a:lnTo>
                    <a:close/>
                  </a:path>
                </a:pathLst>
              </a:cu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vi-VN" smtClean="0">
                  <a:solidFill>
                    <a:srgbClr val="000000"/>
                  </a:solidFill>
                  <a:latin typeface="Times New Roman" pitchFamily="18" charset="0"/>
                  <a:cs typeface="Times New Roman" pitchFamily="18" charset="0"/>
                </a:endParaRPr>
              </a:p>
            </p:txBody>
          </p:sp>
          <p:sp>
            <p:nvSpPr>
              <p:cNvPr id="18518" name="Freeform 7"/>
              <p:cNvSpPr>
                <a:spLocks/>
              </p:cNvSpPr>
              <p:nvPr/>
            </p:nvSpPr>
            <p:spPr bwMode="auto">
              <a:xfrm>
                <a:off x="10089" y="14766"/>
                <a:ext cx="63" cy="82"/>
              </a:xfrm>
              <a:custGeom>
                <a:avLst/>
                <a:gdLst>
                  <a:gd name="T0" fmla="*/ 53 w 63"/>
                  <a:gd name="T1" fmla="*/ 9 h 86"/>
                  <a:gd name="T2" fmla="*/ 58 w 63"/>
                  <a:gd name="T3" fmla="*/ 22 h 86"/>
                  <a:gd name="T4" fmla="*/ 63 w 63"/>
                  <a:gd name="T5" fmla="*/ 36 h 86"/>
                  <a:gd name="T6" fmla="*/ 58 w 63"/>
                  <a:gd name="T7" fmla="*/ 50 h 86"/>
                  <a:gd name="T8" fmla="*/ 53 w 63"/>
                  <a:gd name="T9" fmla="*/ 61 h 86"/>
                  <a:gd name="T10" fmla="*/ 44 w 63"/>
                  <a:gd name="T11" fmla="*/ 61 h 86"/>
                  <a:gd name="T12" fmla="*/ 39 w 63"/>
                  <a:gd name="T13" fmla="*/ 65 h 86"/>
                  <a:gd name="T14" fmla="*/ 34 w 63"/>
                  <a:gd name="T15" fmla="*/ 65 h 86"/>
                  <a:gd name="T16" fmla="*/ 29 w 63"/>
                  <a:gd name="T17" fmla="*/ 61 h 86"/>
                  <a:gd name="T18" fmla="*/ 24 w 63"/>
                  <a:gd name="T19" fmla="*/ 61 h 86"/>
                  <a:gd name="T20" fmla="*/ 20 w 63"/>
                  <a:gd name="T21" fmla="*/ 57 h 86"/>
                  <a:gd name="T22" fmla="*/ 15 w 63"/>
                  <a:gd name="T23" fmla="*/ 54 h 86"/>
                  <a:gd name="T24" fmla="*/ 5 w 63"/>
                  <a:gd name="T25" fmla="*/ 50 h 86"/>
                  <a:gd name="T26" fmla="*/ 0 w 63"/>
                  <a:gd name="T27" fmla="*/ 40 h 86"/>
                  <a:gd name="T28" fmla="*/ 0 w 63"/>
                  <a:gd name="T29" fmla="*/ 29 h 86"/>
                  <a:gd name="T30" fmla="*/ 5 w 63"/>
                  <a:gd name="T31" fmla="*/ 18 h 86"/>
                  <a:gd name="T32" fmla="*/ 10 w 63"/>
                  <a:gd name="T33" fmla="*/ 9 h 86"/>
                  <a:gd name="T34" fmla="*/ 20 w 63"/>
                  <a:gd name="T35" fmla="*/ 4 h 86"/>
                  <a:gd name="T36" fmla="*/ 29 w 63"/>
                  <a:gd name="T37" fmla="*/ 0 h 86"/>
                  <a:gd name="T38" fmla="*/ 44 w 63"/>
                  <a:gd name="T39" fmla="*/ 0 h 86"/>
                  <a:gd name="T40" fmla="*/ 53 w 63"/>
                  <a:gd name="T41" fmla="*/ 9 h 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86"/>
                  <a:gd name="T65" fmla="*/ 63 w 63"/>
                  <a:gd name="T66" fmla="*/ 86 h 8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86">
                    <a:moveTo>
                      <a:pt x="53" y="9"/>
                    </a:moveTo>
                    <a:lnTo>
                      <a:pt x="58" y="28"/>
                    </a:lnTo>
                    <a:lnTo>
                      <a:pt x="63" y="48"/>
                    </a:lnTo>
                    <a:lnTo>
                      <a:pt x="58" y="67"/>
                    </a:lnTo>
                    <a:lnTo>
                      <a:pt x="53" y="81"/>
                    </a:lnTo>
                    <a:lnTo>
                      <a:pt x="44" y="81"/>
                    </a:lnTo>
                    <a:lnTo>
                      <a:pt x="39" y="86"/>
                    </a:lnTo>
                    <a:lnTo>
                      <a:pt x="34" y="86"/>
                    </a:lnTo>
                    <a:lnTo>
                      <a:pt x="29" y="81"/>
                    </a:lnTo>
                    <a:lnTo>
                      <a:pt x="24" y="81"/>
                    </a:lnTo>
                    <a:lnTo>
                      <a:pt x="20" y="76"/>
                    </a:lnTo>
                    <a:lnTo>
                      <a:pt x="15" y="72"/>
                    </a:lnTo>
                    <a:lnTo>
                      <a:pt x="5" y="67"/>
                    </a:lnTo>
                    <a:lnTo>
                      <a:pt x="0" y="52"/>
                    </a:lnTo>
                    <a:lnTo>
                      <a:pt x="0" y="38"/>
                    </a:lnTo>
                    <a:lnTo>
                      <a:pt x="5" y="24"/>
                    </a:lnTo>
                    <a:lnTo>
                      <a:pt x="10" y="9"/>
                    </a:lnTo>
                    <a:lnTo>
                      <a:pt x="20" y="4"/>
                    </a:lnTo>
                    <a:lnTo>
                      <a:pt x="29" y="0"/>
                    </a:lnTo>
                    <a:lnTo>
                      <a:pt x="44" y="0"/>
                    </a:lnTo>
                    <a:lnTo>
                      <a:pt x="53" y="9"/>
                    </a:lnTo>
                    <a:close/>
                  </a:path>
                </a:pathLst>
              </a:cu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vi-VN" smtClean="0">
                  <a:solidFill>
                    <a:srgbClr val="000000"/>
                  </a:solidFill>
                  <a:latin typeface="Times New Roman" pitchFamily="18" charset="0"/>
                  <a:cs typeface="Times New Roman" pitchFamily="18" charset="0"/>
                </a:endParaRPr>
              </a:p>
            </p:txBody>
          </p:sp>
          <p:sp>
            <p:nvSpPr>
              <p:cNvPr id="18519" name="Freeform 8"/>
              <p:cNvSpPr>
                <a:spLocks/>
              </p:cNvSpPr>
              <p:nvPr/>
            </p:nvSpPr>
            <p:spPr bwMode="auto">
              <a:xfrm>
                <a:off x="8745" y="14843"/>
                <a:ext cx="1191" cy="588"/>
              </a:xfrm>
              <a:custGeom>
                <a:avLst/>
                <a:gdLst>
                  <a:gd name="T0" fmla="*/ 1037 w 1191"/>
                  <a:gd name="T1" fmla="*/ 400 h 615"/>
                  <a:gd name="T2" fmla="*/ 898 w 1191"/>
                  <a:gd name="T3" fmla="*/ 381 h 615"/>
                  <a:gd name="T4" fmla="*/ 759 w 1191"/>
                  <a:gd name="T5" fmla="*/ 323 h 615"/>
                  <a:gd name="T6" fmla="*/ 668 w 1191"/>
                  <a:gd name="T7" fmla="*/ 209 h 615"/>
                  <a:gd name="T8" fmla="*/ 658 w 1191"/>
                  <a:gd name="T9" fmla="*/ 242 h 615"/>
                  <a:gd name="T10" fmla="*/ 644 w 1191"/>
                  <a:gd name="T11" fmla="*/ 323 h 615"/>
                  <a:gd name="T12" fmla="*/ 591 w 1191"/>
                  <a:gd name="T13" fmla="*/ 330 h 615"/>
                  <a:gd name="T14" fmla="*/ 567 w 1191"/>
                  <a:gd name="T15" fmla="*/ 348 h 615"/>
                  <a:gd name="T16" fmla="*/ 509 w 1191"/>
                  <a:gd name="T17" fmla="*/ 427 h 615"/>
                  <a:gd name="T18" fmla="*/ 466 w 1191"/>
                  <a:gd name="T19" fmla="*/ 463 h 615"/>
                  <a:gd name="T20" fmla="*/ 432 w 1191"/>
                  <a:gd name="T21" fmla="*/ 381 h 615"/>
                  <a:gd name="T22" fmla="*/ 485 w 1191"/>
                  <a:gd name="T23" fmla="*/ 282 h 615"/>
                  <a:gd name="T24" fmla="*/ 375 w 1191"/>
                  <a:gd name="T25" fmla="*/ 373 h 615"/>
                  <a:gd name="T26" fmla="*/ 274 w 1191"/>
                  <a:gd name="T27" fmla="*/ 400 h 615"/>
                  <a:gd name="T28" fmla="*/ 274 w 1191"/>
                  <a:gd name="T29" fmla="*/ 344 h 615"/>
                  <a:gd name="T30" fmla="*/ 346 w 1191"/>
                  <a:gd name="T31" fmla="*/ 271 h 615"/>
                  <a:gd name="T32" fmla="*/ 394 w 1191"/>
                  <a:gd name="T33" fmla="*/ 242 h 615"/>
                  <a:gd name="T34" fmla="*/ 322 w 1191"/>
                  <a:gd name="T35" fmla="*/ 252 h 615"/>
                  <a:gd name="T36" fmla="*/ 255 w 1191"/>
                  <a:gd name="T37" fmla="*/ 260 h 615"/>
                  <a:gd name="T38" fmla="*/ 188 w 1191"/>
                  <a:gd name="T39" fmla="*/ 287 h 615"/>
                  <a:gd name="T40" fmla="*/ 130 w 1191"/>
                  <a:gd name="T41" fmla="*/ 330 h 615"/>
                  <a:gd name="T42" fmla="*/ 92 w 1191"/>
                  <a:gd name="T43" fmla="*/ 330 h 615"/>
                  <a:gd name="T44" fmla="*/ 77 w 1191"/>
                  <a:gd name="T45" fmla="*/ 344 h 615"/>
                  <a:gd name="T46" fmla="*/ 106 w 1191"/>
                  <a:gd name="T47" fmla="*/ 341 h 615"/>
                  <a:gd name="T48" fmla="*/ 144 w 1191"/>
                  <a:gd name="T49" fmla="*/ 363 h 615"/>
                  <a:gd name="T50" fmla="*/ 144 w 1191"/>
                  <a:gd name="T51" fmla="*/ 418 h 615"/>
                  <a:gd name="T52" fmla="*/ 96 w 1191"/>
                  <a:gd name="T53" fmla="*/ 454 h 615"/>
                  <a:gd name="T54" fmla="*/ 29 w 1191"/>
                  <a:gd name="T55" fmla="*/ 441 h 615"/>
                  <a:gd name="T56" fmla="*/ 0 w 1191"/>
                  <a:gd name="T57" fmla="*/ 371 h 615"/>
                  <a:gd name="T58" fmla="*/ 77 w 1191"/>
                  <a:gd name="T59" fmla="*/ 271 h 615"/>
                  <a:gd name="T60" fmla="*/ 183 w 1191"/>
                  <a:gd name="T61" fmla="*/ 219 h 615"/>
                  <a:gd name="T62" fmla="*/ 303 w 1191"/>
                  <a:gd name="T63" fmla="*/ 206 h 615"/>
                  <a:gd name="T64" fmla="*/ 418 w 1191"/>
                  <a:gd name="T65" fmla="*/ 198 h 615"/>
                  <a:gd name="T66" fmla="*/ 509 w 1191"/>
                  <a:gd name="T67" fmla="*/ 177 h 615"/>
                  <a:gd name="T68" fmla="*/ 562 w 1191"/>
                  <a:gd name="T69" fmla="*/ 118 h 615"/>
                  <a:gd name="T70" fmla="*/ 557 w 1191"/>
                  <a:gd name="T71" fmla="*/ 45 h 615"/>
                  <a:gd name="T72" fmla="*/ 485 w 1191"/>
                  <a:gd name="T73" fmla="*/ 41 h 615"/>
                  <a:gd name="T74" fmla="*/ 476 w 1191"/>
                  <a:gd name="T75" fmla="*/ 85 h 615"/>
                  <a:gd name="T76" fmla="*/ 495 w 1191"/>
                  <a:gd name="T77" fmla="*/ 118 h 615"/>
                  <a:gd name="T78" fmla="*/ 456 w 1191"/>
                  <a:gd name="T79" fmla="*/ 114 h 615"/>
                  <a:gd name="T80" fmla="*/ 437 w 1191"/>
                  <a:gd name="T81" fmla="*/ 110 h 615"/>
                  <a:gd name="T82" fmla="*/ 413 w 1191"/>
                  <a:gd name="T83" fmla="*/ 129 h 615"/>
                  <a:gd name="T84" fmla="*/ 384 w 1191"/>
                  <a:gd name="T85" fmla="*/ 118 h 615"/>
                  <a:gd name="T86" fmla="*/ 408 w 1191"/>
                  <a:gd name="T87" fmla="*/ 63 h 615"/>
                  <a:gd name="T88" fmla="*/ 461 w 1191"/>
                  <a:gd name="T89" fmla="*/ 18 h 615"/>
                  <a:gd name="T90" fmla="*/ 543 w 1191"/>
                  <a:gd name="T91" fmla="*/ 0 h 615"/>
                  <a:gd name="T92" fmla="*/ 639 w 1191"/>
                  <a:gd name="T93" fmla="*/ 28 h 615"/>
                  <a:gd name="T94" fmla="*/ 716 w 1191"/>
                  <a:gd name="T95" fmla="*/ 114 h 615"/>
                  <a:gd name="T96" fmla="*/ 783 w 1191"/>
                  <a:gd name="T97" fmla="*/ 191 h 615"/>
                  <a:gd name="T98" fmla="*/ 860 w 1191"/>
                  <a:gd name="T99" fmla="*/ 246 h 615"/>
                  <a:gd name="T100" fmla="*/ 946 w 1191"/>
                  <a:gd name="T101" fmla="*/ 289 h 615"/>
                  <a:gd name="T102" fmla="*/ 1066 w 1191"/>
                  <a:gd name="T103" fmla="*/ 308 h 615"/>
                  <a:gd name="T104" fmla="*/ 1181 w 1191"/>
                  <a:gd name="T105" fmla="*/ 316 h 615"/>
                  <a:gd name="T106" fmla="*/ 1143 w 1191"/>
                  <a:gd name="T107" fmla="*/ 352 h 61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91"/>
                  <a:gd name="T163" fmla="*/ 0 h 615"/>
                  <a:gd name="T164" fmla="*/ 1191 w 1191"/>
                  <a:gd name="T165" fmla="*/ 615 h 61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91" h="615">
                    <a:moveTo>
                      <a:pt x="1128" y="509"/>
                    </a:moveTo>
                    <a:lnTo>
                      <a:pt x="1100" y="514"/>
                    </a:lnTo>
                    <a:lnTo>
                      <a:pt x="1071" y="519"/>
                    </a:lnTo>
                    <a:lnTo>
                      <a:pt x="1037" y="523"/>
                    </a:lnTo>
                    <a:lnTo>
                      <a:pt x="1004" y="523"/>
                    </a:lnTo>
                    <a:lnTo>
                      <a:pt x="970" y="519"/>
                    </a:lnTo>
                    <a:lnTo>
                      <a:pt x="932" y="509"/>
                    </a:lnTo>
                    <a:lnTo>
                      <a:pt x="898" y="499"/>
                    </a:lnTo>
                    <a:lnTo>
                      <a:pt x="860" y="490"/>
                    </a:lnTo>
                    <a:lnTo>
                      <a:pt x="826" y="471"/>
                    </a:lnTo>
                    <a:lnTo>
                      <a:pt x="792" y="451"/>
                    </a:lnTo>
                    <a:lnTo>
                      <a:pt x="759" y="423"/>
                    </a:lnTo>
                    <a:lnTo>
                      <a:pt x="730" y="394"/>
                    </a:lnTo>
                    <a:lnTo>
                      <a:pt x="706" y="360"/>
                    </a:lnTo>
                    <a:lnTo>
                      <a:pt x="687" y="317"/>
                    </a:lnTo>
                    <a:lnTo>
                      <a:pt x="668" y="274"/>
                    </a:lnTo>
                    <a:lnTo>
                      <a:pt x="658" y="226"/>
                    </a:lnTo>
                    <a:lnTo>
                      <a:pt x="653" y="250"/>
                    </a:lnTo>
                    <a:lnTo>
                      <a:pt x="653" y="279"/>
                    </a:lnTo>
                    <a:lnTo>
                      <a:pt x="658" y="317"/>
                    </a:lnTo>
                    <a:lnTo>
                      <a:pt x="663" y="355"/>
                    </a:lnTo>
                    <a:lnTo>
                      <a:pt x="658" y="379"/>
                    </a:lnTo>
                    <a:lnTo>
                      <a:pt x="653" y="399"/>
                    </a:lnTo>
                    <a:lnTo>
                      <a:pt x="644" y="423"/>
                    </a:lnTo>
                    <a:lnTo>
                      <a:pt x="634" y="437"/>
                    </a:lnTo>
                    <a:lnTo>
                      <a:pt x="620" y="447"/>
                    </a:lnTo>
                    <a:lnTo>
                      <a:pt x="605" y="447"/>
                    </a:lnTo>
                    <a:lnTo>
                      <a:pt x="591" y="432"/>
                    </a:lnTo>
                    <a:lnTo>
                      <a:pt x="576" y="403"/>
                    </a:lnTo>
                    <a:lnTo>
                      <a:pt x="572" y="384"/>
                    </a:lnTo>
                    <a:lnTo>
                      <a:pt x="562" y="399"/>
                    </a:lnTo>
                    <a:lnTo>
                      <a:pt x="567" y="456"/>
                    </a:lnTo>
                    <a:lnTo>
                      <a:pt x="562" y="499"/>
                    </a:lnTo>
                    <a:lnTo>
                      <a:pt x="548" y="528"/>
                    </a:lnTo>
                    <a:lnTo>
                      <a:pt x="528" y="547"/>
                    </a:lnTo>
                    <a:lnTo>
                      <a:pt x="509" y="562"/>
                    </a:lnTo>
                    <a:lnTo>
                      <a:pt x="495" y="576"/>
                    </a:lnTo>
                    <a:lnTo>
                      <a:pt x="480" y="591"/>
                    </a:lnTo>
                    <a:lnTo>
                      <a:pt x="476" y="615"/>
                    </a:lnTo>
                    <a:lnTo>
                      <a:pt x="466" y="605"/>
                    </a:lnTo>
                    <a:lnTo>
                      <a:pt x="452" y="586"/>
                    </a:lnTo>
                    <a:lnTo>
                      <a:pt x="442" y="562"/>
                    </a:lnTo>
                    <a:lnTo>
                      <a:pt x="437" y="533"/>
                    </a:lnTo>
                    <a:lnTo>
                      <a:pt x="432" y="499"/>
                    </a:lnTo>
                    <a:lnTo>
                      <a:pt x="437" y="466"/>
                    </a:lnTo>
                    <a:lnTo>
                      <a:pt x="447" y="427"/>
                    </a:lnTo>
                    <a:lnTo>
                      <a:pt x="466" y="394"/>
                    </a:lnTo>
                    <a:lnTo>
                      <a:pt x="485" y="370"/>
                    </a:lnTo>
                    <a:lnTo>
                      <a:pt x="466" y="360"/>
                    </a:lnTo>
                    <a:lnTo>
                      <a:pt x="442" y="423"/>
                    </a:lnTo>
                    <a:lnTo>
                      <a:pt x="408" y="466"/>
                    </a:lnTo>
                    <a:lnTo>
                      <a:pt x="375" y="490"/>
                    </a:lnTo>
                    <a:lnTo>
                      <a:pt x="341" y="499"/>
                    </a:lnTo>
                    <a:lnTo>
                      <a:pt x="312" y="509"/>
                    </a:lnTo>
                    <a:lnTo>
                      <a:pt x="288" y="514"/>
                    </a:lnTo>
                    <a:lnTo>
                      <a:pt x="274" y="523"/>
                    </a:lnTo>
                    <a:lnTo>
                      <a:pt x="264" y="538"/>
                    </a:lnTo>
                    <a:lnTo>
                      <a:pt x="260" y="514"/>
                    </a:lnTo>
                    <a:lnTo>
                      <a:pt x="264" y="485"/>
                    </a:lnTo>
                    <a:lnTo>
                      <a:pt x="274" y="451"/>
                    </a:lnTo>
                    <a:lnTo>
                      <a:pt x="288" y="423"/>
                    </a:lnTo>
                    <a:lnTo>
                      <a:pt x="303" y="399"/>
                    </a:lnTo>
                    <a:lnTo>
                      <a:pt x="322" y="375"/>
                    </a:lnTo>
                    <a:lnTo>
                      <a:pt x="346" y="355"/>
                    </a:lnTo>
                    <a:lnTo>
                      <a:pt x="370" y="346"/>
                    </a:lnTo>
                    <a:lnTo>
                      <a:pt x="423" y="331"/>
                    </a:lnTo>
                    <a:lnTo>
                      <a:pt x="413" y="312"/>
                    </a:lnTo>
                    <a:lnTo>
                      <a:pt x="394" y="317"/>
                    </a:lnTo>
                    <a:lnTo>
                      <a:pt x="375" y="327"/>
                    </a:lnTo>
                    <a:lnTo>
                      <a:pt x="356" y="327"/>
                    </a:lnTo>
                    <a:lnTo>
                      <a:pt x="341" y="331"/>
                    </a:lnTo>
                    <a:lnTo>
                      <a:pt x="322" y="331"/>
                    </a:lnTo>
                    <a:lnTo>
                      <a:pt x="308" y="331"/>
                    </a:lnTo>
                    <a:lnTo>
                      <a:pt x="288" y="336"/>
                    </a:lnTo>
                    <a:lnTo>
                      <a:pt x="274" y="336"/>
                    </a:lnTo>
                    <a:lnTo>
                      <a:pt x="255" y="341"/>
                    </a:lnTo>
                    <a:lnTo>
                      <a:pt x="240" y="346"/>
                    </a:lnTo>
                    <a:lnTo>
                      <a:pt x="221" y="351"/>
                    </a:lnTo>
                    <a:lnTo>
                      <a:pt x="207" y="360"/>
                    </a:lnTo>
                    <a:lnTo>
                      <a:pt x="188" y="375"/>
                    </a:lnTo>
                    <a:lnTo>
                      <a:pt x="173" y="389"/>
                    </a:lnTo>
                    <a:lnTo>
                      <a:pt x="154" y="403"/>
                    </a:lnTo>
                    <a:lnTo>
                      <a:pt x="140" y="427"/>
                    </a:lnTo>
                    <a:lnTo>
                      <a:pt x="130" y="432"/>
                    </a:lnTo>
                    <a:lnTo>
                      <a:pt x="116" y="432"/>
                    </a:lnTo>
                    <a:lnTo>
                      <a:pt x="106" y="432"/>
                    </a:lnTo>
                    <a:lnTo>
                      <a:pt x="101" y="432"/>
                    </a:lnTo>
                    <a:lnTo>
                      <a:pt x="92" y="432"/>
                    </a:lnTo>
                    <a:lnTo>
                      <a:pt x="82" y="437"/>
                    </a:lnTo>
                    <a:lnTo>
                      <a:pt x="77" y="442"/>
                    </a:lnTo>
                    <a:lnTo>
                      <a:pt x="68" y="451"/>
                    </a:lnTo>
                    <a:lnTo>
                      <a:pt x="77" y="451"/>
                    </a:lnTo>
                    <a:lnTo>
                      <a:pt x="82" y="451"/>
                    </a:lnTo>
                    <a:lnTo>
                      <a:pt x="92" y="447"/>
                    </a:lnTo>
                    <a:lnTo>
                      <a:pt x="101" y="447"/>
                    </a:lnTo>
                    <a:lnTo>
                      <a:pt x="106" y="447"/>
                    </a:lnTo>
                    <a:lnTo>
                      <a:pt x="116" y="447"/>
                    </a:lnTo>
                    <a:lnTo>
                      <a:pt x="125" y="451"/>
                    </a:lnTo>
                    <a:lnTo>
                      <a:pt x="135" y="456"/>
                    </a:lnTo>
                    <a:lnTo>
                      <a:pt x="144" y="475"/>
                    </a:lnTo>
                    <a:lnTo>
                      <a:pt x="149" y="495"/>
                    </a:lnTo>
                    <a:lnTo>
                      <a:pt x="149" y="514"/>
                    </a:lnTo>
                    <a:lnTo>
                      <a:pt x="149" y="533"/>
                    </a:lnTo>
                    <a:lnTo>
                      <a:pt x="144" y="547"/>
                    </a:lnTo>
                    <a:lnTo>
                      <a:pt x="135" y="562"/>
                    </a:lnTo>
                    <a:lnTo>
                      <a:pt x="125" y="576"/>
                    </a:lnTo>
                    <a:lnTo>
                      <a:pt x="111" y="586"/>
                    </a:lnTo>
                    <a:lnTo>
                      <a:pt x="96" y="595"/>
                    </a:lnTo>
                    <a:lnTo>
                      <a:pt x="82" y="595"/>
                    </a:lnTo>
                    <a:lnTo>
                      <a:pt x="63" y="595"/>
                    </a:lnTo>
                    <a:lnTo>
                      <a:pt x="48" y="591"/>
                    </a:lnTo>
                    <a:lnTo>
                      <a:pt x="29" y="576"/>
                    </a:lnTo>
                    <a:lnTo>
                      <a:pt x="20" y="562"/>
                    </a:lnTo>
                    <a:lnTo>
                      <a:pt x="10" y="538"/>
                    </a:lnTo>
                    <a:lnTo>
                      <a:pt x="0" y="514"/>
                    </a:lnTo>
                    <a:lnTo>
                      <a:pt x="0" y="485"/>
                    </a:lnTo>
                    <a:lnTo>
                      <a:pt x="10" y="451"/>
                    </a:lnTo>
                    <a:lnTo>
                      <a:pt x="29" y="418"/>
                    </a:lnTo>
                    <a:lnTo>
                      <a:pt x="48" y="384"/>
                    </a:lnTo>
                    <a:lnTo>
                      <a:pt x="77" y="355"/>
                    </a:lnTo>
                    <a:lnTo>
                      <a:pt x="101" y="327"/>
                    </a:lnTo>
                    <a:lnTo>
                      <a:pt x="130" y="307"/>
                    </a:lnTo>
                    <a:lnTo>
                      <a:pt x="154" y="298"/>
                    </a:lnTo>
                    <a:lnTo>
                      <a:pt x="183" y="288"/>
                    </a:lnTo>
                    <a:lnTo>
                      <a:pt x="212" y="283"/>
                    </a:lnTo>
                    <a:lnTo>
                      <a:pt x="240" y="279"/>
                    </a:lnTo>
                    <a:lnTo>
                      <a:pt x="274" y="274"/>
                    </a:lnTo>
                    <a:lnTo>
                      <a:pt x="303" y="269"/>
                    </a:lnTo>
                    <a:lnTo>
                      <a:pt x="332" y="269"/>
                    </a:lnTo>
                    <a:lnTo>
                      <a:pt x="360" y="264"/>
                    </a:lnTo>
                    <a:lnTo>
                      <a:pt x="389" y="264"/>
                    </a:lnTo>
                    <a:lnTo>
                      <a:pt x="418" y="259"/>
                    </a:lnTo>
                    <a:lnTo>
                      <a:pt x="447" y="255"/>
                    </a:lnTo>
                    <a:lnTo>
                      <a:pt x="471" y="250"/>
                    </a:lnTo>
                    <a:lnTo>
                      <a:pt x="490" y="240"/>
                    </a:lnTo>
                    <a:lnTo>
                      <a:pt x="509" y="231"/>
                    </a:lnTo>
                    <a:lnTo>
                      <a:pt x="528" y="221"/>
                    </a:lnTo>
                    <a:lnTo>
                      <a:pt x="538" y="207"/>
                    </a:lnTo>
                    <a:lnTo>
                      <a:pt x="552" y="192"/>
                    </a:lnTo>
                    <a:lnTo>
                      <a:pt x="562" y="154"/>
                    </a:lnTo>
                    <a:lnTo>
                      <a:pt x="572" y="125"/>
                    </a:lnTo>
                    <a:lnTo>
                      <a:pt x="572" y="96"/>
                    </a:lnTo>
                    <a:lnTo>
                      <a:pt x="567" y="77"/>
                    </a:lnTo>
                    <a:lnTo>
                      <a:pt x="557" y="58"/>
                    </a:lnTo>
                    <a:lnTo>
                      <a:pt x="538" y="43"/>
                    </a:lnTo>
                    <a:lnTo>
                      <a:pt x="524" y="43"/>
                    </a:lnTo>
                    <a:lnTo>
                      <a:pt x="504" y="43"/>
                    </a:lnTo>
                    <a:lnTo>
                      <a:pt x="485" y="53"/>
                    </a:lnTo>
                    <a:lnTo>
                      <a:pt x="476" y="67"/>
                    </a:lnTo>
                    <a:lnTo>
                      <a:pt x="471" y="82"/>
                    </a:lnTo>
                    <a:lnTo>
                      <a:pt x="471" y="96"/>
                    </a:lnTo>
                    <a:lnTo>
                      <a:pt x="476" y="111"/>
                    </a:lnTo>
                    <a:lnTo>
                      <a:pt x="480" y="130"/>
                    </a:lnTo>
                    <a:lnTo>
                      <a:pt x="495" y="139"/>
                    </a:lnTo>
                    <a:lnTo>
                      <a:pt x="504" y="149"/>
                    </a:lnTo>
                    <a:lnTo>
                      <a:pt x="495" y="154"/>
                    </a:lnTo>
                    <a:lnTo>
                      <a:pt x="480" y="154"/>
                    </a:lnTo>
                    <a:lnTo>
                      <a:pt x="471" y="154"/>
                    </a:lnTo>
                    <a:lnTo>
                      <a:pt x="461" y="154"/>
                    </a:lnTo>
                    <a:lnTo>
                      <a:pt x="456" y="149"/>
                    </a:lnTo>
                    <a:lnTo>
                      <a:pt x="452" y="144"/>
                    </a:lnTo>
                    <a:lnTo>
                      <a:pt x="447" y="139"/>
                    </a:lnTo>
                    <a:lnTo>
                      <a:pt x="447" y="135"/>
                    </a:lnTo>
                    <a:lnTo>
                      <a:pt x="437" y="144"/>
                    </a:lnTo>
                    <a:lnTo>
                      <a:pt x="432" y="154"/>
                    </a:lnTo>
                    <a:lnTo>
                      <a:pt x="428" y="163"/>
                    </a:lnTo>
                    <a:lnTo>
                      <a:pt x="423" y="168"/>
                    </a:lnTo>
                    <a:lnTo>
                      <a:pt x="413" y="168"/>
                    </a:lnTo>
                    <a:lnTo>
                      <a:pt x="408" y="168"/>
                    </a:lnTo>
                    <a:lnTo>
                      <a:pt x="399" y="168"/>
                    </a:lnTo>
                    <a:lnTo>
                      <a:pt x="389" y="163"/>
                    </a:lnTo>
                    <a:lnTo>
                      <a:pt x="384" y="154"/>
                    </a:lnTo>
                    <a:lnTo>
                      <a:pt x="384" y="139"/>
                    </a:lnTo>
                    <a:lnTo>
                      <a:pt x="389" y="120"/>
                    </a:lnTo>
                    <a:lnTo>
                      <a:pt x="399" y="101"/>
                    </a:lnTo>
                    <a:lnTo>
                      <a:pt x="408" y="82"/>
                    </a:lnTo>
                    <a:lnTo>
                      <a:pt x="423" y="67"/>
                    </a:lnTo>
                    <a:lnTo>
                      <a:pt x="437" y="48"/>
                    </a:lnTo>
                    <a:lnTo>
                      <a:pt x="447" y="39"/>
                    </a:lnTo>
                    <a:lnTo>
                      <a:pt x="461" y="24"/>
                    </a:lnTo>
                    <a:lnTo>
                      <a:pt x="476" y="15"/>
                    </a:lnTo>
                    <a:lnTo>
                      <a:pt x="500" y="10"/>
                    </a:lnTo>
                    <a:lnTo>
                      <a:pt x="519" y="5"/>
                    </a:lnTo>
                    <a:lnTo>
                      <a:pt x="543" y="0"/>
                    </a:lnTo>
                    <a:lnTo>
                      <a:pt x="562" y="0"/>
                    </a:lnTo>
                    <a:lnTo>
                      <a:pt x="586" y="5"/>
                    </a:lnTo>
                    <a:lnTo>
                      <a:pt x="605" y="10"/>
                    </a:lnTo>
                    <a:lnTo>
                      <a:pt x="639" y="34"/>
                    </a:lnTo>
                    <a:lnTo>
                      <a:pt x="668" y="58"/>
                    </a:lnTo>
                    <a:lnTo>
                      <a:pt x="687" y="87"/>
                    </a:lnTo>
                    <a:lnTo>
                      <a:pt x="701" y="115"/>
                    </a:lnTo>
                    <a:lnTo>
                      <a:pt x="716" y="149"/>
                    </a:lnTo>
                    <a:lnTo>
                      <a:pt x="730" y="178"/>
                    </a:lnTo>
                    <a:lnTo>
                      <a:pt x="744" y="207"/>
                    </a:lnTo>
                    <a:lnTo>
                      <a:pt x="764" y="231"/>
                    </a:lnTo>
                    <a:lnTo>
                      <a:pt x="783" y="250"/>
                    </a:lnTo>
                    <a:lnTo>
                      <a:pt x="802" y="269"/>
                    </a:lnTo>
                    <a:lnTo>
                      <a:pt x="821" y="288"/>
                    </a:lnTo>
                    <a:lnTo>
                      <a:pt x="840" y="303"/>
                    </a:lnTo>
                    <a:lnTo>
                      <a:pt x="860" y="322"/>
                    </a:lnTo>
                    <a:lnTo>
                      <a:pt x="879" y="341"/>
                    </a:lnTo>
                    <a:lnTo>
                      <a:pt x="898" y="355"/>
                    </a:lnTo>
                    <a:lnTo>
                      <a:pt x="922" y="370"/>
                    </a:lnTo>
                    <a:lnTo>
                      <a:pt x="946" y="379"/>
                    </a:lnTo>
                    <a:lnTo>
                      <a:pt x="975" y="389"/>
                    </a:lnTo>
                    <a:lnTo>
                      <a:pt x="1004" y="399"/>
                    </a:lnTo>
                    <a:lnTo>
                      <a:pt x="1032" y="403"/>
                    </a:lnTo>
                    <a:lnTo>
                      <a:pt x="1066" y="403"/>
                    </a:lnTo>
                    <a:lnTo>
                      <a:pt x="1104" y="403"/>
                    </a:lnTo>
                    <a:lnTo>
                      <a:pt x="1143" y="403"/>
                    </a:lnTo>
                    <a:lnTo>
                      <a:pt x="1191" y="399"/>
                    </a:lnTo>
                    <a:lnTo>
                      <a:pt x="1181" y="413"/>
                    </a:lnTo>
                    <a:lnTo>
                      <a:pt x="1167" y="423"/>
                    </a:lnTo>
                    <a:lnTo>
                      <a:pt x="1157" y="437"/>
                    </a:lnTo>
                    <a:lnTo>
                      <a:pt x="1148" y="451"/>
                    </a:lnTo>
                    <a:lnTo>
                      <a:pt x="1143" y="461"/>
                    </a:lnTo>
                    <a:lnTo>
                      <a:pt x="1133" y="475"/>
                    </a:lnTo>
                    <a:lnTo>
                      <a:pt x="1133" y="490"/>
                    </a:lnTo>
                    <a:lnTo>
                      <a:pt x="1128" y="509"/>
                    </a:lnTo>
                    <a:close/>
                  </a:path>
                </a:pathLst>
              </a:cu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vi-VN" smtClean="0">
                  <a:solidFill>
                    <a:srgbClr val="000000"/>
                  </a:solidFill>
                  <a:latin typeface="Times New Roman" pitchFamily="18" charset="0"/>
                  <a:cs typeface="Times New Roman" pitchFamily="18" charset="0"/>
                </a:endParaRPr>
              </a:p>
            </p:txBody>
          </p:sp>
          <p:sp>
            <p:nvSpPr>
              <p:cNvPr id="18520" name="Freeform 9"/>
              <p:cNvSpPr>
                <a:spLocks/>
              </p:cNvSpPr>
              <p:nvPr/>
            </p:nvSpPr>
            <p:spPr bwMode="auto">
              <a:xfrm>
                <a:off x="10339" y="15159"/>
                <a:ext cx="648" cy="303"/>
              </a:xfrm>
              <a:custGeom>
                <a:avLst/>
                <a:gdLst>
                  <a:gd name="T0" fmla="*/ 38 w 648"/>
                  <a:gd name="T1" fmla="*/ 0 h 317"/>
                  <a:gd name="T2" fmla="*/ 67 w 648"/>
                  <a:gd name="T3" fmla="*/ 23 h 317"/>
                  <a:gd name="T4" fmla="*/ 91 w 648"/>
                  <a:gd name="T5" fmla="*/ 41 h 317"/>
                  <a:gd name="T6" fmla="*/ 120 w 648"/>
                  <a:gd name="T7" fmla="*/ 63 h 317"/>
                  <a:gd name="T8" fmla="*/ 149 w 648"/>
                  <a:gd name="T9" fmla="*/ 77 h 317"/>
                  <a:gd name="T10" fmla="*/ 178 w 648"/>
                  <a:gd name="T11" fmla="*/ 95 h 317"/>
                  <a:gd name="T12" fmla="*/ 211 w 648"/>
                  <a:gd name="T13" fmla="*/ 110 h 317"/>
                  <a:gd name="T14" fmla="*/ 245 w 648"/>
                  <a:gd name="T15" fmla="*/ 121 h 317"/>
                  <a:gd name="T16" fmla="*/ 278 w 648"/>
                  <a:gd name="T17" fmla="*/ 132 h 317"/>
                  <a:gd name="T18" fmla="*/ 312 w 648"/>
                  <a:gd name="T19" fmla="*/ 140 h 317"/>
                  <a:gd name="T20" fmla="*/ 346 w 648"/>
                  <a:gd name="T21" fmla="*/ 147 h 317"/>
                  <a:gd name="T22" fmla="*/ 384 w 648"/>
                  <a:gd name="T23" fmla="*/ 154 h 317"/>
                  <a:gd name="T24" fmla="*/ 418 w 648"/>
                  <a:gd name="T25" fmla="*/ 154 h 317"/>
                  <a:gd name="T26" fmla="*/ 456 w 648"/>
                  <a:gd name="T27" fmla="*/ 158 h 317"/>
                  <a:gd name="T28" fmla="*/ 494 w 648"/>
                  <a:gd name="T29" fmla="*/ 154 h 317"/>
                  <a:gd name="T30" fmla="*/ 533 w 648"/>
                  <a:gd name="T31" fmla="*/ 150 h 317"/>
                  <a:gd name="T32" fmla="*/ 566 w 648"/>
                  <a:gd name="T33" fmla="*/ 147 h 317"/>
                  <a:gd name="T34" fmla="*/ 648 w 648"/>
                  <a:gd name="T35" fmla="*/ 219 h 317"/>
                  <a:gd name="T36" fmla="*/ 614 w 648"/>
                  <a:gd name="T37" fmla="*/ 227 h 317"/>
                  <a:gd name="T38" fmla="*/ 581 w 648"/>
                  <a:gd name="T39" fmla="*/ 235 h 317"/>
                  <a:gd name="T40" fmla="*/ 547 w 648"/>
                  <a:gd name="T41" fmla="*/ 238 h 317"/>
                  <a:gd name="T42" fmla="*/ 509 w 648"/>
                  <a:gd name="T43" fmla="*/ 242 h 317"/>
                  <a:gd name="T44" fmla="*/ 470 w 648"/>
                  <a:gd name="T45" fmla="*/ 242 h 317"/>
                  <a:gd name="T46" fmla="*/ 432 w 648"/>
                  <a:gd name="T47" fmla="*/ 242 h 317"/>
                  <a:gd name="T48" fmla="*/ 394 w 648"/>
                  <a:gd name="T49" fmla="*/ 238 h 317"/>
                  <a:gd name="T50" fmla="*/ 350 w 648"/>
                  <a:gd name="T51" fmla="*/ 235 h 317"/>
                  <a:gd name="T52" fmla="*/ 312 w 648"/>
                  <a:gd name="T53" fmla="*/ 227 h 317"/>
                  <a:gd name="T54" fmla="*/ 269 w 648"/>
                  <a:gd name="T55" fmla="*/ 219 h 317"/>
                  <a:gd name="T56" fmla="*/ 230 w 648"/>
                  <a:gd name="T57" fmla="*/ 213 h 317"/>
                  <a:gd name="T58" fmla="*/ 192 w 648"/>
                  <a:gd name="T59" fmla="*/ 201 h 317"/>
                  <a:gd name="T60" fmla="*/ 154 w 648"/>
                  <a:gd name="T61" fmla="*/ 187 h 317"/>
                  <a:gd name="T62" fmla="*/ 120 w 648"/>
                  <a:gd name="T63" fmla="*/ 172 h 317"/>
                  <a:gd name="T64" fmla="*/ 82 w 648"/>
                  <a:gd name="T65" fmla="*/ 154 h 317"/>
                  <a:gd name="T66" fmla="*/ 48 w 648"/>
                  <a:gd name="T67" fmla="*/ 135 h 317"/>
                  <a:gd name="T68" fmla="*/ 48 w 648"/>
                  <a:gd name="T69" fmla="*/ 129 h 317"/>
                  <a:gd name="T70" fmla="*/ 48 w 648"/>
                  <a:gd name="T71" fmla="*/ 121 h 317"/>
                  <a:gd name="T72" fmla="*/ 48 w 648"/>
                  <a:gd name="T73" fmla="*/ 110 h 317"/>
                  <a:gd name="T74" fmla="*/ 43 w 648"/>
                  <a:gd name="T75" fmla="*/ 99 h 317"/>
                  <a:gd name="T76" fmla="*/ 38 w 648"/>
                  <a:gd name="T77" fmla="*/ 92 h 317"/>
                  <a:gd name="T78" fmla="*/ 29 w 648"/>
                  <a:gd name="T79" fmla="*/ 81 h 317"/>
                  <a:gd name="T80" fmla="*/ 19 w 648"/>
                  <a:gd name="T81" fmla="*/ 70 h 317"/>
                  <a:gd name="T82" fmla="*/ 5 w 648"/>
                  <a:gd name="T83" fmla="*/ 59 h 317"/>
                  <a:gd name="T84" fmla="*/ 0 w 648"/>
                  <a:gd name="T85" fmla="*/ 52 h 317"/>
                  <a:gd name="T86" fmla="*/ 0 w 648"/>
                  <a:gd name="T87" fmla="*/ 45 h 317"/>
                  <a:gd name="T88" fmla="*/ 5 w 648"/>
                  <a:gd name="T89" fmla="*/ 36 h 317"/>
                  <a:gd name="T90" fmla="*/ 14 w 648"/>
                  <a:gd name="T91" fmla="*/ 30 h 317"/>
                  <a:gd name="T92" fmla="*/ 19 w 648"/>
                  <a:gd name="T93" fmla="*/ 23 h 317"/>
                  <a:gd name="T94" fmla="*/ 29 w 648"/>
                  <a:gd name="T95" fmla="*/ 18 h 317"/>
                  <a:gd name="T96" fmla="*/ 38 w 648"/>
                  <a:gd name="T97" fmla="*/ 10 h 317"/>
                  <a:gd name="T98" fmla="*/ 38 w 648"/>
                  <a:gd name="T99" fmla="*/ 0 h 31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48"/>
                  <a:gd name="T151" fmla="*/ 0 h 317"/>
                  <a:gd name="T152" fmla="*/ 648 w 648"/>
                  <a:gd name="T153" fmla="*/ 317 h 31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48" h="317">
                    <a:moveTo>
                      <a:pt x="38" y="0"/>
                    </a:moveTo>
                    <a:lnTo>
                      <a:pt x="67" y="29"/>
                    </a:lnTo>
                    <a:lnTo>
                      <a:pt x="91" y="53"/>
                    </a:lnTo>
                    <a:lnTo>
                      <a:pt x="120" y="82"/>
                    </a:lnTo>
                    <a:lnTo>
                      <a:pt x="149" y="101"/>
                    </a:lnTo>
                    <a:lnTo>
                      <a:pt x="178" y="125"/>
                    </a:lnTo>
                    <a:lnTo>
                      <a:pt x="211" y="144"/>
                    </a:lnTo>
                    <a:lnTo>
                      <a:pt x="245" y="159"/>
                    </a:lnTo>
                    <a:lnTo>
                      <a:pt x="278" y="173"/>
                    </a:lnTo>
                    <a:lnTo>
                      <a:pt x="312" y="183"/>
                    </a:lnTo>
                    <a:lnTo>
                      <a:pt x="346" y="192"/>
                    </a:lnTo>
                    <a:lnTo>
                      <a:pt x="384" y="202"/>
                    </a:lnTo>
                    <a:lnTo>
                      <a:pt x="418" y="202"/>
                    </a:lnTo>
                    <a:lnTo>
                      <a:pt x="456" y="207"/>
                    </a:lnTo>
                    <a:lnTo>
                      <a:pt x="494" y="202"/>
                    </a:lnTo>
                    <a:lnTo>
                      <a:pt x="533" y="197"/>
                    </a:lnTo>
                    <a:lnTo>
                      <a:pt x="566" y="192"/>
                    </a:lnTo>
                    <a:lnTo>
                      <a:pt x="648" y="288"/>
                    </a:lnTo>
                    <a:lnTo>
                      <a:pt x="614" y="298"/>
                    </a:lnTo>
                    <a:lnTo>
                      <a:pt x="581" y="308"/>
                    </a:lnTo>
                    <a:lnTo>
                      <a:pt x="547" y="312"/>
                    </a:lnTo>
                    <a:lnTo>
                      <a:pt x="509" y="317"/>
                    </a:lnTo>
                    <a:lnTo>
                      <a:pt x="470" y="317"/>
                    </a:lnTo>
                    <a:lnTo>
                      <a:pt x="432" y="317"/>
                    </a:lnTo>
                    <a:lnTo>
                      <a:pt x="394" y="312"/>
                    </a:lnTo>
                    <a:lnTo>
                      <a:pt x="350" y="308"/>
                    </a:lnTo>
                    <a:lnTo>
                      <a:pt x="312" y="298"/>
                    </a:lnTo>
                    <a:lnTo>
                      <a:pt x="269" y="288"/>
                    </a:lnTo>
                    <a:lnTo>
                      <a:pt x="230" y="279"/>
                    </a:lnTo>
                    <a:lnTo>
                      <a:pt x="192" y="264"/>
                    </a:lnTo>
                    <a:lnTo>
                      <a:pt x="154" y="245"/>
                    </a:lnTo>
                    <a:lnTo>
                      <a:pt x="120" y="226"/>
                    </a:lnTo>
                    <a:lnTo>
                      <a:pt x="82" y="202"/>
                    </a:lnTo>
                    <a:lnTo>
                      <a:pt x="48" y="178"/>
                    </a:lnTo>
                    <a:lnTo>
                      <a:pt x="48" y="168"/>
                    </a:lnTo>
                    <a:lnTo>
                      <a:pt x="48" y="159"/>
                    </a:lnTo>
                    <a:lnTo>
                      <a:pt x="48" y="144"/>
                    </a:lnTo>
                    <a:lnTo>
                      <a:pt x="43" y="130"/>
                    </a:lnTo>
                    <a:lnTo>
                      <a:pt x="38" y="120"/>
                    </a:lnTo>
                    <a:lnTo>
                      <a:pt x="29" y="106"/>
                    </a:lnTo>
                    <a:lnTo>
                      <a:pt x="19" y="92"/>
                    </a:lnTo>
                    <a:lnTo>
                      <a:pt x="5" y="77"/>
                    </a:lnTo>
                    <a:lnTo>
                      <a:pt x="0" y="68"/>
                    </a:lnTo>
                    <a:lnTo>
                      <a:pt x="0" y="58"/>
                    </a:lnTo>
                    <a:lnTo>
                      <a:pt x="5" y="48"/>
                    </a:lnTo>
                    <a:lnTo>
                      <a:pt x="14" y="39"/>
                    </a:lnTo>
                    <a:lnTo>
                      <a:pt x="19" y="29"/>
                    </a:lnTo>
                    <a:lnTo>
                      <a:pt x="29" y="24"/>
                    </a:lnTo>
                    <a:lnTo>
                      <a:pt x="38" y="10"/>
                    </a:lnTo>
                    <a:lnTo>
                      <a:pt x="38" y="0"/>
                    </a:lnTo>
                    <a:close/>
                  </a:path>
                </a:pathLst>
              </a:cu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vi-VN" smtClean="0">
                  <a:solidFill>
                    <a:srgbClr val="000000"/>
                  </a:solidFill>
                  <a:latin typeface="Times New Roman" pitchFamily="18" charset="0"/>
                  <a:cs typeface="Times New Roman" pitchFamily="18" charset="0"/>
                </a:endParaRPr>
              </a:p>
            </p:txBody>
          </p:sp>
          <p:sp>
            <p:nvSpPr>
              <p:cNvPr id="18521" name="Freeform 10"/>
              <p:cNvSpPr>
                <a:spLocks/>
              </p:cNvSpPr>
              <p:nvPr/>
            </p:nvSpPr>
            <p:spPr bwMode="auto">
              <a:xfrm>
                <a:off x="10305" y="14687"/>
                <a:ext cx="567" cy="624"/>
              </a:xfrm>
              <a:custGeom>
                <a:avLst/>
                <a:gdLst>
                  <a:gd name="T0" fmla="*/ 538 w 567"/>
                  <a:gd name="T1" fmla="*/ 494 h 653"/>
                  <a:gd name="T2" fmla="*/ 485 w 567"/>
                  <a:gd name="T3" fmla="*/ 498 h 653"/>
                  <a:gd name="T4" fmla="*/ 452 w 567"/>
                  <a:gd name="T5" fmla="*/ 480 h 653"/>
                  <a:gd name="T6" fmla="*/ 432 w 567"/>
                  <a:gd name="T7" fmla="*/ 461 h 653"/>
                  <a:gd name="T8" fmla="*/ 418 w 567"/>
                  <a:gd name="T9" fmla="*/ 440 h 653"/>
                  <a:gd name="T10" fmla="*/ 413 w 567"/>
                  <a:gd name="T11" fmla="*/ 445 h 653"/>
                  <a:gd name="T12" fmla="*/ 404 w 567"/>
                  <a:gd name="T13" fmla="*/ 472 h 653"/>
                  <a:gd name="T14" fmla="*/ 370 w 567"/>
                  <a:gd name="T15" fmla="*/ 463 h 653"/>
                  <a:gd name="T16" fmla="*/ 317 w 567"/>
                  <a:gd name="T17" fmla="*/ 440 h 653"/>
                  <a:gd name="T18" fmla="*/ 279 w 567"/>
                  <a:gd name="T19" fmla="*/ 395 h 653"/>
                  <a:gd name="T20" fmla="*/ 264 w 567"/>
                  <a:gd name="T21" fmla="*/ 351 h 653"/>
                  <a:gd name="T22" fmla="*/ 250 w 567"/>
                  <a:gd name="T23" fmla="*/ 339 h 653"/>
                  <a:gd name="T24" fmla="*/ 240 w 567"/>
                  <a:gd name="T25" fmla="*/ 362 h 653"/>
                  <a:gd name="T26" fmla="*/ 231 w 567"/>
                  <a:gd name="T27" fmla="*/ 380 h 653"/>
                  <a:gd name="T28" fmla="*/ 207 w 567"/>
                  <a:gd name="T29" fmla="*/ 384 h 653"/>
                  <a:gd name="T30" fmla="*/ 173 w 567"/>
                  <a:gd name="T31" fmla="*/ 362 h 653"/>
                  <a:gd name="T32" fmla="*/ 140 w 567"/>
                  <a:gd name="T33" fmla="*/ 321 h 653"/>
                  <a:gd name="T34" fmla="*/ 125 w 567"/>
                  <a:gd name="T35" fmla="*/ 266 h 653"/>
                  <a:gd name="T36" fmla="*/ 116 w 567"/>
                  <a:gd name="T37" fmla="*/ 205 h 653"/>
                  <a:gd name="T38" fmla="*/ 120 w 567"/>
                  <a:gd name="T39" fmla="*/ 146 h 653"/>
                  <a:gd name="T40" fmla="*/ 135 w 567"/>
                  <a:gd name="T41" fmla="*/ 106 h 653"/>
                  <a:gd name="T42" fmla="*/ 116 w 567"/>
                  <a:gd name="T43" fmla="*/ 98 h 653"/>
                  <a:gd name="T44" fmla="*/ 106 w 567"/>
                  <a:gd name="T45" fmla="*/ 110 h 653"/>
                  <a:gd name="T46" fmla="*/ 96 w 567"/>
                  <a:gd name="T47" fmla="*/ 120 h 653"/>
                  <a:gd name="T48" fmla="*/ 87 w 567"/>
                  <a:gd name="T49" fmla="*/ 132 h 653"/>
                  <a:gd name="T50" fmla="*/ 72 w 567"/>
                  <a:gd name="T51" fmla="*/ 120 h 653"/>
                  <a:gd name="T52" fmla="*/ 58 w 567"/>
                  <a:gd name="T53" fmla="*/ 92 h 653"/>
                  <a:gd name="T54" fmla="*/ 34 w 567"/>
                  <a:gd name="T55" fmla="*/ 66 h 653"/>
                  <a:gd name="T56" fmla="*/ 20 w 567"/>
                  <a:gd name="T57" fmla="*/ 51 h 653"/>
                  <a:gd name="T58" fmla="*/ 0 w 567"/>
                  <a:gd name="T59" fmla="*/ 45 h 653"/>
                  <a:gd name="T60" fmla="*/ 5 w 567"/>
                  <a:gd name="T61" fmla="*/ 41 h 653"/>
                  <a:gd name="T62" fmla="*/ 53 w 567"/>
                  <a:gd name="T63" fmla="*/ 0 h 6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67"/>
                  <a:gd name="T97" fmla="*/ 0 h 653"/>
                  <a:gd name="T98" fmla="*/ 567 w 567"/>
                  <a:gd name="T99" fmla="*/ 653 h 6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67" h="653">
                    <a:moveTo>
                      <a:pt x="567" y="638"/>
                    </a:moveTo>
                    <a:lnTo>
                      <a:pt x="538" y="648"/>
                    </a:lnTo>
                    <a:lnTo>
                      <a:pt x="509" y="653"/>
                    </a:lnTo>
                    <a:lnTo>
                      <a:pt x="485" y="653"/>
                    </a:lnTo>
                    <a:lnTo>
                      <a:pt x="466" y="643"/>
                    </a:lnTo>
                    <a:lnTo>
                      <a:pt x="452" y="629"/>
                    </a:lnTo>
                    <a:lnTo>
                      <a:pt x="437" y="619"/>
                    </a:lnTo>
                    <a:lnTo>
                      <a:pt x="432" y="605"/>
                    </a:lnTo>
                    <a:lnTo>
                      <a:pt x="423" y="595"/>
                    </a:lnTo>
                    <a:lnTo>
                      <a:pt x="418" y="576"/>
                    </a:lnTo>
                    <a:lnTo>
                      <a:pt x="413" y="571"/>
                    </a:lnTo>
                    <a:lnTo>
                      <a:pt x="413" y="586"/>
                    </a:lnTo>
                    <a:lnTo>
                      <a:pt x="413" y="610"/>
                    </a:lnTo>
                    <a:lnTo>
                      <a:pt x="404" y="619"/>
                    </a:lnTo>
                    <a:lnTo>
                      <a:pt x="389" y="619"/>
                    </a:lnTo>
                    <a:lnTo>
                      <a:pt x="370" y="610"/>
                    </a:lnTo>
                    <a:lnTo>
                      <a:pt x="341" y="595"/>
                    </a:lnTo>
                    <a:lnTo>
                      <a:pt x="317" y="576"/>
                    </a:lnTo>
                    <a:lnTo>
                      <a:pt x="293" y="552"/>
                    </a:lnTo>
                    <a:lnTo>
                      <a:pt x="279" y="518"/>
                    </a:lnTo>
                    <a:lnTo>
                      <a:pt x="269" y="485"/>
                    </a:lnTo>
                    <a:lnTo>
                      <a:pt x="264" y="461"/>
                    </a:lnTo>
                    <a:lnTo>
                      <a:pt x="260" y="446"/>
                    </a:lnTo>
                    <a:lnTo>
                      <a:pt x="250" y="446"/>
                    </a:lnTo>
                    <a:lnTo>
                      <a:pt x="245" y="461"/>
                    </a:lnTo>
                    <a:lnTo>
                      <a:pt x="240" y="475"/>
                    </a:lnTo>
                    <a:lnTo>
                      <a:pt x="236" y="485"/>
                    </a:lnTo>
                    <a:lnTo>
                      <a:pt x="231" y="499"/>
                    </a:lnTo>
                    <a:lnTo>
                      <a:pt x="221" y="504"/>
                    </a:lnTo>
                    <a:lnTo>
                      <a:pt x="207" y="504"/>
                    </a:lnTo>
                    <a:lnTo>
                      <a:pt x="192" y="494"/>
                    </a:lnTo>
                    <a:lnTo>
                      <a:pt x="173" y="475"/>
                    </a:lnTo>
                    <a:lnTo>
                      <a:pt x="149" y="442"/>
                    </a:lnTo>
                    <a:lnTo>
                      <a:pt x="140" y="422"/>
                    </a:lnTo>
                    <a:lnTo>
                      <a:pt x="135" y="389"/>
                    </a:lnTo>
                    <a:lnTo>
                      <a:pt x="125" y="350"/>
                    </a:lnTo>
                    <a:lnTo>
                      <a:pt x="120" y="312"/>
                    </a:lnTo>
                    <a:lnTo>
                      <a:pt x="116" y="269"/>
                    </a:lnTo>
                    <a:lnTo>
                      <a:pt x="116" y="226"/>
                    </a:lnTo>
                    <a:lnTo>
                      <a:pt x="120" y="192"/>
                    </a:lnTo>
                    <a:lnTo>
                      <a:pt x="130" y="163"/>
                    </a:lnTo>
                    <a:lnTo>
                      <a:pt x="135" y="139"/>
                    </a:lnTo>
                    <a:lnTo>
                      <a:pt x="120" y="120"/>
                    </a:lnTo>
                    <a:lnTo>
                      <a:pt x="116" y="130"/>
                    </a:lnTo>
                    <a:lnTo>
                      <a:pt x="111" y="139"/>
                    </a:lnTo>
                    <a:lnTo>
                      <a:pt x="106" y="144"/>
                    </a:lnTo>
                    <a:lnTo>
                      <a:pt x="101" y="154"/>
                    </a:lnTo>
                    <a:lnTo>
                      <a:pt x="96" y="158"/>
                    </a:lnTo>
                    <a:lnTo>
                      <a:pt x="92" y="163"/>
                    </a:lnTo>
                    <a:lnTo>
                      <a:pt x="87" y="173"/>
                    </a:lnTo>
                    <a:lnTo>
                      <a:pt x="77" y="173"/>
                    </a:lnTo>
                    <a:lnTo>
                      <a:pt x="72" y="158"/>
                    </a:lnTo>
                    <a:lnTo>
                      <a:pt x="68" y="139"/>
                    </a:lnTo>
                    <a:lnTo>
                      <a:pt x="58" y="120"/>
                    </a:lnTo>
                    <a:lnTo>
                      <a:pt x="48" y="106"/>
                    </a:lnTo>
                    <a:lnTo>
                      <a:pt x="34" y="86"/>
                    </a:lnTo>
                    <a:lnTo>
                      <a:pt x="24" y="77"/>
                    </a:lnTo>
                    <a:lnTo>
                      <a:pt x="20" y="67"/>
                    </a:lnTo>
                    <a:lnTo>
                      <a:pt x="10" y="58"/>
                    </a:lnTo>
                    <a:lnTo>
                      <a:pt x="0" y="58"/>
                    </a:lnTo>
                    <a:lnTo>
                      <a:pt x="0" y="53"/>
                    </a:lnTo>
                    <a:lnTo>
                      <a:pt x="5" y="53"/>
                    </a:lnTo>
                    <a:lnTo>
                      <a:pt x="10" y="53"/>
                    </a:lnTo>
                    <a:lnTo>
                      <a:pt x="53" y="0"/>
                    </a:lnTo>
                    <a:lnTo>
                      <a:pt x="567" y="638"/>
                    </a:lnTo>
                    <a:close/>
                  </a:path>
                </a:pathLst>
              </a:cu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vi-VN" smtClean="0">
                  <a:solidFill>
                    <a:srgbClr val="000000"/>
                  </a:solidFill>
                  <a:latin typeface="Times New Roman" pitchFamily="18" charset="0"/>
                  <a:cs typeface="Times New Roman" pitchFamily="18" charset="0"/>
                </a:endParaRPr>
              </a:p>
            </p:txBody>
          </p:sp>
          <p:sp>
            <p:nvSpPr>
              <p:cNvPr id="18522" name="Freeform 11"/>
              <p:cNvSpPr>
                <a:spLocks/>
              </p:cNvSpPr>
              <p:nvPr/>
            </p:nvSpPr>
            <p:spPr bwMode="auto">
              <a:xfrm>
                <a:off x="10358" y="14623"/>
                <a:ext cx="523" cy="674"/>
              </a:xfrm>
              <a:custGeom>
                <a:avLst/>
                <a:gdLst>
                  <a:gd name="T0" fmla="*/ 523 w 523"/>
                  <a:gd name="T1" fmla="*/ 510 h 705"/>
                  <a:gd name="T2" fmla="*/ 523 w 523"/>
                  <a:gd name="T3" fmla="*/ 466 h 705"/>
                  <a:gd name="T4" fmla="*/ 504 w 523"/>
                  <a:gd name="T5" fmla="*/ 426 h 705"/>
                  <a:gd name="T6" fmla="*/ 485 w 523"/>
                  <a:gd name="T7" fmla="*/ 408 h 705"/>
                  <a:gd name="T8" fmla="*/ 461 w 523"/>
                  <a:gd name="T9" fmla="*/ 400 h 705"/>
                  <a:gd name="T10" fmla="*/ 471 w 523"/>
                  <a:gd name="T11" fmla="*/ 390 h 705"/>
                  <a:gd name="T12" fmla="*/ 495 w 523"/>
                  <a:gd name="T13" fmla="*/ 389 h 705"/>
                  <a:gd name="T14" fmla="*/ 490 w 523"/>
                  <a:gd name="T15" fmla="*/ 352 h 705"/>
                  <a:gd name="T16" fmla="*/ 461 w 523"/>
                  <a:gd name="T17" fmla="*/ 303 h 705"/>
                  <a:gd name="T18" fmla="*/ 413 w 523"/>
                  <a:gd name="T19" fmla="*/ 263 h 705"/>
                  <a:gd name="T20" fmla="*/ 370 w 523"/>
                  <a:gd name="T21" fmla="*/ 252 h 705"/>
                  <a:gd name="T22" fmla="*/ 360 w 523"/>
                  <a:gd name="T23" fmla="*/ 238 h 705"/>
                  <a:gd name="T24" fmla="*/ 379 w 523"/>
                  <a:gd name="T25" fmla="*/ 230 h 705"/>
                  <a:gd name="T26" fmla="*/ 399 w 523"/>
                  <a:gd name="T27" fmla="*/ 219 h 705"/>
                  <a:gd name="T28" fmla="*/ 403 w 523"/>
                  <a:gd name="T29" fmla="*/ 198 h 705"/>
                  <a:gd name="T30" fmla="*/ 379 w 523"/>
                  <a:gd name="T31" fmla="*/ 165 h 705"/>
                  <a:gd name="T32" fmla="*/ 336 w 523"/>
                  <a:gd name="T33" fmla="*/ 135 h 705"/>
                  <a:gd name="T34" fmla="*/ 283 w 523"/>
                  <a:gd name="T35" fmla="*/ 120 h 705"/>
                  <a:gd name="T36" fmla="*/ 211 w 523"/>
                  <a:gd name="T37" fmla="*/ 110 h 705"/>
                  <a:gd name="T38" fmla="*/ 154 w 523"/>
                  <a:gd name="T39" fmla="*/ 114 h 705"/>
                  <a:gd name="T40" fmla="*/ 115 w 523"/>
                  <a:gd name="T41" fmla="*/ 129 h 705"/>
                  <a:gd name="T42" fmla="*/ 106 w 523"/>
                  <a:gd name="T43" fmla="*/ 114 h 705"/>
                  <a:gd name="T44" fmla="*/ 115 w 523"/>
                  <a:gd name="T45" fmla="*/ 102 h 705"/>
                  <a:gd name="T46" fmla="*/ 130 w 523"/>
                  <a:gd name="T47" fmla="*/ 92 h 705"/>
                  <a:gd name="T48" fmla="*/ 135 w 523"/>
                  <a:gd name="T49" fmla="*/ 80 h 705"/>
                  <a:gd name="T50" fmla="*/ 125 w 523"/>
                  <a:gd name="T51" fmla="*/ 70 h 705"/>
                  <a:gd name="T52" fmla="*/ 96 w 523"/>
                  <a:gd name="T53" fmla="*/ 54 h 705"/>
                  <a:gd name="T54" fmla="*/ 72 w 523"/>
                  <a:gd name="T55" fmla="*/ 32 h 705"/>
                  <a:gd name="T56" fmla="*/ 53 w 523"/>
                  <a:gd name="T57" fmla="*/ 18 h 705"/>
                  <a:gd name="T58" fmla="*/ 43 w 523"/>
                  <a:gd name="T59" fmla="*/ 0 h 705"/>
                  <a:gd name="T60" fmla="*/ 39 w 523"/>
                  <a:gd name="T61" fmla="*/ 9 h 705"/>
                  <a:gd name="T62" fmla="*/ 0 w 523"/>
                  <a:gd name="T63" fmla="*/ 51 h 70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3"/>
                  <a:gd name="T97" fmla="*/ 0 h 705"/>
                  <a:gd name="T98" fmla="*/ 523 w 523"/>
                  <a:gd name="T99" fmla="*/ 705 h 70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3" h="705">
                    <a:moveTo>
                      <a:pt x="514" y="705"/>
                    </a:moveTo>
                    <a:lnTo>
                      <a:pt x="523" y="667"/>
                    </a:lnTo>
                    <a:lnTo>
                      <a:pt x="523" y="638"/>
                    </a:lnTo>
                    <a:lnTo>
                      <a:pt x="523" y="609"/>
                    </a:lnTo>
                    <a:lnTo>
                      <a:pt x="514" y="585"/>
                    </a:lnTo>
                    <a:lnTo>
                      <a:pt x="504" y="561"/>
                    </a:lnTo>
                    <a:lnTo>
                      <a:pt x="495" y="547"/>
                    </a:lnTo>
                    <a:lnTo>
                      <a:pt x="485" y="537"/>
                    </a:lnTo>
                    <a:lnTo>
                      <a:pt x="475" y="533"/>
                    </a:lnTo>
                    <a:lnTo>
                      <a:pt x="461" y="523"/>
                    </a:lnTo>
                    <a:lnTo>
                      <a:pt x="461" y="518"/>
                    </a:lnTo>
                    <a:lnTo>
                      <a:pt x="471" y="513"/>
                    </a:lnTo>
                    <a:lnTo>
                      <a:pt x="490" y="513"/>
                    </a:lnTo>
                    <a:lnTo>
                      <a:pt x="495" y="509"/>
                    </a:lnTo>
                    <a:lnTo>
                      <a:pt x="495" y="489"/>
                    </a:lnTo>
                    <a:lnTo>
                      <a:pt x="490" y="461"/>
                    </a:lnTo>
                    <a:lnTo>
                      <a:pt x="480" y="427"/>
                    </a:lnTo>
                    <a:lnTo>
                      <a:pt x="461" y="398"/>
                    </a:lnTo>
                    <a:lnTo>
                      <a:pt x="442" y="369"/>
                    </a:lnTo>
                    <a:lnTo>
                      <a:pt x="413" y="345"/>
                    </a:lnTo>
                    <a:lnTo>
                      <a:pt x="389" y="336"/>
                    </a:lnTo>
                    <a:lnTo>
                      <a:pt x="370" y="331"/>
                    </a:lnTo>
                    <a:lnTo>
                      <a:pt x="360" y="321"/>
                    </a:lnTo>
                    <a:lnTo>
                      <a:pt x="360" y="312"/>
                    </a:lnTo>
                    <a:lnTo>
                      <a:pt x="370" y="307"/>
                    </a:lnTo>
                    <a:lnTo>
                      <a:pt x="379" y="302"/>
                    </a:lnTo>
                    <a:lnTo>
                      <a:pt x="389" y="297"/>
                    </a:lnTo>
                    <a:lnTo>
                      <a:pt x="399" y="288"/>
                    </a:lnTo>
                    <a:lnTo>
                      <a:pt x="403" y="273"/>
                    </a:lnTo>
                    <a:lnTo>
                      <a:pt x="403" y="259"/>
                    </a:lnTo>
                    <a:lnTo>
                      <a:pt x="399" y="240"/>
                    </a:lnTo>
                    <a:lnTo>
                      <a:pt x="379" y="216"/>
                    </a:lnTo>
                    <a:lnTo>
                      <a:pt x="355" y="187"/>
                    </a:lnTo>
                    <a:lnTo>
                      <a:pt x="336" y="177"/>
                    </a:lnTo>
                    <a:lnTo>
                      <a:pt x="312" y="168"/>
                    </a:lnTo>
                    <a:lnTo>
                      <a:pt x="283" y="158"/>
                    </a:lnTo>
                    <a:lnTo>
                      <a:pt x="250" y="149"/>
                    </a:lnTo>
                    <a:lnTo>
                      <a:pt x="211" y="144"/>
                    </a:lnTo>
                    <a:lnTo>
                      <a:pt x="183" y="144"/>
                    </a:lnTo>
                    <a:lnTo>
                      <a:pt x="154" y="149"/>
                    </a:lnTo>
                    <a:lnTo>
                      <a:pt x="130" y="163"/>
                    </a:lnTo>
                    <a:lnTo>
                      <a:pt x="115" y="168"/>
                    </a:lnTo>
                    <a:lnTo>
                      <a:pt x="96" y="153"/>
                    </a:lnTo>
                    <a:lnTo>
                      <a:pt x="106" y="149"/>
                    </a:lnTo>
                    <a:lnTo>
                      <a:pt x="111" y="139"/>
                    </a:lnTo>
                    <a:lnTo>
                      <a:pt x="115" y="134"/>
                    </a:lnTo>
                    <a:lnTo>
                      <a:pt x="125" y="125"/>
                    </a:lnTo>
                    <a:lnTo>
                      <a:pt x="130" y="120"/>
                    </a:lnTo>
                    <a:lnTo>
                      <a:pt x="135" y="115"/>
                    </a:lnTo>
                    <a:lnTo>
                      <a:pt x="135" y="105"/>
                    </a:lnTo>
                    <a:lnTo>
                      <a:pt x="139" y="101"/>
                    </a:lnTo>
                    <a:lnTo>
                      <a:pt x="125" y="91"/>
                    </a:lnTo>
                    <a:lnTo>
                      <a:pt x="111" y="81"/>
                    </a:lnTo>
                    <a:lnTo>
                      <a:pt x="96" y="72"/>
                    </a:lnTo>
                    <a:lnTo>
                      <a:pt x="87" y="57"/>
                    </a:lnTo>
                    <a:lnTo>
                      <a:pt x="72" y="43"/>
                    </a:lnTo>
                    <a:lnTo>
                      <a:pt x="63" y="33"/>
                    </a:lnTo>
                    <a:lnTo>
                      <a:pt x="53" y="24"/>
                    </a:lnTo>
                    <a:lnTo>
                      <a:pt x="48" y="9"/>
                    </a:lnTo>
                    <a:lnTo>
                      <a:pt x="43" y="0"/>
                    </a:lnTo>
                    <a:lnTo>
                      <a:pt x="39" y="9"/>
                    </a:lnTo>
                    <a:lnTo>
                      <a:pt x="0" y="67"/>
                    </a:lnTo>
                    <a:lnTo>
                      <a:pt x="514" y="705"/>
                    </a:lnTo>
                    <a:close/>
                  </a:path>
                </a:pathLst>
              </a:cu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vi-VN" smtClean="0">
                  <a:solidFill>
                    <a:srgbClr val="000000"/>
                  </a:solidFill>
                  <a:latin typeface="Times New Roman" pitchFamily="18" charset="0"/>
                  <a:cs typeface="Times New Roman" pitchFamily="18" charset="0"/>
                </a:endParaRPr>
              </a:p>
            </p:txBody>
          </p:sp>
          <p:sp>
            <p:nvSpPr>
              <p:cNvPr id="18523" name="Freeform 12"/>
              <p:cNvSpPr>
                <a:spLocks/>
              </p:cNvSpPr>
              <p:nvPr/>
            </p:nvSpPr>
            <p:spPr bwMode="auto">
              <a:xfrm>
                <a:off x="10147" y="14486"/>
                <a:ext cx="158" cy="178"/>
              </a:xfrm>
              <a:custGeom>
                <a:avLst/>
                <a:gdLst>
                  <a:gd name="T0" fmla="*/ 115 w 158"/>
                  <a:gd name="T1" fmla="*/ 139 h 187"/>
                  <a:gd name="T2" fmla="*/ 101 w 158"/>
                  <a:gd name="T3" fmla="*/ 131 h 187"/>
                  <a:gd name="T4" fmla="*/ 86 w 158"/>
                  <a:gd name="T5" fmla="*/ 122 h 187"/>
                  <a:gd name="T6" fmla="*/ 72 w 158"/>
                  <a:gd name="T7" fmla="*/ 117 h 187"/>
                  <a:gd name="T8" fmla="*/ 58 w 158"/>
                  <a:gd name="T9" fmla="*/ 111 h 187"/>
                  <a:gd name="T10" fmla="*/ 38 w 158"/>
                  <a:gd name="T11" fmla="*/ 107 h 187"/>
                  <a:gd name="T12" fmla="*/ 24 w 158"/>
                  <a:gd name="T13" fmla="*/ 107 h 187"/>
                  <a:gd name="T14" fmla="*/ 10 w 158"/>
                  <a:gd name="T15" fmla="*/ 104 h 187"/>
                  <a:gd name="T16" fmla="*/ 0 w 158"/>
                  <a:gd name="T17" fmla="*/ 107 h 187"/>
                  <a:gd name="T18" fmla="*/ 5 w 158"/>
                  <a:gd name="T19" fmla="*/ 96 h 187"/>
                  <a:gd name="T20" fmla="*/ 14 w 158"/>
                  <a:gd name="T21" fmla="*/ 89 h 187"/>
                  <a:gd name="T22" fmla="*/ 24 w 158"/>
                  <a:gd name="T23" fmla="*/ 82 h 187"/>
                  <a:gd name="T24" fmla="*/ 34 w 158"/>
                  <a:gd name="T25" fmla="*/ 75 h 187"/>
                  <a:gd name="T26" fmla="*/ 43 w 158"/>
                  <a:gd name="T27" fmla="*/ 68 h 187"/>
                  <a:gd name="T28" fmla="*/ 53 w 158"/>
                  <a:gd name="T29" fmla="*/ 64 h 187"/>
                  <a:gd name="T30" fmla="*/ 58 w 158"/>
                  <a:gd name="T31" fmla="*/ 57 h 187"/>
                  <a:gd name="T32" fmla="*/ 67 w 158"/>
                  <a:gd name="T33" fmla="*/ 57 h 187"/>
                  <a:gd name="T34" fmla="*/ 58 w 158"/>
                  <a:gd name="T35" fmla="*/ 54 h 187"/>
                  <a:gd name="T36" fmla="*/ 48 w 158"/>
                  <a:gd name="T37" fmla="*/ 46 h 187"/>
                  <a:gd name="T38" fmla="*/ 43 w 158"/>
                  <a:gd name="T39" fmla="*/ 43 h 187"/>
                  <a:gd name="T40" fmla="*/ 38 w 158"/>
                  <a:gd name="T41" fmla="*/ 36 h 187"/>
                  <a:gd name="T42" fmla="*/ 34 w 158"/>
                  <a:gd name="T43" fmla="*/ 26 h 187"/>
                  <a:gd name="T44" fmla="*/ 29 w 158"/>
                  <a:gd name="T45" fmla="*/ 18 h 187"/>
                  <a:gd name="T46" fmla="*/ 34 w 158"/>
                  <a:gd name="T47" fmla="*/ 9 h 187"/>
                  <a:gd name="T48" fmla="*/ 43 w 158"/>
                  <a:gd name="T49" fmla="*/ 0 h 187"/>
                  <a:gd name="T50" fmla="*/ 158 w 158"/>
                  <a:gd name="T51" fmla="*/ 107 h 187"/>
                  <a:gd name="T52" fmla="*/ 115 w 158"/>
                  <a:gd name="T53" fmla="*/ 139 h 18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8"/>
                  <a:gd name="T82" fmla="*/ 0 h 187"/>
                  <a:gd name="T83" fmla="*/ 158 w 158"/>
                  <a:gd name="T84" fmla="*/ 187 h 18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8" h="187">
                    <a:moveTo>
                      <a:pt x="115" y="187"/>
                    </a:moveTo>
                    <a:lnTo>
                      <a:pt x="101" y="177"/>
                    </a:lnTo>
                    <a:lnTo>
                      <a:pt x="86" y="163"/>
                    </a:lnTo>
                    <a:lnTo>
                      <a:pt x="72" y="158"/>
                    </a:lnTo>
                    <a:lnTo>
                      <a:pt x="58" y="149"/>
                    </a:lnTo>
                    <a:lnTo>
                      <a:pt x="38" y="144"/>
                    </a:lnTo>
                    <a:lnTo>
                      <a:pt x="24" y="144"/>
                    </a:lnTo>
                    <a:lnTo>
                      <a:pt x="10" y="139"/>
                    </a:lnTo>
                    <a:lnTo>
                      <a:pt x="0" y="144"/>
                    </a:lnTo>
                    <a:lnTo>
                      <a:pt x="5" y="129"/>
                    </a:lnTo>
                    <a:lnTo>
                      <a:pt x="14" y="120"/>
                    </a:lnTo>
                    <a:lnTo>
                      <a:pt x="24" y="110"/>
                    </a:lnTo>
                    <a:lnTo>
                      <a:pt x="34" y="101"/>
                    </a:lnTo>
                    <a:lnTo>
                      <a:pt x="43" y="91"/>
                    </a:lnTo>
                    <a:lnTo>
                      <a:pt x="53" y="86"/>
                    </a:lnTo>
                    <a:lnTo>
                      <a:pt x="58" y="77"/>
                    </a:lnTo>
                    <a:lnTo>
                      <a:pt x="67" y="77"/>
                    </a:lnTo>
                    <a:lnTo>
                      <a:pt x="58" y="72"/>
                    </a:lnTo>
                    <a:lnTo>
                      <a:pt x="48" y="62"/>
                    </a:lnTo>
                    <a:lnTo>
                      <a:pt x="43" y="57"/>
                    </a:lnTo>
                    <a:lnTo>
                      <a:pt x="38" y="48"/>
                    </a:lnTo>
                    <a:lnTo>
                      <a:pt x="34" y="33"/>
                    </a:lnTo>
                    <a:lnTo>
                      <a:pt x="29" y="24"/>
                    </a:lnTo>
                    <a:lnTo>
                      <a:pt x="34" y="9"/>
                    </a:lnTo>
                    <a:lnTo>
                      <a:pt x="43" y="0"/>
                    </a:lnTo>
                    <a:lnTo>
                      <a:pt x="158" y="144"/>
                    </a:lnTo>
                    <a:lnTo>
                      <a:pt x="115" y="187"/>
                    </a:lnTo>
                    <a:close/>
                  </a:path>
                </a:pathLst>
              </a:cu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vi-VN" smtClean="0">
                  <a:solidFill>
                    <a:srgbClr val="000000"/>
                  </a:solidFill>
                  <a:latin typeface="Times New Roman" pitchFamily="18" charset="0"/>
                  <a:cs typeface="Times New Roman" pitchFamily="18" charset="0"/>
                </a:endParaRPr>
              </a:p>
            </p:txBody>
          </p:sp>
          <p:sp>
            <p:nvSpPr>
              <p:cNvPr id="18524" name="Freeform 13"/>
              <p:cNvSpPr>
                <a:spLocks/>
              </p:cNvSpPr>
              <p:nvPr/>
            </p:nvSpPr>
            <p:spPr bwMode="auto">
              <a:xfrm>
                <a:off x="10190" y="14435"/>
                <a:ext cx="154" cy="188"/>
              </a:xfrm>
              <a:custGeom>
                <a:avLst/>
                <a:gdLst>
                  <a:gd name="T0" fmla="*/ 154 w 154"/>
                  <a:gd name="T1" fmla="*/ 113 h 197"/>
                  <a:gd name="T2" fmla="*/ 144 w 154"/>
                  <a:gd name="T3" fmla="*/ 98 h 197"/>
                  <a:gd name="T4" fmla="*/ 135 w 154"/>
                  <a:gd name="T5" fmla="*/ 83 h 197"/>
                  <a:gd name="T6" fmla="*/ 125 w 154"/>
                  <a:gd name="T7" fmla="*/ 69 h 197"/>
                  <a:gd name="T8" fmla="*/ 120 w 154"/>
                  <a:gd name="T9" fmla="*/ 50 h 197"/>
                  <a:gd name="T10" fmla="*/ 115 w 154"/>
                  <a:gd name="T11" fmla="*/ 41 h 197"/>
                  <a:gd name="T12" fmla="*/ 115 w 154"/>
                  <a:gd name="T13" fmla="*/ 23 h 197"/>
                  <a:gd name="T14" fmla="*/ 111 w 154"/>
                  <a:gd name="T15" fmla="*/ 10 h 197"/>
                  <a:gd name="T16" fmla="*/ 115 w 154"/>
                  <a:gd name="T17" fmla="*/ 0 h 197"/>
                  <a:gd name="T18" fmla="*/ 106 w 154"/>
                  <a:gd name="T19" fmla="*/ 10 h 197"/>
                  <a:gd name="T20" fmla="*/ 96 w 154"/>
                  <a:gd name="T21" fmla="*/ 13 h 197"/>
                  <a:gd name="T22" fmla="*/ 87 w 154"/>
                  <a:gd name="T23" fmla="*/ 23 h 197"/>
                  <a:gd name="T24" fmla="*/ 82 w 154"/>
                  <a:gd name="T25" fmla="*/ 31 h 197"/>
                  <a:gd name="T26" fmla="*/ 72 w 154"/>
                  <a:gd name="T27" fmla="*/ 41 h 197"/>
                  <a:gd name="T28" fmla="*/ 67 w 154"/>
                  <a:gd name="T29" fmla="*/ 47 h 197"/>
                  <a:gd name="T30" fmla="*/ 63 w 154"/>
                  <a:gd name="T31" fmla="*/ 54 h 197"/>
                  <a:gd name="T32" fmla="*/ 63 w 154"/>
                  <a:gd name="T33" fmla="*/ 62 h 197"/>
                  <a:gd name="T34" fmla="*/ 58 w 154"/>
                  <a:gd name="T35" fmla="*/ 54 h 197"/>
                  <a:gd name="T36" fmla="*/ 53 w 154"/>
                  <a:gd name="T37" fmla="*/ 47 h 197"/>
                  <a:gd name="T38" fmla="*/ 43 w 154"/>
                  <a:gd name="T39" fmla="*/ 41 h 197"/>
                  <a:gd name="T40" fmla="*/ 39 w 154"/>
                  <a:gd name="T41" fmla="*/ 31 h 197"/>
                  <a:gd name="T42" fmla="*/ 29 w 154"/>
                  <a:gd name="T43" fmla="*/ 29 h 197"/>
                  <a:gd name="T44" fmla="*/ 19 w 154"/>
                  <a:gd name="T45" fmla="*/ 29 h 197"/>
                  <a:gd name="T46" fmla="*/ 10 w 154"/>
                  <a:gd name="T47" fmla="*/ 31 h 197"/>
                  <a:gd name="T48" fmla="*/ 0 w 154"/>
                  <a:gd name="T49" fmla="*/ 41 h 197"/>
                  <a:gd name="T50" fmla="*/ 115 w 154"/>
                  <a:gd name="T51" fmla="*/ 149 h 197"/>
                  <a:gd name="T52" fmla="*/ 154 w 154"/>
                  <a:gd name="T53" fmla="*/ 113 h 19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4"/>
                  <a:gd name="T82" fmla="*/ 0 h 197"/>
                  <a:gd name="T83" fmla="*/ 154 w 154"/>
                  <a:gd name="T84" fmla="*/ 197 h 19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4" h="197">
                    <a:moveTo>
                      <a:pt x="154" y="149"/>
                    </a:moveTo>
                    <a:lnTo>
                      <a:pt x="144" y="130"/>
                    </a:lnTo>
                    <a:lnTo>
                      <a:pt x="135" y="110"/>
                    </a:lnTo>
                    <a:lnTo>
                      <a:pt x="125" y="91"/>
                    </a:lnTo>
                    <a:lnTo>
                      <a:pt x="120" y="67"/>
                    </a:lnTo>
                    <a:lnTo>
                      <a:pt x="115" y="53"/>
                    </a:lnTo>
                    <a:lnTo>
                      <a:pt x="115" y="29"/>
                    </a:lnTo>
                    <a:lnTo>
                      <a:pt x="111" y="14"/>
                    </a:lnTo>
                    <a:lnTo>
                      <a:pt x="115" y="0"/>
                    </a:lnTo>
                    <a:lnTo>
                      <a:pt x="106" y="10"/>
                    </a:lnTo>
                    <a:lnTo>
                      <a:pt x="96" y="19"/>
                    </a:lnTo>
                    <a:lnTo>
                      <a:pt x="87" y="29"/>
                    </a:lnTo>
                    <a:lnTo>
                      <a:pt x="82" y="43"/>
                    </a:lnTo>
                    <a:lnTo>
                      <a:pt x="72" y="53"/>
                    </a:lnTo>
                    <a:lnTo>
                      <a:pt x="67" y="62"/>
                    </a:lnTo>
                    <a:lnTo>
                      <a:pt x="63" y="72"/>
                    </a:lnTo>
                    <a:lnTo>
                      <a:pt x="63" y="82"/>
                    </a:lnTo>
                    <a:lnTo>
                      <a:pt x="58" y="72"/>
                    </a:lnTo>
                    <a:lnTo>
                      <a:pt x="53" y="62"/>
                    </a:lnTo>
                    <a:lnTo>
                      <a:pt x="43" y="53"/>
                    </a:lnTo>
                    <a:lnTo>
                      <a:pt x="39" y="43"/>
                    </a:lnTo>
                    <a:lnTo>
                      <a:pt x="29" y="38"/>
                    </a:lnTo>
                    <a:lnTo>
                      <a:pt x="19" y="38"/>
                    </a:lnTo>
                    <a:lnTo>
                      <a:pt x="10" y="43"/>
                    </a:lnTo>
                    <a:lnTo>
                      <a:pt x="0" y="53"/>
                    </a:lnTo>
                    <a:lnTo>
                      <a:pt x="115" y="197"/>
                    </a:lnTo>
                    <a:lnTo>
                      <a:pt x="154" y="149"/>
                    </a:lnTo>
                    <a:close/>
                  </a:path>
                </a:pathLst>
              </a:cu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vi-VN" smtClean="0">
                  <a:solidFill>
                    <a:srgbClr val="000000"/>
                  </a:solidFill>
                  <a:latin typeface="Times New Roman" pitchFamily="18" charset="0"/>
                  <a:cs typeface="Times New Roman" pitchFamily="18" charset="0"/>
                </a:endParaRPr>
              </a:p>
            </p:txBody>
          </p:sp>
          <p:sp>
            <p:nvSpPr>
              <p:cNvPr id="18525" name="Freeform 14"/>
              <p:cNvSpPr>
                <a:spLocks/>
              </p:cNvSpPr>
              <p:nvPr/>
            </p:nvSpPr>
            <p:spPr bwMode="auto">
              <a:xfrm>
                <a:off x="10315" y="14494"/>
                <a:ext cx="139" cy="175"/>
              </a:xfrm>
              <a:custGeom>
                <a:avLst/>
                <a:gdLst>
                  <a:gd name="T0" fmla="*/ 29 w 139"/>
                  <a:gd name="T1" fmla="*/ 140 h 183"/>
                  <a:gd name="T2" fmla="*/ 43 w 139"/>
                  <a:gd name="T3" fmla="*/ 125 h 183"/>
                  <a:gd name="T4" fmla="*/ 62 w 139"/>
                  <a:gd name="T5" fmla="*/ 110 h 183"/>
                  <a:gd name="T6" fmla="*/ 77 w 139"/>
                  <a:gd name="T7" fmla="*/ 92 h 183"/>
                  <a:gd name="T8" fmla="*/ 96 w 139"/>
                  <a:gd name="T9" fmla="*/ 77 h 183"/>
                  <a:gd name="T10" fmla="*/ 110 w 139"/>
                  <a:gd name="T11" fmla="*/ 63 h 183"/>
                  <a:gd name="T12" fmla="*/ 120 w 139"/>
                  <a:gd name="T13" fmla="*/ 52 h 183"/>
                  <a:gd name="T14" fmla="*/ 130 w 139"/>
                  <a:gd name="T15" fmla="*/ 41 h 183"/>
                  <a:gd name="T16" fmla="*/ 134 w 139"/>
                  <a:gd name="T17" fmla="*/ 36 h 183"/>
                  <a:gd name="T18" fmla="*/ 139 w 139"/>
                  <a:gd name="T19" fmla="*/ 30 h 183"/>
                  <a:gd name="T20" fmla="*/ 139 w 139"/>
                  <a:gd name="T21" fmla="*/ 23 h 183"/>
                  <a:gd name="T22" fmla="*/ 139 w 139"/>
                  <a:gd name="T23" fmla="*/ 14 h 183"/>
                  <a:gd name="T24" fmla="*/ 134 w 139"/>
                  <a:gd name="T25" fmla="*/ 10 h 183"/>
                  <a:gd name="T26" fmla="*/ 130 w 139"/>
                  <a:gd name="T27" fmla="*/ 5 h 183"/>
                  <a:gd name="T28" fmla="*/ 120 w 139"/>
                  <a:gd name="T29" fmla="*/ 0 h 183"/>
                  <a:gd name="T30" fmla="*/ 110 w 139"/>
                  <a:gd name="T31" fmla="*/ 0 h 183"/>
                  <a:gd name="T32" fmla="*/ 101 w 139"/>
                  <a:gd name="T33" fmla="*/ 10 h 183"/>
                  <a:gd name="T34" fmla="*/ 91 w 139"/>
                  <a:gd name="T35" fmla="*/ 18 h 183"/>
                  <a:gd name="T36" fmla="*/ 77 w 139"/>
                  <a:gd name="T37" fmla="*/ 33 h 183"/>
                  <a:gd name="T38" fmla="*/ 58 w 139"/>
                  <a:gd name="T39" fmla="*/ 52 h 183"/>
                  <a:gd name="T40" fmla="*/ 43 w 139"/>
                  <a:gd name="T41" fmla="*/ 71 h 183"/>
                  <a:gd name="T42" fmla="*/ 24 w 139"/>
                  <a:gd name="T43" fmla="*/ 85 h 183"/>
                  <a:gd name="T44" fmla="*/ 14 w 139"/>
                  <a:gd name="T45" fmla="*/ 99 h 183"/>
                  <a:gd name="T46" fmla="*/ 5 w 139"/>
                  <a:gd name="T47" fmla="*/ 110 h 183"/>
                  <a:gd name="T48" fmla="*/ 0 w 139"/>
                  <a:gd name="T49" fmla="*/ 114 h 183"/>
                  <a:gd name="T50" fmla="*/ 29 w 139"/>
                  <a:gd name="T51" fmla="*/ 140 h 18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9"/>
                  <a:gd name="T79" fmla="*/ 0 h 183"/>
                  <a:gd name="T80" fmla="*/ 139 w 139"/>
                  <a:gd name="T81" fmla="*/ 183 h 18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9" h="183">
                    <a:moveTo>
                      <a:pt x="29" y="183"/>
                    </a:moveTo>
                    <a:lnTo>
                      <a:pt x="43" y="164"/>
                    </a:lnTo>
                    <a:lnTo>
                      <a:pt x="62" y="144"/>
                    </a:lnTo>
                    <a:lnTo>
                      <a:pt x="77" y="120"/>
                    </a:lnTo>
                    <a:lnTo>
                      <a:pt x="96" y="101"/>
                    </a:lnTo>
                    <a:lnTo>
                      <a:pt x="110" y="82"/>
                    </a:lnTo>
                    <a:lnTo>
                      <a:pt x="120" y="68"/>
                    </a:lnTo>
                    <a:lnTo>
                      <a:pt x="130" y="53"/>
                    </a:lnTo>
                    <a:lnTo>
                      <a:pt x="134" y="48"/>
                    </a:lnTo>
                    <a:lnTo>
                      <a:pt x="139" y="39"/>
                    </a:lnTo>
                    <a:lnTo>
                      <a:pt x="139" y="29"/>
                    </a:lnTo>
                    <a:lnTo>
                      <a:pt x="139" y="20"/>
                    </a:lnTo>
                    <a:lnTo>
                      <a:pt x="134" y="10"/>
                    </a:lnTo>
                    <a:lnTo>
                      <a:pt x="130" y="5"/>
                    </a:lnTo>
                    <a:lnTo>
                      <a:pt x="120" y="0"/>
                    </a:lnTo>
                    <a:lnTo>
                      <a:pt x="110" y="0"/>
                    </a:lnTo>
                    <a:lnTo>
                      <a:pt x="101" y="10"/>
                    </a:lnTo>
                    <a:lnTo>
                      <a:pt x="91" y="24"/>
                    </a:lnTo>
                    <a:lnTo>
                      <a:pt x="77" y="44"/>
                    </a:lnTo>
                    <a:lnTo>
                      <a:pt x="58" y="68"/>
                    </a:lnTo>
                    <a:lnTo>
                      <a:pt x="43" y="92"/>
                    </a:lnTo>
                    <a:lnTo>
                      <a:pt x="24" y="111"/>
                    </a:lnTo>
                    <a:lnTo>
                      <a:pt x="14" y="130"/>
                    </a:lnTo>
                    <a:lnTo>
                      <a:pt x="5" y="144"/>
                    </a:lnTo>
                    <a:lnTo>
                      <a:pt x="0" y="149"/>
                    </a:lnTo>
                    <a:lnTo>
                      <a:pt x="29" y="183"/>
                    </a:lnTo>
                    <a:close/>
                  </a:path>
                </a:pathLst>
              </a:cu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vi-VN" smtClean="0">
                  <a:solidFill>
                    <a:srgbClr val="000000"/>
                  </a:solidFill>
                  <a:latin typeface="Times New Roman" pitchFamily="18" charset="0"/>
                  <a:cs typeface="Times New Roman" pitchFamily="18" charset="0"/>
                </a:endParaRPr>
              </a:p>
            </p:txBody>
          </p:sp>
          <p:sp>
            <p:nvSpPr>
              <p:cNvPr id="18526" name="Freeform 15"/>
              <p:cNvSpPr>
                <a:spLocks/>
              </p:cNvSpPr>
              <p:nvPr/>
            </p:nvSpPr>
            <p:spPr bwMode="auto">
              <a:xfrm>
                <a:off x="10329" y="13737"/>
                <a:ext cx="687" cy="983"/>
              </a:xfrm>
              <a:custGeom>
                <a:avLst/>
                <a:gdLst>
                  <a:gd name="T0" fmla="*/ 600 w 687"/>
                  <a:gd name="T1" fmla="*/ 345 h 1028"/>
                  <a:gd name="T2" fmla="*/ 543 w 687"/>
                  <a:gd name="T3" fmla="*/ 323 h 1028"/>
                  <a:gd name="T4" fmla="*/ 452 w 687"/>
                  <a:gd name="T5" fmla="*/ 467 h 1028"/>
                  <a:gd name="T6" fmla="*/ 341 w 687"/>
                  <a:gd name="T7" fmla="*/ 605 h 1028"/>
                  <a:gd name="T8" fmla="*/ 168 w 687"/>
                  <a:gd name="T9" fmla="*/ 658 h 1028"/>
                  <a:gd name="T10" fmla="*/ 48 w 687"/>
                  <a:gd name="T11" fmla="*/ 623 h 1028"/>
                  <a:gd name="T12" fmla="*/ 24 w 687"/>
                  <a:gd name="T13" fmla="*/ 573 h 1028"/>
                  <a:gd name="T14" fmla="*/ 87 w 687"/>
                  <a:gd name="T15" fmla="*/ 489 h 1028"/>
                  <a:gd name="T16" fmla="*/ 250 w 687"/>
                  <a:gd name="T17" fmla="*/ 423 h 1028"/>
                  <a:gd name="T18" fmla="*/ 317 w 687"/>
                  <a:gd name="T19" fmla="*/ 290 h 1028"/>
                  <a:gd name="T20" fmla="*/ 250 w 687"/>
                  <a:gd name="T21" fmla="*/ 173 h 1028"/>
                  <a:gd name="T22" fmla="*/ 197 w 687"/>
                  <a:gd name="T23" fmla="*/ 165 h 1028"/>
                  <a:gd name="T24" fmla="*/ 212 w 687"/>
                  <a:gd name="T25" fmla="*/ 45 h 1028"/>
                  <a:gd name="T26" fmla="*/ 346 w 687"/>
                  <a:gd name="T27" fmla="*/ 45 h 1028"/>
                  <a:gd name="T28" fmla="*/ 341 w 687"/>
                  <a:gd name="T29" fmla="*/ 125 h 1028"/>
                  <a:gd name="T30" fmla="*/ 288 w 687"/>
                  <a:gd name="T31" fmla="*/ 140 h 1028"/>
                  <a:gd name="T32" fmla="*/ 312 w 687"/>
                  <a:gd name="T33" fmla="*/ 114 h 1028"/>
                  <a:gd name="T34" fmla="*/ 284 w 687"/>
                  <a:gd name="T35" fmla="*/ 85 h 1028"/>
                  <a:gd name="T36" fmla="*/ 255 w 687"/>
                  <a:gd name="T37" fmla="*/ 147 h 1028"/>
                  <a:gd name="T38" fmla="*/ 346 w 687"/>
                  <a:gd name="T39" fmla="*/ 155 h 1028"/>
                  <a:gd name="T40" fmla="*/ 375 w 687"/>
                  <a:gd name="T41" fmla="*/ 41 h 1028"/>
                  <a:gd name="T42" fmla="*/ 245 w 687"/>
                  <a:gd name="T43" fmla="*/ 5 h 1028"/>
                  <a:gd name="T44" fmla="*/ 168 w 687"/>
                  <a:gd name="T45" fmla="*/ 173 h 1028"/>
                  <a:gd name="T46" fmla="*/ 101 w 687"/>
                  <a:gd name="T47" fmla="*/ 301 h 1028"/>
                  <a:gd name="T48" fmla="*/ 168 w 687"/>
                  <a:gd name="T49" fmla="*/ 338 h 1028"/>
                  <a:gd name="T50" fmla="*/ 197 w 687"/>
                  <a:gd name="T51" fmla="*/ 283 h 1028"/>
                  <a:gd name="T52" fmla="*/ 173 w 687"/>
                  <a:gd name="T53" fmla="*/ 279 h 1028"/>
                  <a:gd name="T54" fmla="*/ 159 w 687"/>
                  <a:gd name="T55" fmla="*/ 319 h 1028"/>
                  <a:gd name="T56" fmla="*/ 120 w 687"/>
                  <a:gd name="T57" fmla="*/ 265 h 1028"/>
                  <a:gd name="T58" fmla="*/ 202 w 687"/>
                  <a:gd name="T59" fmla="*/ 187 h 1028"/>
                  <a:gd name="T60" fmla="*/ 288 w 687"/>
                  <a:gd name="T61" fmla="*/ 257 h 1028"/>
                  <a:gd name="T62" fmla="*/ 250 w 687"/>
                  <a:gd name="T63" fmla="*/ 257 h 1028"/>
                  <a:gd name="T64" fmla="*/ 274 w 687"/>
                  <a:gd name="T65" fmla="*/ 349 h 1028"/>
                  <a:gd name="T66" fmla="*/ 197 w 687"/>
                  <a:gd name="T67" fmla="*/ 441 h 1028"/>
                  <a:gd name="T68" fmla="*/ 82 w 687"/>
                  <a:gd name="T69" fmla="*/ 473 h 1028"/>
                  <a:gd name="T70" fmla="*/ 5 w 687"/>
                  <a:gd name="T71" fmla="*/ 539 h 1028"/>
                  <a:gd name="T72" fmla="*/ 20 w 687"/>
                  <a:gd name="T73" fmla="*/ 646 h 1028"/>
                  <a:gd name="T74" fmla="*/ 111 w 687"/>
                  <a:gd name="T75" fmla="*/ 705 h 1028"/>
                  <a:gd name="T76" fmla="*/ 260 w 687"/>
                  <a:gd name="T77" fmla="*/ 720 h 1028"/>
                  <a:gd name="T78" fmla="*/ 404 w 687"/>
                  <a:gd name="T79" fmla="*/ 660 h 1028"/>
                  <a:gd name="T80" fmla="*/ 495 w 687"/>
                  <a:gd name="T81" fmla="*/ 605 h 1028"/>
                  <a:gd name="T82" fmla="*/ 543 w 687"/>
                  <a:gd name="T83" fmla="*/ 605 h 1028"/>
                  <a:gd name="T84" fmla="*/ 432 w 687"/>
                  <a:gd name="T85" fmla="*/ 654 h 1028"/>
                  <a:gd name="T86" fmla="*/ 346 w 687"/>
                  <a:gd name="T87" fmla="*/ 709 h 1028"/>
                  <a:gd name="T88" fmla="*/ 351 w 687"/>
                  <a:gd name="T89" fmla="*/ 775 h 1028"/>
                  <a:gd name="T90" fmla="*/ 447 w 687"/>
                  <a:gd name="T91" fmla="*/ 738 h 1028"/>
                  <a:gd name="T92" fmla="*/ 500 w 687"/>
                  <a:gd name="T93" fmla="*/ 734 h 1028"/>
                  <a:gd name="T94" fmla="*/ 552 w 687"/>
                  <a:gd name="T95" fmla="*/ 775 h 1028"/>
                  <a:gd name="T96" fmla="*/ 624 w 687"/>
                  <a:gd name="T97" fmla="*/ 709 h 1028"/>
                  <a:gd name="T98" fmla="*/ 581 w 687"/>
                  <a:gd name="T99" fmla="*/ 654 h 1028"/>
                  <a:gd name="T100" fmla="*/ 639 w 687"/>
                  <a:gd name="T101" fmla="*/ 628 h 1028"/>
                  <a:gd name="T102" fmla="*/ 624 w 687"/>
                  <a:gd name="T103" fmla="*/ 569 h 1028"/>
                  <a:gd name="T104" fmla="*/ 610 w 687"/>
                  <a:gd name="T105" fmla="*/ 539 h 1028"/>
                  <a:gd name="T106" fmla="*/ 648 w 687"/>
                  <a:gd name="T107" fmla="*/ 499 h 1028"/>
                  <a:gd name="T108" fmla="*/ 668 w 687"/>
                  <a:gd name="T109" fmla="*/ 419 h 1028"/>
                  <a:gd name="T110" fmla="*/ 605 w 687"/>
                  <a:gd name="T111" fmla="*/ 437 h 1028"/>
                  <a:gd name="T112" fmla="*/ 533 w 687"/>
                  <a:gd name="T113" fmla="*/ 503 h 1028"/>
                  <a:gd name="T114" fmla="*/ 509 w 687"/>
                  <a:gd name="T115" fmla="*/ 499 h 1028"/>
                  <a:gd name="T116" fmla="*/ 581 w 687"/>
                  <a:gd name="T117" fmla="*/ 446 h 102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87"/>
                  <a:gd name="T178" fmla="*/ 0 h 1028"/>
                  <a:gd name="T179" fmla="*/ 687 w 687"/>
                  <a:gd name="T180" fmla="*/ 1028 h 102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87" h="1028">
                    <a:moveTo>
                      <a:pt x="596" y="552"/>
                    </a:moveTo>
                    <a:lnTo>
                      <a:pt x="605" y="528"/>
                    </a:lnTo>
                    <a:lnTo>
                      <a:pt x="610" y="504"/>
                    </a:lnTo>
                    <a:lnTo>
                      <a:pt x="610" y="490"/>
                    </a:lnTo>
                    <a:lnTo>
                      <a:pt x="605" y="471"/>
                    </a:lnTo>
                    <a:lnTo>
                      <a:pt x="600" y="452"/>
                    </a:lnTo>
                    <a:lnTo>
                      <a:pt x="596" y="437"/>
                    </a:lnTo>
                    <a:lnTo>
                      <a:pt x="596" y="423"/>
                    </a:lnTo>
                    <a:lnTo>
                      <a:pt x="596" y="399"/>
                    </a:lnTo>
                    <a:lnTo>
                      <a:pt x="586" y="404"/>
                    </a:lnTo>
                    <a:lnTo>
                      <a:pt x="567" y="413"/>
                    </a:lnTo>
                    <a:lnTo>
                      <a:pt x="543" y="423"/>
                    </a:lnTo>
                    <a:lnTo>
                      <a:pt x="524" y="442"/>
                    </a:lnTo>
                    <a:lnTo>
                      <a:pt x="500" y="466"/>
                    </a:lnTo>
                    <a:lnTo>
                      <a:pt x="480" y="500"/>
                    </a:lnTo>
                    <a:lnTo>
                      <a:pt x="466" y="533"/>
                    </a:lnTo>
                    <a:lnTo>
                      <a:pt x="456" y="572"/>
                    </a:lnTo>
                    <a:lnTo>
                      <a:pt x="452" y="610"/>
                    </a:lnTo>
                    <a:lnTo>
                      <a:pt x="442" y="648"/>
                    </a:lnTo>
                    <a:lnTo>
                      <a:pt x="428" y="682"/>
                    </a:lnTo>
                    <a:lnTo>
                      <a:pt x="408" y="711"/>
                    </a:lnTo>
                    <a:lnTo>
                      <a:pt x="389" y="740"/>
                    </a:lnTo>
                    <a:lnTo>
                      <a:pt x="365" y="768"/>
                    </a:lnTo>
                    <a:lnTo>
                      <a:pt x="341" y="792"/>
                    </a:lnTo>
                    <a:lnTo>
                      <a:pt x="317" y="807"/>
                    </a:lnTo>
                    <a:lnTo>
                      <a:pt x="288" y="826"/>
                    </a:lnTo>
                    <a:lnTo>
                      <a:pt x="255" y="840"/>
                    </a:lnTo>
                    <a:lnTo>
                      <a:pt x="226" y="850"/>
                    </a:lnTo>
                    <a:lnTo>
                      <a:pt x="197" y="855"/>
                    </a:lnTo>
                    <a:lnTo>
                      <a:pt x="168" y="860"/>
                    </a:lnTo>
                    <a:lnTo>
                      <a:pt x="140" y="860"/>
                    </a:lnTo>
                    <a:lnTo>
                      <a:pt x="111" y="855"/>
                    </a:lnTo>
                    <a:lnTo>
                      <a:pt x="87" y="845"/>
                    </a:lnTo>
                    <a:lnTo>
                      <a:pt x="72" y="836"/>
                    </a:lnTo>
                    <a:lnTo>
                      <a:pt x="58" y="826"/>
                    </a:lnTo>
                    <a:lnTo>
                      <a:pt x="48" y="816"/>
                    </a:lnTo>
                    <a:lnTo>
                      <a:pt x="39" y="802"/>
                    </a:lnTo>
                    <a:lnTo>
                      <a:pt x="34" y="792"/>
                    </a:lnTo>
                    <a:lnTo>
                      <a:pt x="29" y="778"/>
                    </a:lnTo>
                    <a:lnTo>
                      <a:pt x="24" y="773"/>
                    </a:lnTo>
                    <a:lnTo>
                      <a:pt x="24" y="764"/>
                    </a:lnTo>
                    <a:lnTo>
                      <a:pt x="24" y="749"/>
                    </a:lnTo>
                    <a:lnTo>
                      <a:pt x="24" y="735"/>
                    </a:lnTo>
                    <a:lnTo>
                      <a:pt x="29" y="711"/>
                    </a:lnTo>
                    <a:lnTo>
                      <a:pt x="39" y="687"/>
                    </a:lnTo>
                    <a:lnTo>
                      <a:pt x="48" y="668"/>
                    </a:lnTo>
                    <a:lnTo>
                      <a:pt x="63" y="653"/>
                    </a:lnTo>
                    <a:lnTo>
                      <a:pt x="87" y="639"/>
                    </a:lnTo>
                    <a:lnTo>
                      <a:pt x="116" y="629"/>
                    </a:lnTo>
                    <a:lnTo>
                      <a:pt x="144" y="624"/>
                    </a:lnTo>
                    <a:lnTo>
                      <a:pt x="173" y="610"/>
                    </a:lnTo>
                    <a:lnTo>
                      <a:pt x="202" y="596"/>
                    </a:lnTo>
                    <a:lnTo>
                      <a:pt x="231" y="576"/>
                    </a:lnTo>
                    <a:lnTo>
                      <a:pt x="250" y="552"/>
                    </a:lnTo>
                    <a:lnTo>
                      <a:pt x="269" y="528"/>
                    </a:lnTo>
                    <a:lnTo>
                      <a:pt x="288" y="500"/>
                    </a:lnTo>
                    <a:lnTo>
                      <a:pt x="303" y="471"/>
                    </a:lnTo>
                    <a:lnTo>
                      <a:pt x="308" y="442"/>
                    </a:lnTo>
                    <a:lnTo>
                      <a:pt x="317" y="408"/>
                    </a:lnTo>
                    <a:lnTo>
                      <a:pt x="317" y="380"/>
                    </a:lnTo>
                    <a:lnTo>
                      <a:pt x="312" y="346"/>
                    </a:lnTo>
                    <a:lnTo>
                      <a:pt x="308" y="317"/>
                    </a:lnTo>
                    <a:lnTo>
                      <a:pt x="298" y="288"/>
                    </a:lnTo>
                    <a:lnTo>
                      <a:pt x="279" y="260"/>
                    </a:lnTo>
                    <a:lnTo>
                      <a:pt x="260" y="236"/>
                    </a:lnTo>
                    <a:lnTo>
                      <a:pt x="250" y="226"/>
                    </a:lnTo>
                    <a:lnTo>
                      <a:pt x="240" y="221"/>
                    </a:lnTo>
                    <a:lnTo>
                      <a:pt x="231" y="216"/>
                    </a:lnTo>
                    <a:lnTo>
                      <a:pt x="221" y="212"/>
                    </a:lnTo>
                    <a:lnTo>
                      <a:pt x="212" y="212"/>
                    </a:lnTo>
                    <a:lnTo>
                      <a:pt x="202" y="212"/>
                    </a:lnTo>
                    <a:lnTo>
                      <a:pt x="197" y="216"/>
                    </a:lnTo>
                    <a:lnTo>
                      <a:pt x="188" y="216"/>
                    </a:lnTo>
                    <a:lnTo>
                      <a:pt x="183" y="183"/>
                    </a:lnTo>
                    <a:lnTo>
                      <a:pt x="183" y="154"/>
                    </a:lnTo>
                    <a:lnTo>
                      <a:pt x="188" y="120"/>
                    </a:lnTo>
                    <a:lnTo>
                      <a:pt x="197" y="87"/>
                    </a:lnTo>
                    <a:lnTo>
                      <a:pt x="212" y="58"/>
                    </a:lnTo>
                    <a:lnTo>
                      <a:pt x="236" y="39"/>
                    </a:lnTo>
                    <a:lnTo>
                      <a:pt x="264" y="29"/>
                    </a:lnTo>
                    <a:lnTo>
                      <a:pt x="298" y="24"/>
                    </a:lnTo>
                    <a:lnTo>
                      <a:pt x="317" y="29"/>
                    </a:lnTo>
                    <a:lnTo>
                      <a:pt x="332" y="44"/>
                    </a:lnTo>
                    <a:lnTo>
                      <a:pt x="346" y="58"/>
                    </a:lnTo>
                    <a:lnTo>
                      <a:pt x="351" y="77"/>
                    </a:lnTo>
                    <a:lnTo>
                      <a:pt x="351" y="96"/>
                    </a:lnTo>
                    <a:lnTo>
                      <a:pt x="351" y="116"/>
                    </a:lnTo>
                    <a:lnTo>
                      <a:pt x="351" y="135"/>
                    </a:lnTo>
                    <a:lnTo>
                      <a:pt x="346" y="154"/>
                    </a:lnTo>
                    <a:lnTo>
                      <a:pt x="341" y="164"/>
                    </a:lnTo>
                    <a:lnTo>
                      <a:pt x="332" y="178"/>
                    </a:lnTo>
                    <a:lnTo>
                      <a:pt x="327" y="183"/>
                    </a:lnTo>
                    <a:lnTo>
                      <a:pt x="317" y="183"/>
                    </a:lnTo>
                    <a:lnTo>
                      <a:pt x="308" y="188"/>
                    </a:lnTo>
                    <a:lnTo>
                      <a:pt x="298" y="188"/>
                    </a:lnTo>
                    <a:lnTo>
                      <a:pt x="288" y="183"/>
                    </a:lnTo>
                    <a:lnTo>
                      <a:pt x="284" y="178"/>
                    </a:lnTo>
                    <a:lnTo>
                      <a:pt x="274" y="168"/>
                    </a:lnTo>
                    <a:lnTo>
                      <a:pt x="274" y="154"/>
                    </a:lnTo>
                    <a:lnTo>
                      <a:pt x="284" y="144"/>
                    </a:lnTo>
                    <a:lnTo>
                      <a:pt x="298" y="154"/>
                    </a:lnTo>
                    <a:lnTo>
                      <a:pt x="312" y="149"/>
                    </a:lnTo>
                    <a:lnTo>
                      <a:pt x="308" y="140"/>
                    </a:lnTo>
                    <a:lnTo>
                      <a:pt x="303" y="130"/>
                    </a:lnTo>
                    <a:lnTo>
                      <a:pt x="298" y="125"/>
                    </a:lnTo>
                    <a:lnTo>
                      <a:pt x="293" y="120"/>
                    </a:lnTo>
                    <a:lnTo>
                      <a:pt x="288" y="116"/>
                    </a:lnTo>
                    <a:lnTo>
                      <a:pt x="284" y="111"/>
                    </a:lnTo>
                    <a:lnTo>
                      <a:pt x="274" y="111"/>
                    </a:lnTo>
                    <a:lnTo>
                      <a:pt x="269" y="116"/>
                    </a:lnTo>
                    <a:lnTo>
                      <a:pt x="255" y="125"/>
                    </a:lnTo>
                    <a:lnTo>
                      <a:pt x="250" y="149"/>
                    </a:lnTo>
                    <a:lnTo>
                      <a:pt x="245" y="168"/>
                    </a:lnTo>
                    <a:lnTo>
                      <a:pt x="255" y="192"/>
                    </a:lnTo>
                    <a:lnTo>
                      <a:pt x="269" y="202"/>
                    </a:lnTo>
                    <a:lnTo>
                      <a:pt x="284" y="207"/>
                    </a:lnTo>
                    <a:lnTo>
                      <a:pt x="298" y="216"/>
                    </a:lnTo>
                    <a:lnTo>
                      <a:pt x="312" y="216"/>
                    </a:lnTo>
                    <a:lnTo>
                      <a:pt x="332" y="212"/>
                    </a:lnTo>
                    <a:lnTo>
                      <a:pt x="346" y="202"/>
                    </a:lnTo>
                    <a:lnTo>
                      <a:pt x="360" y="183"/>
                    </a:lnTo>
                    <a:lnTo>
                      <a:pt x="370" y="159"/>
                    </a:lnTo>
                    <a:lnTo>
                      <a:pt x="380" y="130"/>
                    </a:lnTo>
                    <a:lnTo>
                      <a:pt x="380" y="101"/>
                    </a:lnTo>
                    <a:lnTo>
                      <a:pt x="380" y="77"/>
                    </a:lnTo>
                    <a:lnTo>
                      <a:pt x="375" y="53"/>
                    </a:lnTo>
                    <a:lnTo>
                      <a:pt x="360" y="34"/>
                    </a:lnTo>
                    <a:lnTo>
                      <a:pt x="346" y="20"/>
                    </a:lnTo>
                    <a:lnTo>
                      <a:pt x="327" y="5"/>
                    </a:lnTo>
                    <a:lnTo>
                      <a:pt x="303" y="0"/>
                    </a:lnTo>
                    <a:lnTo>
                      <a:pt x="269" y="0"/>
                    </a:lnTo>
                    <a:lnTo>
                      <a:pt x="245" y="5"/>
                    </a:lnTo>
                    <a:lnTo>
                      <a:pt x="216" y="20"/>
                    </a:lnTo>
                    <a:lnTo>
                      <a:pt x="192" y="44"/>
                    </a:lnTo>
                    <a:lnTo>
                      <a:pt x="178" y="72"/>
                    </a:lnTo>
                    <a:lnTo>
                      <a:pt x="164" y="116"/>
                    </a:lnTo>
                    <a:lnTo>
                      <a:pt x="164" y="168"/>
                    </a:lnTo>
                    <a:lnTo>
                      <a:pt x="168" y="226"/>
                    </a:lnTo>
                    <a:lnTo>
                      <a:pt x="149" y="245"/>
                    </a:lnTo>
                    <a:lnTo>
                      <a:pt x="135" y="269"/>
                    </a:lnTo>
                    <a:lnTo>
                      <a:pt x="116" y="298"/>
                    </a:lnTo>
                    <a:lnTo>
                      <a:pt x="106" y="332"/>
                    </a:lnTo>
                    <a:lnTo>
                      <a:pt x="101" y="365"/>
                    </a:lnTo>
                    <a:lnTo>
                      <a:pt x="101" y="394"/>
                    </a:lnTo>
                    <a:lnTo>
                      <a:pt x="106" y="413"/>
                    </a:lnTo>
                    <a:lnTo>
                      <a:pt x="125" y="432"/>
                    </a:lnTo>
                    <a:lnTo>
                      <a:pt x="135" y="437"/>
                    </a:lnTo>
                    <a:lnTo>
                      <a:pt x="144" y="442"/>
                    </a:lnTo>
                    <a:lnTo>
                      <a:pt x="159" y="442"/>
                    </a:lnTo>
                    <a:lnTo>
                      <a:pt x="168" y="442"/>
                    </a:lnTo>
                    <a:lnTo>
                      <a:pt x="178" y="442"/>
                    </a:lnTo>
                    <a:lnTo>
                      <a:pt x="188" y="437"/>
                    </a:lnTo>
                    <a:lnTo>
                      <a:pt x="192" y="432"/>
                    </a:lnTo>
                    <a:lnTo>
                      <a:pt x="197" y="423"/>
                    </a:lnTo>
                    <a:lnTo>
                      <a:pt x="202" y="399"/>
                    </a:lnTo>
                    <a:lnTo>
                      <a:pt x="197" y="370"/>
                    </a:lnTo>
                    <a:lnTo>
                      <a:pt x="188" y="351"/>
                    </a:lnTo>
                    <a:lnTo>
                      <a:pt x="178" y="341"/>
                    </a:lnTo>
                    <a:lnTo>
                      <a:pt x="168" y="341"/>
                    </a:lnTo>
                    <a:lnTo>
                      <a:pt x="164" y="346"/>
                    </a:lnTo>
                    <a:lnTo>
                      <a:pt x="164" y="356"/>
                    </a:lnTo>
                    <a:lnTo>
                      <a:pt x="173" y="365"/>
                    </a:lnTo>
                    <a:lnTo>
                      <a:pt x="178" y="375"/>
                    </a:lnTo>
                    <a:lnTo>
                      <a:pt x="178" y="384"/>
                    </a:lnTo>
                    <a:lnTo>
                      <a:pt x="178" y="399"/>
                    </a:lnTo>
                    <a:lnTo>
                      <a:pt x="173" y="413"/>
                    </a:lnTo>
                    <a:lnTo>
                      <a:pt x="168" y="418"/>
                    </a:lnTo>
                    <a:lnTo>
                      <a:pt x="159" y="418"/>
                    </a:lnTo>
                    <a:lnTo>
                      <a:pt x="144" y="418"/>
                    </a:lnTo>
                    <a:lnTo>
                      <a:pt x="135" y="413"/>
                    </a:lnTo>
                    <a:lnTo>
                      <a:pt x="125" y="404"/>
                    </a:lnTo>
                    <a:lnTo>
                      <a:pt x="120" y="389"/>
                    </a:lnTo>
                    <a:lnTo>
                      <a:pt x="120" y="370"/>
                    </a:lnTo>
                    <a:lnTo>
                      <a:pt x="120" y="346"/>
                    </a:lnTo>
                    <a:lnTo>
                      <a:pt x="130" y="322"/>
                    </a:lnTo>
                    <a:lnTo>
                      <a:pt x="140" y="298"/>
                    </a:lnTo>
                    <a:lnTo>
                      <a:pt x="154" y="274"/>
                    </a:lnTo>
                    <a:lnTo>
                      <a:pt x="173" y="260"/>
                    </a:lnTo>
                    <a:lnTo>
                      <a:pt x="188" y="250"/>
                    </a:lnTo>
                    <a:lnTo>
                      <a:pt x="202" y="245"/>
                    </a:lnTo>
                    <a:lnTo>
                      <a:pt x="216" y="245"/>
                    </a:lnTo>
                    <a:lnTo>
                      <a:pt x="231" y="245"/>
                    </a:lnTo>
                    <a:lnTo>
                      <a:pt x="250" y="255"/>
                    </a:lnTo>
                    <a:lnTo>
                      <a:pt x="264" y="274"/>
                    </a:lnTo>
                    <a:lnTo>
                      <a:pt x="274" y="298"/>
                    </a:lnTo>
                    <a:lnTo>
                      <a:pt x="288" y="336"/>
                    </a:lnTo>
                    <a:lnTo>
                      <a:pt x="269" y="332"/>
                    </a:lnTo>
                    <a:lnTo>
                      <a:pt x="260" y="327"/>
                    </a:lnTo>
                    <a:lnTo>
                      <a:pt x="250" y="327"/>
                    </a:lnTo>
                    <a:lnTo>
                      <a:pt x="245" y="327"/>
                    </a:lnTo>
                    <a:lnTo>
                      <a:pt x="245" y="332"/>
                    </a:lnTo>
                    <a:lnTo>
                      <a:pt x="250" y="336"/>
                    </a:lnTo>
                    <a:lnTo>
                      <a:pt x="260" y="346"/>
                    </a:lnTo>
                    <a:lnTo>
                      <a:pt x="269" y="365"/>
                    </a:lnTo>
                    <a:lnTo>
                      <a:pt x="274" y="384"/>
                    </a:lnTo>
                    <a:lnTo>
                      <a:pt x="274" y="408"/>
                    </a:lnTo>
                    <a:lnTo>
                      <a:pt x="274" y="432"/>
                    </a:lnTo>
                    <a:lnTo>
                      <a:pt x="274" y="456"/>
                    </a:lnTo>
                    <a:lnTo>
                      <a:pt x="269" y="480"/>
                    </a:lnTo>
                    <a:lnTo>
                      <a:pt x="260" y="504"/>
                    </a:lnTo>
                    <a:lnTo>
                      <a:pt x="250" y="528"/>
                    </a:lnTo>
                    <a:lnTo>
                      <a:pt x="231" y="548"/>
                    </a:lnTo>
                    <a:lnTo>
                      <a:pt x="216" y="562"/>
                    </a:lnTo>
                    <a:lnTo>
                      <a:pt x="197" y="576"/>
                    </a:lnTo>
                    <a:lnTo>
                      <a:pt x="178" y="586"/>
                    </a:lnTo>
                    <a:lnTo>
                      <a:pt x="159" y="591"/>
                    </a:lnTo>
                    <a:lnTo>
                      <a:pt x="140" y="600"/>
                    </a:lnTo>
                    <a:lnTo>
                      <a:pt x="120" y="605"/>
                    </a:lnTo>
                    <a:lnTo>
                      <a:pt x="101" y="615"/>
                    </a:lnTo>
                    <a:lnTo>
                      <a:pt x="82" y="620"/>
                    </a:lnTo>
                    <a:lnTo>
                      <a:pt x="68" y="629"/>
                    </a:lnTo>
                    <a:lnTo>
                      <a:pt x="48" y="639"/>
                    </a:lnTo>
                    <a:lnTo>
                      <a:pt x="39" y="648"/>
                    </a:lnTo>
                    <a:lnTo>
                      <a:pt x="24" y="663"/>
                    </a:lnTo>
                    <a:lnTo>
                      <a:pt x="15" y="682"/>
                    </a:lnTo>
                    <a:lnTo>
                      <a:pt x="5" y="706"/>
                    </a:lnTo>
                    <a:lnTo>
                      <a:pt x="5" y="730"/>
                    </a:lnTo>
                    <a:lnTo>
                      <a:pt x="0" y="764"/>
                    </a:lnTo>
                    <a:lnTo>
                      <a:pt x="5" y="788"/>
                    </a:lnTo>
                    <a:lnTo>
                      <a:pt x="5" y="807"/>
                    </a:lnTo>
                    <a:lnTo>
                      <a:pt x="15" y="826"/>
                    </a:lnTo>
                    <a:lnTo>
                      <a:pt x="20" y="845"/>
                    </a:lnTo>
                    <a:lnTo>
                      <a:pt x="29" y="860"/>
                    </a:lnTo>
                    <a:lnTo>
                      <a:pt x="44" y="879"/>
                    </a:lnTo>
                    <a:lnTo>
                      <a:pt x="58" y="893"/>
                    </a:lnTo>
                    <a:lnTo>
                      <a:pt x="72" y="903"/>
                    </a:lnTo>
                    <a:lnTo>
                      <a:pt x="92" y="912"/>
                    </a:lnTo>
                    <a:lnTo>
                      <a:pt x="111" y="922"/>
                    </a:lnTo>
                    <a:lnTo>
                      <a:pt x="135" y="927"/>
                    </a:lnTo>
                    <a:lnTo>
                      <a:pt x="154" y="936"/>
                    </a:lnTo>
                    <a:lnTo>
                      <a:pt x="178" y="936"/>
                    </a:lnTo>
                    <a:lnTo>
                      <a:pt x="207" y="941"/>
                    </a:lnTo>
                    <a:lnTo>
                      <a:pt x="231" y="941"/>
                    </a:lnTo>
                    <a:lnTo>
                      <a:pt x="260" y="941"/>
                    </a:lnTo>
                    <a:lnTo>
                      <a:pt x="284" y="936"/>
                    </a:lnTo>
                    <a:lnTo>
                      <a:pt x="308" y="927"/>
                    </a:lnTo>
                    <a:lnTo>
                      <a:pt x="332" y="912"/>
                    </a:lnTo>
                    <a:lnTo>
                      <a:pt x="360" y="898"/>
                    </a:lnTo>
                    <a:lnTo>
                      <a:pt x="380" y="884"/>
                    </a:lnTo>
                    <a:lnTo>
                      <a:pt x="404" y="864"/>
                    </a:lnTo>
                    <a:lnTo>
                      <a:pt x="423" y="850"/>
                    </a:lnTo>
                    <a:lnTo>
                      <a:pt x="437" y="831"/>
                    </a:lnTo>
                    <a:lnTo>
                      <a:pt x="447" y="816"/>
                    </a:lnTo>
                    <a:lnTo>
                      <a:pt x="461" y="807"/>
                    </a:lnTo>
                    <a:lnTo>
                      <a:pt x="476" y="797"/>
                    </a:lnTo>
                    <a:lnTo>
                      <a:pt x="495" y="792"/>
                    </a:lnTo>
                    <a:lnTo>
                      <a:pt x="509" y="788"/>
                    </a:lnTo>
                    <a:lnTo>
                      <a:pt x="524" y="783"/>
                    </a:lnTo>
                    <a:lnTo>
                      <a:pt x="538" y="778"/>
                    </a:lnTo>
                    <a:lnTo>
                      <a:pt x="552" y="778"/>
                    </a:lnTo>
                    <a:lnTo>
                      <a:pt x="562" y="788"/>
                    </a:lnTo>
                    <a:lnTo>
                      <a:pt x="543" y="792"/>
                    </a:lnTo>
                    <a:lnTo>
                      <a:pt x="524" y="802"/>
                    </a:lnTo>
                    <a:lnTo>
                      <a:pt x="504" y="807"/>
                    </a:lnTo>
                    <a:lnTo>
                      <a:pt x="485" y="816"/>
                    </a:lnTo>
                    <a:lnTo>
                      <a:pt x="466" y="831"/>
                    </a:lnTo>
                    <a:lnTo>
                      <a:pt x="452" y="845"/>
                    </a:lnTo>
                    <a:lnTo>
                      <a:pt x="432" y="855"/>
                    </a:lnTo>
                    <a:lnTo>
                      <a:pt x="413" y="869"/>
                    </a:lnTo>
                    <a:lnTo>
                      <a:pt x="399" y="884"/>
                    </a:lnTo>
                    <a:lnTo>
                      <a:pt x="384" y="898"/>
                    </a:lnTo>
                    <a:lnTo>
                      <a:pt x="370" y="908"/>
                    </a:lnTo>
                    <a:lnTo>
                      <a:pt x="356" y="922"/>
                    </a:lnTo>
                    <a:lnTo>
                      <a:pt x="346" y="927"/>
                    </a:lnTo>
                    <a:lnTo>
                      <a:pt x="332" y="936"/>
                    </a:lnTo>
                    <a:lnTo>
                      <a:pt x="322" y="941"/>
                    </a:lnTo>
                    <a:lnTo>
                      <a:pt x="317" y="941"/>
                    </a:lnTo>
                    <a:lnTo>
                      <a:pt x="332" y="956"/>
                    </a:lnTo>
                    <a:lnTo>
                      <a:pt x="341" y="989"/>
                    </a:lnTo>
                    <a:lnTo>
                      <a:pt x="351" y="1013"/>
                    </a:lnTo>
                    <a:lnTo>
                      <a:pt x="365" y="1023"/>
                    </a:lnTo>
                    <a:lnTo>
                      <a:pt x="384" y="1028"/>
                    </a:lnTo>
                    <a:lnTo>
                      <a:pt x="399" y="1023"/>
                    </a:lnTo>
                    <a:lnTo>
                      <a:pt x="418" y="1008"/>
                    </a:lnTo>
                    <a:lnTo>
                      <a:pt x="432" y="989"/>
                    </a:lnTo>
                    <a:lnTo>
                      <a:pt x="447" y="965"/>
                    </a:lnTo>
                    <a:lnTo>
                      <a:pt x="456" y="946"/>
                    </a:lnTo>
                    <a:lnTo>
                      <a:pt x="466" y="936"/>
                    </a:lnTo>
                    <a:lnTo>
                      <a:pt x="476" y="936"/>
                    </a:lnTo>
                    <a:lnTo>
                      <a:pt x="485" y="941"/>
                    </a:lnTo>
                    <a:lnTo>
                      <a:pt x="490" y="946"/>
                    </a:lnTo>
                    <a:lnTo>
                      <a:pt x="500" y="960"/>
                    </a:lnTo>
                    <a:lnTo>
                      <a:pt x="504" y="975"/>
                    </a:lnTo>
                    <a:lnTo>
                      <a:pt x="509" y="989"/>
                    </a:lnTo>
                    <a:lnTo>
                      <a:pt x="514" y="999"/>
                    </a:lnTo>
                    <a:lnTo>
                      <a:pt x="524" y="1008"/>
                    </a:lnTo>
                    <a:lnTo>
                      <a:pt x="538" y="1013"/>
                    </a:lnTo>
                    <a:lnTo>
                      <a:pt x="552" y="1013"/>
                    </a:lnTo>
                    <a:lnTo>
                      <a:pt x="572" y="1013"/>
                    </a:lnTo>
                    <a:lnTo>
                      <a:pt x="586" y="1004"/>
                    </a:lnTo>
                    <a:lnTo>
                      <a:pt x="605" y="989"/>
                    </a:lnTo>
                    <a:lnTo>
                      <a:pt x="615" y="970"/>
                    </a:lnTo>
                    <a:lnTo>
                      <a:pt x="624" y="951"/>
                    </a:lnTo>
                    <a:lnTo>
                      <a:pt x="624" y="927"/>
                    </a:lnTo>
                    <a:lnTo>
                      <a:pt x="624" y="912"/>
                    </a:lnTo>
                    <a:lnTo>
                      <a:pt x="620" y="898"/>
                    </a:lnTo>
                    <a:lnTo>
                      <a:pt x="610" y="884"/>
                    </a:lnTo>
                    <a:lnTo>
                      <a:pt x="596" y="874"/>
                    </a:lnTo>
                    <a:lnTo>
                      <a:pt x="586" y="860"/>
                    </a:lnTo>
                    <a:lnTo>
                      <a:pt x="581" y="855"/>
                    </a:lnTo>
                    <a:lnTo>
                      <a:pt x="596" y="850"/>
                    </a:lnTo>
                    <a:lnTo>
                      <a:pt x="605" y="845"/>
                    </a:lnTo>
                    <a:lnTo>
                      <a:pt x="620" y="840"/>
                    </a:lnTo>
                    <a:lnTo>
                      <a:pt x="624" y="836"/>
                    </a:lnTo>
                    <a:lnTo>
                      <a:pt x="634" y="831"/>
                    </a:lnTo>
                    <a:lnTo>
                      <a:pt x="639" y="821"/>
                    </a:lnTo>
                    <a:lnTo>
                      <a:pt x="644" y="807"/>
                    </a:lnTo>
                    <a:lnTo>
                      <a:pt x="644" y="797"/>
                    </a:lnTo>
                    <a:lnTo>
                      <a:pt x="644" y="783"/>
                    </a:lnTo>
                    <a:lnTo>
                      <a:pt x="639" y="768"/>
                    </a:lnTo>
                    <a:lnTo>
                      <a:pt x="634" y="759"/>
                    </a:lnTo>
                    <a:lnTo>
                      <a:pt x="624" y="744"/>
                    </a:lnTo>
                    <a:lnTo>
                      <a:pt x="610" y="735"/>
                    </a:lnTo>
                    <a:lnTo>
                      <a:pt x="600" y="725"/>
                    </a:lnTo>
                    <a:lnTo>
                      <a:pt x="581" y="716"/>
                    </a:lnTo>
                    <a:lnTo>
                      <a:pt x="567" y="711"/>
                    </a:lnTo>
                    <a:lnTo>
                      <a:pt x="591" y="711"/>
                    </a:lnTo>
                    <a:lnTo>
                      <a:pt x="610" y="706"/>
                    </a:lnTo>
                    <a:lnTo>
                      <a:pt x="624" y="696"/>
                    </a:lnTo>
                    <a:lnTo>
                      <a:pt x="639" y="692"/>
                    </a:lnTo>
                    <a:lnTo>
                      <a:pt x="644" y="682"/>
                    </a:lnTo>
                    <a:lnTo>
                      <a:pt x="648" y="672"/>
                    </a:lnTo>
                    <a:lnTo>
                      <a:pt x="648" y="663"/>
                    </a:lnTo>
                    <a:lnTo>
                      <a:pt x="648" y="653"/>
                    </a:lnTo>
                    <a:lnTo>
                      <a:pt x="648" y="624"/>
                    </a:lnTo>
                    <a:lnTo>
                      <a:pt x="653" y="600"/>
                    </a:lnTo>
                    <a:lnTo>
                      <a:pt x="663" y="576"/>
                    </a:lnTo>
                    <a:lnTo>
                      <a:pt x="687" y="557"/>
                    </a:lnTo>
                    <a:lnTo>
                      <a:pt x="677" y="552"/>
                    </a:lnTo>
                    <a:lnTo>
                      <a:pt x="668" y="548"/>
                    </a:lnTo>
                    <a:lnTo>
                      <a:pt x="658" y="548"/>
                    </a:lnTo>
                    <a:lnTo>
                      <a:pt x="644" y="548"/>
                    </a:lnTo>
                    <a:lnTo>
                      <a:pt x="634" y="552"/>
                    </a:lnTo>
                    <a:lnTo>
                      <a:pt x="624" y="557"/>
                    </a:lnTo>
                    <a:lnTo>
                      <a:pt x="615" y="562"/>
                    </a:lnTo>
                    <a:lnTo>
                      <a:pt x="605" y="572"/>
                    </a:lnTo>
                    <a:lnTo>
                      <a:pt x="596" y="581"/>
                    </a:lnTo>
                    <a:lnTo>
                      <a:pt x="586" y="596"/>
                    </a:lnTo>
                    <a:lnTo>
                      <a:pt x="572" y="615"/>
                    </a:lnTo>
                    <a:lnTo>
                      <a:pt x="562" y="629"/>
                    </a:lnTo>
                    <a:lnTo>
                      <a:pt x="548" y="644"/>
                    </a:lnTo>
                    <a:lnTo>
                      <a:pt x="533" y="658"/>
                    </a:lnTo>
                    <a:lnTo>
                      <a:pt x="524" y="672"/>
                    </a:lnTo>
                    <a:lnTo>
                      <a:pt x="519" y="682"/>
                    </a:lnTo>
                    <a:lnTo>
                      <a:pt x="504" y="687"/>
                    </a:lnTo>
                    <a:lnTo>
                      <a:pt x="504" y="682"/>
                    </a:lnTo>
                    <a:lnTo>
                      <a:pt x="504" y="668"/>
                    </a:lnTo>
                    <a:lnTo>
                      <a:pt x="509" y="653"/>
                    </a:lnTo>
                    <a:lnTo>
                      <a:pt x="519" y="644"/>
                    </a:lnTo>
                    <a:lnTo>
                      <a:pt x="533" y="634"/>
                    </a:lnTo>
                    <a:lnTo>
                      <a:pt x="543" y="624"/>
                    </a:lnTo>
                    <a:lnTo>
                      <a:pt x="557" y="610"/>
                    </a:lnTo>
                    <a:lnTo>
                      <a:pt x="572" y="591"/>
                    </a:lnTo>
                    <a:lnTo>
                      <a:pt x="581" y="581"/>
                    </a:lnTo>
                    <a:lnTo>
                      <a:pt x="591" y="567"/>
                    </a:lnTo>
                    <a:lnTo>
                      <a:pt x="596" y="552"/>
                    </a:lnTo>
                    <a:close/>
                  </a:path>
                </a:pathLst>
              </a:cu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vi-VN" smtClean="0">
                  <a:solidFill>
                    <a:srgbClr val="000000"/>
                  </a:solidFill>
                  <a:latin typeface="Times New Roman" pitchFamily="18" charset="0"/>
                  <a:cs typeface="Times New Roman" pitchFamily="18" charset="0"/>
                </a:endParaRPr>
              </a:p>
            </p:txBody>
          </p:sp>
          <p:sp>
            <p:nvSpPr>
              <p:cNvPr id="18527" name="Freeform 16"/>
              <p:cNvSpPr>
                <a:spLocks/>
              </p:cNvSpPr>
              <p:nvPr/>
            </p:nvSpPr>
            <p:spPr bwMode="auto">
              <a:xfrm>
                <a:off x="10488" y="14275"/>
                <a:ext cx="144" cy="91"/>
              </a:xfrm>
              <a:custGeom>
                <a:avLst/>
                <a:gdLst>
                  <a:gd name="T0" fmla="*/ 0 w 144"/>
                  <a:gd name="T1" fmla="*/ 31 h 96"/>
                  <a:gd name="T2" fmla="*/ 9 w 144"/>
                  <a:gd name="T3" fmla="*/ 45 h 96"/>
                  <a:gd name="T4" fmla="*/ 24 w 144"/>
                  <a:gd name="T5" fmla="*/ 52 h 96"/>
                  <a:gd name="T6" fmla="*/ 43 w 144"/>
                  <a:gd name="T7" fmla="*/ 63 h 96"/>
                  <a:gd name="T8" fmla="*/ 62 w 144"/>
                  <a:gd name="T9" fmla="*/ 66 h 96"/>
                  <a:gd name="T10" fmla="*/ 81 w 144"/>
                  <a:gd name="T11" fmla="*/ 70 h 96"/>
                  <a:gd name="T12" fmla="*/ 105 w 144"/>
                  <a:gd name="T13" fmla="*/ 70 h 96"/>
                  <a:gd name="T14" fmla="*/ 125 w 144"/>
                  <a:gd name="T15" fmla="*/ 70 h 96"/>
                  <a:gd name="T16" fmla="*/ 144 w 144"/>
                  <a:gd name="T17" fmla="*/ 66 h 96"/>
                  <a:gd name="T18" fmla="*/ 129 w 144"/>
                  <a:gd name="T19" fmla="*/ 60 h 96"/>
                  <a:gd name="T20" fmla="*/ 115 w 144"/>
                  <a:gd name="T21" fmla="*/ 56 h 96"/>
                  <a:gd name="T22" fmla="*/ 101 w 144"/>
                  <a:gd name="T23" fmla="*/ 49 h 96"/>
                  <a:gd name="T24" fmla="*/ 86 w 144"/>
                  <a:gd name="T25" fmla="*/ 45 h 96"/>
                  <a:gd name="T26" fmla="*/ 77 w 144"/>
                  <a:gd name="T27" fmla="*/ 39 h 96"/>
                  <a:gd name="T28" fmla="*/ 72 w 144"/>
                  <a:gd name="T29" fmla="*/ 27 h 96"/>
                  <a:gd name="T30" fmla="*/ 67 w 144"/>
                  <a:gd name="T31" fmla="*/ 18 h 96"/>
                  <a:gd name="T32" fmla="*/ 72 w 144"/>
                  <a:gd name="T33" fmla="*/ 0 h 96"/>
                  <a:gd name="T34" fmla="*/ 0 w 144"/>
                  <a:gd name="T35" fmla="*/ 31 h 9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4"/>
                  <a:gd name="T55" fmla="*/ 0 h 96"/>
                  <a:gd name="T56" fmla="*/ 144 w 144"/>
                  <a:gd name="T57" fmla="*/ 96 h 9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4" h="96">
                    <a:moveTo>
                      <a:pt x="0" y="43"/>
                    </a:moveTo>
                    <a:lnTo>
                      <a:pt x="9" y="62"/>
                    </a:lnTo>
                    <a:lnTo>
                      <a:pt x="24" y="72"/>
                    </a:lnTo>
                    <a:lnTo>
                      <a:pt x="43" y="86"/>
                    </a:lnTo>
                    <a:lnTo>
                      <a:pt x="62" y="91"/>
                    </a:lnTo>
                    <a:lnTo>
                      <a:pt x="81" y="96"/>
                    </a:lnTo>
                    <a:lnTo>
                      <a:pt x="105" y="96"/>
                    </a:lnTo>
                    <a:lnTo>
                      <a:pt x="125" y="96"/>
                    </a:lnTo>
                    <a:lnTo>
                      <a:pt x="144" y="91"/>
                    </a:lnTo>
                    <a:lnTo>
                      <a:pt x="129" y="82"/>
                    </a:lnTo>
                    <a:lnTo>
                      <a:pt x="115" y="77"/>
                    </a:lnTo>
                    <a:lnTo>
                      <a:pt x="101" y="67"/>
                    </a:lnTo>
                    <a:lnTo>
                      <a:pt x="86" y="62"/>
                    </a:lnTo>
                    <a:lnTo>
                      <a:pt x="77" y="53"/>
                    </a:lnTo>
                    <a:lnTo>
                      <a:pt x="72" y="38"/>
                    </a:lnTo>
                    <a:lnTo>
                      <a:pt x="67" y="24"/>
                    </a:lnTo>
                    <a:lnTo>
                      <a:pt x="72" y="0"/>
                    </a:lnTo>
                    <a:lnTo>
                      <a:pt x="0" y="43"/>
                    </a:lnTo>
                    <a:close/>
                  </a:path>
                </a:pathLst>
              </a:cu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vi-VN" smtClean="0">
                  <a:solidFill>
                    <a:srgbClr val="000000"/>
                  </a:solidFill>
                  <a:latin typeface="Times New Roman" pitchFamily="18" charset="0"/>
                  <a:cs typeface="Times New Roman" pitchFamily="18" charset="0"/>
                </a:endParaRPr>
              </a:p>
            </p:txBody>
          </p:sp>
          <p:sp>
            <p:nvSpPr>
              <p:cNvPr id="18528" name="Freeform 17"/>
              <p:cNvSpPr>
                <a:spLocks/>
              </p:cNvSpPr>
              <p:nvPr/>
            </p:nvSpPr>
            <p:spPr bwMode="auto">
              <a:xfrm>
                <a:off x="10425" y="14366"/>
                <a:ext cx="68" cy="74"/>
              </a:xfrm>
              <a:custGeom>
                <a:avLst/>
                <a:gdLst>
                  <a:gd name="T0" fmla="*/ 5 w 68"/>
                  <a:gd name="T1" fmla="*/ 50 h 77"/>
                  <a:gd name="T2" fmla="*/ 15 w 68"/>
                  <a:gd name="T3" fmla="*/ 57 h 77"/>
                  <a:gd name="T4" fmla="*/ 24 w 68"/>
                  <a:gd name="T5" fmla="*/ 57 h 77"/>
                  <a:gd name="T6" fmla="*/ 34 w 68"/>
                  <a:gd name="T7" fmla="*/ 60 h 77"/>
                  <a:gd name="T8" fmla="*/ 39 w 68"/>
                  <a:gd name="T9" fmla="*/ 60 h 77"/>
                  <a:gd name="T10" fmla="*/ 44 w 68"/>
                  <a:gd name="T11" fmla="*/ 60 h 77"/>
                  <a:gd name="T12" fmla="*/ 53 w 68"/>
                  <a:gd name="T13" fmla="*/ 57 h 77"/>
                  <a:gd name="T14" fmla="*/ 58 w 68"/>
                  <a:gd name="T15" fmla="*/ 57 h 77"/>
                  <a:gd name="T16" fmla="*/ 63 w 68"/>
                  <a:gd name="T17" fmla="*/ 50 h 77"/>
                  <a:gd name="T18" fmla="*/ 68 w 68"/>
                  <a:gd name="T19" fmla="*/ 37 h 77"/>
                  <a:gd name="T20" fmla="*/ 68 w 68"/>
                  <a:gd name="T21" fmla="*/ 32 h 77"/>
                  <a:gd name="T22" fmla="*/ 58 w 68"/>
                  <a:gd name="T23" fmla="*/ 18 h 77"/>
                  <a:gd name="T24" fmla="*/ 53 w 68"/>
                  <a:gd name="T25" fmla="*/ 10 h 77"/>
                  <a:gd name="T26" fmla="*/ 48 w 68"/>
                  <a:gd name="T27" fmla="*/ 5 h 77"/>
                  <a:gd name="T28" fmla="*/ 44 w 68"/>
                  <a:gd name="T29" fmla="*/ 0 h 77"/>
                  <a:gd name="T30" fmla="*/ 34 w 68"/>
                  <a:gd name="T31" fmla="*/ 0 h 77"/>
                  <a:gd name="T32" fmla="*/ 29 w 68"/>
                  <a:gd name="T33" fmla="*/ 0 h 77"/>
                  <a:gd name="T34" fmla="*/ 20 w 68"/>
                  <a:gd name="T35" fmla="*/ 5 h 77"/>
                  <a:gd name="T36" fmla="*/ 15 w 68"/>
                  <a:gd name="T37" fmla="*/ 5 h 77"/>
                  <a:gd name="T38" fmla="*/ 10 w 68"/>
                  <a:gd name="T39" fmla="*/ 10 h 77"/>
                  <a:gd name="T40" fmla="*/ 5 w 68"/>
                  <a:gd name="T41" fmla="*/ 12 h 77"/>
                  <a:gd name="T42" fmla="*/ 0 w 68"/>
                  <a:gd name="T43" fmla="*/ 18 h 77"/>
                  <a:gd name="T44" fmla="*/ 0 w 68"/>
                  <a:gd name="T45" fmla="*/ 32 h 77"/>
                  <a:gd name="T46" fmla="*/ 0 w 68"/>
                  <a:gd name="T47" fmla="*/ 41 h 77"/>
                  <a:gd name="T48" fmla="*/ 5 w 68"/>
                  <a:gd name="T49" fmla="*/ 50 h 7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8"/>
                  <a:gd name="T76" fmla="*/ 0 h 77"/>
                  <a:gd name="T77" fmla="*/ 68 w 68"/>
                  <a:gd name="T78" fmla="*/ 77 h 7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8" h="77">
                    <a:moveTo>
                      <a:pt x="5" y="62"/>
                    </a:moveTo>
                    <a:lnTo>
                      <a:pt x="15" y="72"/>
                    </a:lnTo>
                    <a:lnTo>
                      <a:pt x="24" y="72"/>
                    </a:lnTo>
                    <a:lnTo>
                      <a:pt x="34" y="77"/>
                    </a:lnTo>
                    <a:lnTo>
                      <a:pt x="39" y="77"/>
                    </a:lnTo>
                    <a:lnTo>
                      <a:pt x="44" y="77"/>
                    </a:lnTo>
                    <a:lnTo>
                      <a:pt x="53" y="72"/>
                    </a:lnTo>
                    <a:lnTo>
                      <a:pt x="58" y="72"/>
                    </a:lnTo>
                    <a:lnTo>
                      <a:pt x="63" y="62"/>
                    </a:lnTo>
                    <a:lnTo>
                      <a:pt x="68" y="48"/>
                    </a:lnTo>
                    <a:lnTo>
                      <a:pt x="68" y="38"/>
                    </a:lnTo>
                    <a:lnTo>
                      <a:pt x="58" y="24"/>
                    </a:lnTo>
                    <a:lnTo>
                      <a:pt x="53" y="10"/>
                    </a:lnTo>
                    <a:lnTo>
                      <a:pt x="48" y="5"/>
                    </a:lnTo>
                    <a:lnTo>
                      <a:pt x="44" y="0"/>
                    </a:lnTo>
                    <a:lnTo>
                      <a:pt x="34" y="0"/>
                    </a:lnTo>
                    <a:lnTo>
                      <a:pt x="29" y="0"/>
                    </a:lnTo>
                    <a:lnTo>
                      <a:pt x="20" y="5"/>
                    </a:lnTo>
                    <a:lnTo>
                      <a:pt x="15" y="5"/>
                    </a:lnTo>
                    <a:lnTo>
                      <a:pt x="10" y="10"/>
                    </a:lnTo>
                    <a:lnTo>
                      <a:pt x="5" y="14"/>
                    </a:lnTo>
                    <a:lnTo>
                      <a:pt x="0" y="24"/>
                    </a:lnTo>
                    <a:lnTo>
                      <a:pt x="0" y="38"/>
                    </a:lnTo>
                    <a:lnTo>
                      <a:pt x="0" y="53"/>
                    </a:lnTo>
                    <a:lnTo>
                      <a:pt x="5" y="62"/>
                    </a:lnTo>
                    <a:close/>
                  </a:path>
                </a:pathLst>
              </a:cu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vi-VN" smtClean="0">
                  <a:solidFill>
                    <a:srgbClr val="000000"/>
                  </a:solidFill>
                  <a:latin typeface="Times New Roman" pitchFamily="18" charset="0"/>
                  <a:cs typeface="Times New Roman" pitchFamily="18" charset="0"/>
                </a:endParaRPr>
              </a:p>
            </p:txBody>
          </p:sp>
          <p:sp>
            <p:nvSpPr>
              <p:cNvPr id="18529" name="Freeform 18"/>
              <p:cNvSpPr>
                <a:spLocks/>
              </p:cNvSpPr>
              <p:nvPr/>
            </p:nvSpPr>
            <p:spPr bwMode="auto">
              <a:xfrm>
                <a:off x="10488" y="12761"/>
                <a:ext cx="494" cy="1422"/>
              </a:xfrm>
              <a:custGeom>
                <a:avLst/>
                <a:gdLst>
                  <a:gd name="T0" fmla="*/ 417 w 494"/>
                  <a:gd name="T1" fmla="*/ 1020 h 1488"/>
                  <a:gd name="T2" fmla="*/ 417 w 494"/>
                  <a:gd name="T3" fmla="*/ 921 h 1488"/>
                  <a:gd name="T4" fmla="*/ 393 w 494"/>
                  <a:gd name="T5" fmla="*/ 817 h 1488"/>
                  <a:gd name="T6" fmla="*/ 341 w 494"/>
                  <a:gd name="T7" fmla="*/ 723 h 1488"/>
                  <a:gd name="T8" fmla="*/ 254 w 494"/>
                  <a:gd name="T9" fmla="*/ 655 h 1488"/>
                  <a:gd name="T10" fmla="*/ 187 w 494"/>
                  <a:gd name="T11" fmla="*/ 621 h 1488"/>
                  <a:gd name="T12" fmla="*/ 225 w 494"/>
                  <a:gd name="T13" fmla="*/ 621 h 1488"/>
                  <a:gd name="T14" fmla="*/ 269 w 494"/>
                  <a:gd name="T15" fmla="*/ 629 h 1488"/>
                  <a:gd name="T16" fmla="*/ 321 w 494"/>
                  <a:gd name="T17" fmla="*/ 621 h 1488"/>
                  <a:gd name="T18" fmla="*/ 360 w 494"/>
                  <a:gd name="T19" fmla="*/ 593 h 1488"/>
                  <a:gd name="T20" fmla="*/ 326 w 494"/>
                  <a:gd name="T21" fmla="*/ 548 h 1488"/>
                  <a:gd name="T22" fmla="*/ 365 w 494"/>
                  <a:gd name="T23" fmla="*/ 542 h 1488"/>
                  <a:gd name="T24" fmla="*/ 437 w 494"/>
                  <a:gd name="T25" fmla="*/ 505 h 1488"/>
                  <a:gd name="T26" fmla="*/ 475 w 494"/>
                  <a:gd name="T27" fmla="*/ 458 h 1488"/>
                  <a:gd name="T28" fmla="*/ 470 w 494"/>
                  <a:gd name="T29" fmla="*/ 431 h 1488"/>
                  <a:gd name="T30" fmla="*/ 403 w 494"/>
                  <a:gd name="T31" fmla="*/ 409 h 1488"/>
                  <a:gd name="T32" fmla="*/ 317 w 494"/>
                  <a:gd name="T33" fmla="*/ 445 h 1488"/>
                  <a:gd name="T34" fmla="*/ 341 w 494"/>
                  <a:gd name="T35" fmla="*/ 418 h 1488"/>
                  <a:gd name="T36" fmla="*/ 403 w 494"/>
                  <a:gd name="T37" fmla="*/ 325 h 1488"/>
                  <a:gd name="T38" fmla="*/ 417 w 494"/>
                  <a:gd name="T39" fmla="*/ 260 h 1488"/>
                  <a:gd name="T40" fmla="*/ 389 w 494"/>
                  <a:gd name="T41" fmla="*/ 252 h 1488"/>
                  <a:gd name="T42" fmla="*/ 317 w 494"/>
                  <a:gd name="T43" fmla="*/ 289 h 1488"/>
                  <a:gd name="T44" fmla="*/ 278 w 494"/>
                  <a:gd name="T45" fmla="*/ 351 h 1488"/>
                  <a:gd name="T46" fmla="*/ 259 w 494"/>
                  <a:gd name="T47" fmla="*/ 358 h 1488"/>
                  <a:gd name="T48" fmla="*/ 269 w 494"/>
                  <a:gd name="T49" fmla="*/ 256 h 1488"/>
                  <a:gd name="T50" fmla="*/ 312 w 494"/>
                  <a:gd name="T51" fmla="*/ 164 h 1488"/>
                  <a:gd name="T52" fmla="*/ 345 w 494"/>
                  <a:gd name="T53" fmla="*/ 95 h 1488"/>
                  <a:gd name="T54" fmla="*/ 360 w 494"/>
                  <a:gd name="T55" fmla="*/ 81 h 1488"/>
                  <a:gd name="T56" fmla="*/ 365 w 494"/>
                  <a:gd name="T57" fmla="*/ 128 h 1488"/>
                  <a:gd name="T58" fmla="*/ 413 w 494"/>
                  <a:gd name="T59" fmla="*/ 139 h 1488"/>
                  <a:gd name="T60" fmla="*/ 451 w 494"/>
                  <a:gd name="T61" fmla="*/ 128 h 1488"/>
                  <a:gd name="T62" fmla="*/ 475 w 494"/>
                  <a:gd name="T63" fmla="*/ 92 h 1488"/>
                  <a:gd name="T64" fmla="*/ 475 w 494"/>
                  <a:gd name="T65" fmla="*/ 45 h 1488"/>
                  <a:gd name="T66" fmla="*/ 432 w 494"/>
                  <a:gd name="T67" fmla="*/ 10 h 1488"/>
                  <a:gd name="T68" fmla="*/ 360 w 494"/>
                  <a:gd name="T69" fmla="*/ 11 h 1488"/>
                  <a:gd name="T70" fmla="*/ 283 w 494"/>
                  <a:gd name="T71" fmla="*/ 73 h 1488"/>
                  <a:gd name="T72" fmla="*/ 235 w 494"/>
                  <a:gd name="T73" fmla="*/ 142 h 1488"/>
                  <a:gd name="T74" fmla="*/ 216 w 494"/>
                  <a:gd name="T75" fmla="*/ 314 h 1488"/>
                  <a:gd name="T76" fmla="*/ 192 w 494"/>
                  <a:gd name="T77" fmla="*/ 467 h 1488"/>
                  <a:gd name="T78" fmla="*/ 125 w 494"/>
                  <a:gd name="T79" fmla="*/ 538 h 1488"/>
                  <a:gd name="T80" fmla="*/ 62 w 494"/>
                  <a:gd name="T81" fmla="*/ 538 h 1488"/>
                  <a:gd name="T82" fmla="*/ 33 w 494"/>
                  <a:gd name="T83" fmla="*/ 498 h 1488"/>
                  <a:gd name="T84" fmla="*/ 53 w 494"/>
                  <a:gd name="T85" fmla="*/ 454 h 1488"/>
                  <a:gd name="T86" fmla="*/ 91 w 494"/>
                  <a:gd name="T87" fmla="*/ 449 h 1488"/>
                  <a:gd name="T88" fmla="*/ 120 w 494"/>
                  <a:gd name="T89" fmla="*/ 480 h 1488"/>
                  <a:gd name="T90" fmla="*/ 120 w 494"/>
                  <a:gd name="T91" fmla="*/ 427 h 1488"/>
                  <a:gd name="T92" fmla="*/ 134 w 494"/>
                  <a:gd name="T93" fmla="*/ 403 h 1488"/>
                  <a:gd name="T94" fmla="*/ 120 w 494"/>
                  <a:gd name="T95" fmla="*/ 366 h 1488"/>
                  <a:gd name="T96" fmla="*/ 81 w 494"/>
                  <a:gd name="T97" fmla="*/ 377 h 1488"/>
                  <a:gd name="T98" fmla="*/ 38 w 494"/>
                  <a:gd name="T99" fmla="*/ 413 h 1488"/>
                  <a:gd name="T100" fmla="*/ 5 w 494"/>
                  <a:gd name="T101" fmla="*/ 494 h 1488"/>
                  <a:gd name="T102" fmla="*/ 29 w 494"/>
                  <a:gd name="T103" fmla="*/ 608 h 1488"/>
                  <a:gd name="T104" fmla="*/ 96 w 494"/>
                  <a:gd name="T105" fmla="*/ 669 h 1488"/>
                  <a:gd name="T106" fmla="*/ 163 w 494"/>
                  <a:gd name="T107" fmla="*/ 710 h 1488"/>
                  <a:gd name="T108" fmla="*/ 245 w 494"/>
                  <a:gd name="T109" fmla="*/ 799 h 1488"/>
                  <a:gd name="T110" fmla="*/ 312 w 494"/>
                  <a:gd name="T111" fmla="*/ 925 h 1488"/>
                  <a:gd name="T112" fmla="*/ 317 w 494"/>
                  <a:gd name="T113" fmla="*/ 1133 h 1488"/>
                  <a:gd name="T114" fmla="*/ 350 w 494"/>
                  <a:gd name="T115" fmla="*/ 1101 h 1488"/>
                  <a:gd name="T116" fmla="*/ 379 w 494"/>
                  <a:gd name="T117" fmla="*/ 1082 h 14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94"/>
                  <a:gd name="T178" fmla="*/ 0 h 1488"/>
                  <a:gd name="T179" fmla="*/ 494 w 494"/>
                  <a:gd name="T180" fmla="*/ 1488 h 14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94" h="1488">
                    <a:moveTo>
                      <a:pt x="408" y="1406"/>
                    </a:moveTo>
                    <a:lnTo>
                      <a:pt x="413" y="1378"/>
                    </a:lnTo>
                    <a:lnTo>
                      <a:pt x="417" y="1339"/>
                    </a:lnTo>
                    <a:lnTo>
                      <a:pt x="417" y="1296"/>
                    </a:lnTo>
                    <a:lnTo>
                      <a:pt x="417" y="1258"/>
                    </a:lnTo>
                    <a:lnTo>
                      <a:pt x="417" y="1210"/>
                    </a:lnTo>
                    <a:lnTo>
                      <a:pt x="408" y="1166"/>
                    </a:lnTo>
                    <a:lnTo>
                      <a:pt x="403" y="1118"/>
                    </a:lnTo>
                    <a:lnTo>
                      <a:pt x="393" y="1075"/>
                    </a:lnTo>
                    <a:lnTo>
                      <a:pt x="379" y="1032"/>
                    </a:lnTo>
                    <a:lnTo>
                      <a:pt x="360" y="989"/>
                    </a:lnTo>
                    <a:lnTo>
                      <a:pt x="341" y="950"/>
                    </a:lnTo>
                    <a:lnTo>
                      <a:pt x="317" y="912"/>
                    </a:lnTo>
                    <a:lnTo>
                      <a:pt x="288" y="883"/>
                    </a:lnTo>
                    <a:lnTo>
                      <a:pt x="254" y="859"/>
                    </a:lnTo>
                    <a:lnTo>
                      <a:pt x="221" y="835"/>
                    </a:lnTo>
                    <a:lnTo>
                      <a:pt x="182" y="821"/>
                    </a:lnTo>
                    <a:lnTo>
                      <a:pt x="187" y="816"/>
                    </a:lnTo>
                    <a:lnTo>
                      <a:pt x="201" y="816"/>
                    </a:lnTo>
                    <a:lnTo>
                      <a:pt x="211" y="816"/>
                    </a:lnTo>
                    <a:lnTo>
                      <a:pt x="225" y="816"/>
                    </a:lnTo>
                    <a:lnTo>
                      <a:pt x="240" y="821"/>
                    </a:lnTo>
                    <a:lnTo>
                      <a:pt x="254" y="821"/>
                    </a:lnTo>
                    <a:lnTo>
                      <a:pt x="269" y="826"/>
                    </a:lnTo>
                    <a:lnTo>
                      <a:pt x="283" y="826"/>
                    </a:lnTo>
                    <a:lnTo>
                      <a:pt x="302" y="826"/>
                    </a:lnTo>
                    <a:lnTo>
                      <a:pt x="321" y="816"/>
                    </a:lnTo>
                    <a:lnTo>
                      <a:pt x="336" y="806"/>
                    </a:lnTo>
                    <a:lnTo>
                      <a:pt x="350" y="792"/>
                    </a:lnTo>
                    <a:lnTo>
                      <a:pt x="360" y="778"/>
                    </a:lnTo>
                    <a:lnTo>
                      <a:pt x="360" y="758"/>
                    </a:lnTo>
                    <a:lnTo>
                      <a:pt x="345" y="739"/>
                    </a:lnTo>
                    <a:lnTo>
                      <a:pt x="326" y="720"/>
                    </a:lnTo>
                    <a:lnTo>
                      <a:pt x="307" y="715"/>
                    </a:lnTo>
                    <a:lnTo>
                      <a:pt x="317" y="706"/>
                    </a:lnTo>
                    <a:lnTo>
                      <a:pt x="365" y="710"/>
                    </a:lnTo>
                    <a:lnTo>
                      <a:pt x="398" y="701"/>
                    </a:lnTo>
                    <a:lnTo>
                      <a:pt x="422" y="682"/>
                    </a:lnTo>
                    <a:lnTo>
                      <a:pt x="437" y="662"/>
                    </a:lnTo>
                    <a:lnTo>
                      <a:pt x="451" y="638"/>
                    </a:lnTo>
                    <a:lnTo>
                      <a:pt x="461" y="614"/>
                    </a:lnTo>
                    <a:lnTo>
                      <a:pt x="475" y="600"/>
                    </a:lnTo>
                    <a:lnTo>
                      <a:pt x="494" y="595"/>
                    </a:lnTo>
                    <a:lnTo>
                      <a:pt x="485" y="581"/>
                    </a:lnTo>
                    <a:lnTo>
                      <a:pt x="470" y="566"/>
                    </a:lnTo>
                    <a:lnTo>
                      <a:pt x="451" y="552"/>
                    </a:lnTo>
                    <a:lnTo>
                      <a:pt x="427" y="542"/>
                    </a:lnTo>
                    <a:lnTo>
                      <a:pt x="403" y="538"/>
                    </a:lnTo>
                    <a:lnTo>
                      <a:pt x="374" y="542"/>
                    </a:lnTo>
                    <a:lnTo>
                      <a:pt x="345" y="557"/>
                    </a:lnTo>
                    <a:lnTo>
                      <a:pt x="317" y="586"/>
                    </a:lnTo>
                    <a:lnTo>
                      <a:pt x="297" y="605"/>
                    </a:lnTo>
                    <a:lnTo>
                      <a:pt x="293" y="586"/>
                    </a:lnTo>
                    <a:lnTo>
                      <a:pt x="341" y="547"/>
                    </a:lnTo>
                    <a:lnTo>
                      <a:pt x="374" y="509"/>
                    </a:lnTo>
                    <a:lnTo>
                      <a:pt x="393" y="470"/>
                    </a:lnTo>
                    <a:lnTo>
                      <a:pt x="403" y="427"/>
                    </a:lnTo>
                    <a:lnTo>
                      <a:pt x="408" y="389"/>
                    </a:lnTo>
                    <a:lnTo>
                      <a:pt x="413" y="360"/>
                    </a:lnTo>
                    <a:lnTo>
                      <a:pt x="417" y="341"/>
                    </a:lnTo>
                    <a:lnTo>
                      <a:pt x="432" y="331"/>
                    </a:lnTo>
                    <a:lnTo>
                      <a:pt x="413" y="326"/>
                    </a:lnTo>
                    <a:lnTo>
                      <a:pt x="389" y="331"/>
                    </a:lnTo>
                    <a:lnTo>
                      <a:pt x="365" y="341"/>
                    </a:lnTo>
                    <a:lnTo>
                      <a:pt x="341" y="355"/>
                    </a:lnTo>
                    <a:lnTo>
                      <a:pt x="317" y="379"/>
                    </a:lnTo>
                    <a:lnTo>
                      <a:pt x="297" y="403"/>
                    </a:lnTo>
                    <a:lnTo>
                      <a:pt x="283" y="432"/>
                    </a:lnTo>
                    <a:lnTo>
                      <a:pt x="278" y="461"/>
                    </a:lnTo>
                    <a:lnTo>
                      <a:pt x="269" y="528"/>
                    </a:lnTo>
                    <a:lnTo>
                      <a:pt x="249" y="518"/>
                    </a:lnTo>
                    <a:lnTo>
                      <a:pt x="259" y="470"/>
                    </a:lnTo>
                    <a:lnTo>
                      <a:pt x="264" y="422"/>
                    </a:lnTo>
                    <a:lnTo>
                      <a:pt x="269" y="379"/>
                    </a:lnTo>
                    <a:lnTo>
                      <a:pt x="269" y="336"/>
                    </a:lnTo>
                    <a:lnTo>
                      <a:pt x="278" y="298"/>
                    </a:lnTo>
                    <a:lnTo>
                      <a:pt x="288" y="254"/>
                    </a:lnTo>
                    <a:lnTo>
                      <a:pt x="312" y="216"/>
                    </a:lnTo>
                    <a:lnTo>
                      <a:pt x="345" y="173"/>
                    </a:lnTo>
                    <a:lnTo>
                      <a:pt x="345" y="149"/>
                    </a:lnTo>
                    <a:lnTo>
                      <a:pt x="345" y="125"/>
                    </a:lnTo>
                    <a:lnTo>
                      <a:pt x="350" y="101"/>
                    </a:lnTo>
                    <a:lnTo>
                      <a:pt x="360" y="82"/>
                    </a:lnTo>
                    <a:lnTo>
                      <a:pt x="360" y="106"/>
                    </a:lnTo>
                    <a:lnTo>
                      <a:pt x="360" y="125"/>
                    </a:lnTo>
                    <a:lnTo>
                      <a:pt x="360" y="144"/>
                    </a:lnTo>
                    <a:lnTo>
                      <a:pt x="365" y="168"/>
                    </a:lnTo>
                    <a:lnTo>
                      <a:pt x="384" y="178"/>
                    </a:lnTo>
                    <a:lnTo>
                      <a:pt x="398" y="182"/>
                    </a:lnTo>
                    <a:lnTo>
                      <a:pt x="413" y="182"/>
                    </a:lnTo>
                    <a:lnTo>
                      <a:pt x="427" y="182"/>
                    </a:lnTo>
                    <a:lnTo>
                      <a:pt x="437" y="178"/>
                    </a:lnTo>
                    <a:lnTo>
                      <a:pt x="451" y="168"/>
                    </a:lnTo>
                    <a:lnTo>
                      <a:pt x="461" y="154"/>
                    </a:lnTo>
                    <a:lnTo>
                      <a:pt x="470" y="139"/>
                    </a:lnTo>
                    <a:lnTo>
                      <a:pt x="475" y="120"/>
                    </a:lnTo>
                    <a:lnTo>
                      <a:pt x="480" y="101"/>
                    </a:lnTo>
                    <a:lnTo>
                      <a:pt x="480" y="77"/>
                    </a:lnTo>
                    <a:lnTo>
                      <a:pt x="475" y="58"/>
                    </a:lnTo>
                    <a:lnTo>
                      <a:pt x="465" y="38"/>
                    </a:lnTo>
                    <a:lnTo>
                      <a:pt x="451" y="24"/>
                    </a:lnTo>
                    <a:lnTo>
                      <a:pt x="432" y="10"/>
                    </a:lnTo>
                    <a:lnTo>
                      <a:pt x="413" y="0"/>
                    </a:lnTo>
                    <a:lnTo>
                      <a:pt x="389" y="0"/>
                    </a:lnTo>
                    <a:lnTo>
                      <a:pt x="360" y="14"/>
                    </a:lnTo>
                    <a:lnTo>
                      <a:pt x="336" y="34"/>
                    </a:lnTo>
                    <a:lnTo>
                      <a:pt x="307" y="62"/>
                    </a:lnTo>
                    <a:lnTo>
                      <a:pt x="283" y="96"/>
                    </a:lnTo>
                    <a:lnTo>
                      <a:pt x="264" y="125"/>
                    </a:lnTo>
                    <a:lnTo>
                      <a:pt x="245" y="158"/>
                    </a:lnTo>
                    <a:lnTo>
                      <a:pt x="235" y="187"/>
                    </a:lnTo>
                    <a:lnTo>
                      <a:pt x="225" y="259"/>
                    </a:lnTo>
                    <a:lnTo>
                      <a:pt x="221" y="341"/>
                    </a:lnTo>
                    <a:lnTo>
                      <a:pt x="216" y="413"/>
                    </a:lnTo>
                    <a:lnTo>
                      <a:pt x="211" y="490"/>
                    </a:lnTo>
                    <a:lnTo>
                      <a:pt x="201" y="557"/>
                    </a:lnTo>
                    <a:lnTo>
                      <a:pt x="192" y="614"/>
                    </a:lnTo>
                    <a:lnTo>
                      <a:pt x="177" y="658"/>
                    </a:lnTo>
                    <a:lnTo>
                      <a:pt x="153" y="691"/>
                    </a:lnTo>
                    <a:lnTo>
                      <a:pt x="125" y="706"/>
                    </a:lnTo>
                    <a:lnTo>
                      <a:pt x="101" y="710"/>
                    </a:lnTo>
                    <a:lnTo>
                      <a:pt x="81" y="710"/>
                    </a:lnTo>
                    <a:lnTo>
                      <a:pt x="62" y="706"/>
                    </a:lnTo>
                    <a:lnTo>
                      <a:pt x="48" y="696"/>
                    </a:lnTo>
                    <a:lnTo>
                      <a:pt x="38" y="677"/>
                    </a:lnTo>
                    <a:lnTo>
                      <a:pt x="33" y="653"/>
                    </a:lnTo>
                    <a:lnTo>
                      <a:pt x="33" y="629"/>
                    </a:lnTo>
                    <a:lnTo>
                      <a:pt x="43" y="605"/>
                    </a:lnTo>
                    <a:lnTo>
                      <a:pt x="53" y="595"/>
                    </a:lnTo>
                    <a:lnTo>
                      <a:pt x="62" y="586"/>
                    </a:lnTo>
                    <a:lnTo>
                      <a:pt x="77" y="586"/>
                    </a:lnTo>
                    <a:lnTo>
                      <a:pt x="91" y="590"/>
                    </a:lnTo>
                    <a:lnTo>
                      <a:pt x="105" y="605"/>
                    </a:lnTo>
                    <a:lnTo>
                      <a:pt x="110" y="614"/>
                    </a:lnTo>
                    <a:lnTo>
                      <a:pt x="120" y="629"/>
                    </a:lnTo>
                    <a:lnTo>
                      <a:pt x="129" y="600"/>
                    </a:lnTo>
                    <a:lnTo>
                      <a:pt x="125" y="576"/>
                    </a:lnTo>
                    <a:lnTo>
                      <a:pt x="120" y="562"/>
                    </a:lnTo>
                    <a:lnTo>
                      <a:pt x="105" y="557"/>
                    </a:lnTo>
                    <a:lnTo>
                      <a:pt x="125" y="538"/>
                    </a:lnTo>
                    <a:lnTo>
                      <a:pt x="134" y="528"/>
                    </a:lnTo>
                    <a:lnTo>
                      <a:pt x="134" y="509"/>
                    </a:lnTo>
                    <a:lnTo>
                      <a:pt x="129" y="490"/>
                    </a:lnTo>
                    <a:lnTo>
                      <a:pt x="120" y="480"/>
                    </a:lnTo>
                    <a:lnTo>
                      <a:pt x="110" y="480"/>
                    </a:lnTo>
                    <a:lnTo>
                      <a:pt x="96" y="485"/>
                    </a:lnTo>
                    <a:lnTo>
                      <a:pt x="81" y="494"/>
                    </a:lnTo>
                    <a:lnTo>
                      <a:pt x="67" y="509"/>
                    </a:lnTo>
                    <a:lnTo>
                      <a:pt x="53" y="528"/>
                    </a:lnTo>
                    <a:lnTo>
                      <a:pt x="38" y="542"/>
                    </a:lnTo>
                    <a:lnTo>
                      <a:pt x="29" y="557"/>
                    </a:lnTo>
                    <a:lnTo>
                      <a:pt x="14" y="595"/>
                    </a:lnTo>
                    <a:lnTo>
                      <a:pt x="5" y="648"/>
                    </a:lnTo>
                    <a:lnTo>
                      <a:pt x="0" y="706"/>
                    </a:lnTo>
                    <a:lnTo>
                      <a:pt x="9" y="754"/>
                    </a:lnTo>
                    <a:lnTo>
                      <a:pt x="29" y="797"/>
                    </a:lnTo>
                    <a:lnTo>
                      <a:pt x="48" y="835"/>
                    </a:lnTo>
                    <a:lnTo>
                      <a:pt x="72" y="859"/>
                    </a:lnTo>
                    <a:lnTo>
                      <a:pt x="96" y="878"/>
                    </a:lnTo>
                    <a:lnTo>
                      <a:pt x="120" y="898"/>
                    </a:lnTo>
                    <a:lnTo>
                      <a:pt x="144" y="912"/>
                    </a:lnTo>
                    <a:lnTo>
                      <a:pt x="163" y="931"/>
                    </a:lnTo>
                    <a:lnTo>
                      <a:pt x="182" y="955"/>
                    </a:lnTo>
                    <a:lnTo>
                      <a:pt x="216" y="1003"/>
                    </a:lnTo>
                    <a:lnTo>
                      <a:pt x="245" y="1051"/>
                    </a:lnTo>
                    <a:lnTo>
                      <a:pt x="273" y="1099"/>
                    </a:lnTo>
                    <a:lnTo>
                      <a:pt x="297" y="1152"/>
                    </a:lnTo>
                    <a:lnTo>
                      <a:pt x="312" y="1214"/>
                    </a:lnTo>
                    <a:lnTo>
                      <a:pt x="326" y="1291"/>
                    </a:lnTo>
                    <a:lnTo>
                      <a:pt x="326" y="1382"/>
                    </a:lnTo>
                    <a:lnTo>
                      <a:pt x="317" y="1488"/>
                    </a:lnTo>
                    <a:lnTo>
                      <a:pt x="331" y="1474"/>
                    </a:lnTo>
                    <a:lnTo>
                      <a:pt x="341" y="1459"/>
                    </a:lnTo>
                    <a:lnTo>
                      <a:pt x="350" y="1445"/>
                    </a:lnTo>
                    <a:lnTo>
                      <a:pt x="360" y="1435"/>
                    </a:lnTo>
                    <a:lnTo>
                      <a:pt x="369" y="1430"/>
                    </a:lnTo>
                    <a:lnTo>
                      <a:pt x="379" y="1421"/>
                    </a:lnTo>
                    <a:lnTo>
                      <a:pt x="393" y="1411"/>
                    </a:lnTo>
                    <a:lnTo>
                      <a:pt x="408" y="1406"/>
                    </a:lnTo>
                    <a:close/>
                  </a:path>
                </a:pathLst>
              </a:cu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vi-VN" smtClean="0">
                  <a:solidFill>
                    <a:srgbClr val="000000"/>
                  </a:solidFill>
                  <a:latin typeface="Times New Roman" pitchFamily="18" charset="0"/>
                  <a:cs typeface="Times New Roman" pitchFamily="18" charset="0"/>
                </a:endParaRPr>
              </a:p>
            </p:txBody>
          </p:sp>
          <p:sp>
            <p:nvSpPr>
              <p:cNvPr id="18530" name="Freeform 19"/>
              <p:cNvSpPr>
                <a:spLocks/>
              </p:cNvSpPr>
              <p:nvPr/>
            </p:nvSpPr>
            <p:spPr bwMode="auto">
              <a:xfrm>
                <a:off x="10752" y="14664"/>
                <a:ext cx="254" cy="776"/>
              </a:xfrm>
              <a:custGeom>
                <a:avLst/>
                <a:gdLst>
                  <a:gd name="T0" fmla="*/ 0 w 254"/>
                  <a:gd name="T1" fmla="*/ 41 h 811"/>
                  <a:gd name="T2" fmla="*/ 48 w 254"/>
                  <a:gd name="T3" fmla="*/ 88 h 811"/>
                  <a:gd name="T4" fmla="*/ 81 w 254"/>
                  <a:gd name="T5" fmla="*/ 144 h 811"/>
                  <a:gd name="T6" fmla="*/ 115 w 254"/>
                  <a:gd name="T7" fmla="*/ 203 h 811"/>
                  <a:gd name="T8" fmla="*/ 139 w 254"/>
                  <a:gd name="T9" fmla="*/ 265 h 811"/>
                  <a:gd name="T10" fmla="*/ 158 w 254"/>
                  <a:gd name="T11" fmla="*/ 331 h 811"/>
                  <a:gd name="T12" fmla="*/ 163 w 254"/>
                  <a:gd name="T13" fmla="*/ 400 h 811"/>
                  <a:gd name="T14" fmla="*/ 163 w 254"/>
                  <a:gd name="T15" fmla="*/ 476 h 811"/>
                  <a:gd name="T16" fmla="*/ 153 w 254"/>
                  <a:gd name="T17" fmla="*/ 544 h 811"/>
                  <a:gd name="T18" fmla="*/ 235 w 254"/>
                  <a:gd name="T19" fmla="*/ 623 h 811"/>
                  <a:gd name="T20" fmla="*/ 249 w 254"/>
                  <a:gd name="T21" fmla="*/ 560 h 811"/>
                  <a:gd name="T22" fmla="*/ 254 w 254"/>
                  <a:gd name="T23" fmla="*/ 490 h 811"/>
                  <a:gd name="T24" fmla="*/ 254 w 254"/>
                  <a:gd name="T25" fmla="*/ 416 h 811"/>
                  <a:gd name="T26" fmla="*/ 249 w 254"/>
                  <a:gd name="T27" fmla="*/ 340 h 811"/>
                  <a:gd name="T28" fmla="*/ 235 w 254"/>
                  <a:gd name="T29" fmla="*/ 262 h 811"/>
                  <a:gd name="T30" fmla="*/ 211 w 254"/>
                  <a:gd name="T31" fmla="*/ 185 h 811"/>
                  <a:gd name="T32" fmla="*/ 182 w 254"/>
                  <a:gd name="T33" fmla="*/ 115 h 811"/>
                  <a:gd name="T34" fmla="*/ 144 w 254"/>
                  <a:gd name="T35" fmla="*/ 48 h 811"/>
                  <a:gd name="T36" fmla="*/ 139 w 254"/>
                  <a:gd name="T37" fmla="*/ 48 h 811"/>
                  <a:gd name="T38" fmla="*/ 129 w 254"/>
                  <a:gd name="T39" fmla="*/ 48 h 811"/>
                  <a:gd name="T40" fmla="*/ 115 w 254"/>
                  <a:gd name="T41" fmla="*/ 45 h 811"/>
                  <a:gd name="T42" fmla="*/ 105 w 254"/>
                  <a:gd name="T43" fmla="*/ 41 h 811"/>
                  <a:gd name="T44" fmla="*/ 96 w 254"/>
                  <a:gd name="T45" fmla="*/ 36 h 811"/>
                  <a:gd name="T46" fmla="*/ 86 w 254"/>
                  <a:gd name="T47" fmla="*/ 28 h 811"/>
                  <a:gd name="T48" fmla="*/ 77 w 254"/>
                  <a:gd name="T49" fmla="*/ 18 h 811"/>
                  <a:gd name="T50" fmla="*/ 62 w 254"/>
                  <a:gd name="T51" fmla="*/ 5 h 811"/>
                  <a:gd name="T52" fmla="*/ 57 w 254"/>
                  <a:gd name="T53" fmla="*/ 0 h 811"/>
                  <a:gd name="T54" fmla="*/ 48 w 254"/>
                  <a:gd name="T55" fmla="*/ 0 h 811"/>
                  <a:gd name="T56" fmla="*/ 43 w 254"/>
                  <a:gd name="T57" fmla="*/ 5 h 811"/>
                  <a:gd name="T58" fmla="*/ 33 w 254"/>
                  <a:gd name="T59" fmla="*/ 11 h 811"/>
                  <a:gd name="T60" fmla="*/ 29 w 254"/>
                  <a:gd name="T61" fmla="*/ 23 h 811"/>
                  <a:gd name="T62" fmla="*/ 19 w 254"/>
                  <a:gd name="T63" fmla="*/ 30 h 811"/>
                  <a:gd name="T64" fmla="*/ 9 w 254"/>
                  <a:gd name="T65" fmla="*/ 36 h 811"/>
                  <a:gd name="T66" fmla="*/ 0 w 254"/>
                  <a:gd name="T67" fmla="*/ 41 h 81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4"/>
                  <a:gd name="T103" fmla="*/ 0 h 811"/>
                  <a:gd name="T104" fmla="*/ 254 w 254"/>
                  <a:gd name="T105" fmla="*/ 811 h 81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4" h="811">
                    <a:moveTo>
                      <a:pt x="0" y="53"/>
                    </a:moveTo>
                    <a:lnTo>
                      <a:pt x="48" y="115"/>
                    </a:lnTo>
                    <a:lnTo>
                      <a:pt x="81" y="187"/>
                    </a:lnTo>
                    <a:lnTo>
                      <a:pt x="115" y="264"/>
                    </a:lnTo>
                    <a:lnTo>
                      <a:pt x="139" y="346"/>
                    </a:lnTo>
                    <a:lnTo>
                      <a:pt x="158" y="432"/>
                    </a:lnTo>
                    <a:lnTo>
                      <a:pt x="163" y="523"/>
                    </a:lnTo>
                    <a:lnTo>
                      <a:pt x="163" y="619"/>
                    </a:lnTo>
                    <a:lnTo>
                      <a:pt x="153" y="710"/>
                    </a:lnTo>
                    <a:lnTo>
                      <a:pt x="235" y="811"/>
                    </a:lnTo>
                    <a:lnTo>
                      <a:pt x="249" y="730"/>
                    </a:lnTo>
                    <a:lnTo>
                      <a:pt x="254" y="638"/>
                    </a:lnTo>
                    <a:lnTo>
                      <a:pt x="254" y="542"/>
                    </a:lnTo>
                    <a:lnTo>
                      <a:pt x="249" y="442"/>
                    </a:lnTo>
                    <a:lnTo>
                      <a:pt x="235" y="341"/>
                    </a:lnTo>
                    <a:lnTo>
                      <a:pt x="211" y="240"/>
                    </a:lnTo>
                    <a:lnTo>
                      <a:pt x="182" y="149"/>
                    </a:lnTo>
                    <a:lnTo>
                      <a:pt x="144" y="62"/>
                    </a:lnTo>
                    <a:lnTo>
                      <a:pt x="139" y="62"/>
                    </a:lnTo>
                    <a:lnTo>
                      <a:pt x="129" y="62"/>
                    </a:lnTo>
                    <a:lnTo>
                      <a:pt x="115" y="58"/>
                    </a:lnTo>
                    <a:lnTo>
                      <a:pt x="105" y="53"/>
                    </a:lnTo>
                    <a:lnTo>
                      <a:pt x="96" y="48"/>
                    </a:lnTo>
                    <a:lnTo>
                      <a:pt x="86" y="34"/>
                    </a:lnTo>
                    <a:lnTo>
                      <a:pt x="77" y="24"/>
                    </a:lnTo>
                    <a:lnTo>
                      <a:pt x="62" y="5"/>
                    </a:lnTo>
                    <a:lnTo>
                      <a:pt x="57" y="0"/>
                    </a:lnTo>
                    <a:lnTo>
                      <a:pt x="48" y="0"/>
                    </a:lnTo>
                    <a:lnTo>
                      <a:pt x="43" y="5"/>
                    </a:lnTo>
                    <a:lnTo>
                      <a:pt x="33" y="14"/>
                    </a:lnTo>
                    <a:lnTo>
                      <a:pt x="29" y="29"/>
                    </a:lnTo>
                    <a:lnTo>
                      <a:pt x="19" y="38"/>
                    </a:lnTo>
                    <a:lnTo>
                      <a:pt x="9" y="48"/>
                    </a:lnTo>
                    <a:lnTo>
                      <a:pt x="0" y="53"/>
                    </a:lnTo>
                    <a:close/>
                  </a:path>
                </a:pathLst>
              </a:cu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vi-VN" smtClean="0">
                  <a:solidFill>
                    <a:srgbClr val="000000"/>
                  </a:solidFill>
                  <a:latin typeface="Times New Roman" pitchFamily="18" charset="0"/>
                  <a:cs typeface="Times New Roman" pitchFamily="18" charset="0"/>
                </a:endParaRPr>
              </a:p>
            </p:txBody>
          </p:sp>
        </p:grpSp>
        <p:grpSp>
          <p:nvGrpSpPr>
            <p:cNvPr id="18461" name="Group 20"/>
            <p:cNvGrpSpPr>
              <a:grpSpLocks/>
            </p:cNvGrpSpPr>
            <p:nvPr/>
          </p:nvGrpSpPr>
          <p:grpSpPr bwMode="auto">
            <a:xfrm>
              <a:off x="1605" y="11124"/>
              <a:ext cx="1053" cy="743"/>
              <a:chOff x="1901" y="12761"/>
              <a:chExt cx="2270" cy="2711"/>
            </a:xfrm>
          </p:grpSpPr>
          <p:sp>
            <p:nvSpPr>
              <p:cNvPr id="18499" name="Freeform 21"/>
              <p:cNvSpPr>
                <a:spLocks/>
              </p:cNvSpPr>
              <p:nvPr/>
            </p:nvSpPr>
            <p:spPr bwMode="auto">
              <a:xfrm>
                <a:off x="2573" y="14637"/>
                <a:ext cx="144" cy="165"/>
              </a:xfrm>
              <a:custGeom>
                <a:avLst/>
                <a:gdLst>
                  <a:gd name="T0" fmla="*/ 0 w 144"/>
                  <a:gd name="T1" fmla="*/ 27 h 173"/>
                  <a:gd name="T2" fmla="*/ 14 w 144"/>
                  <a:gd name="T3" fmla="*/ 41 h 173"/>
                  <a:gd name="T4" fmla="*/ 33 w 144"/>
                  <a:gd name="T5" fmla="*/ 58 h 173"/>
                  <a:gd name="T6" fmla="*/ 48 w 144"/>
                  <a:gd name="T7" fmla="*/ 72 h 173"/>
                  <a:gd name="T8" fmla="*/ 62 w 144"/>
                  <a:gd name="T9" fmla="*/ 87 h 173"/>
                  <a:gd name="T10" fmla="*/ 76 w 144"/>
                  <a:gd name="T11" fmla="*/ 102 h 173"/>
                  <a:gd name="T12" fmla="*/ 91 w 144"/>
                  <a:gd name="T13" fmla="*/ 112 h 173"/>
                  <a:gd name="T14" fmla="*/ 100 w 144"/>
                  <a:gd name="T15" fmla="*/ 122 h 173"/>
                  <a:gd name="T16" fmla="*/ 105 w 144"/>
                  <a:gd name="T17" fmla="*/ 127 h 173"/>
                  <a:gd name="T18" fmla="*/ 115 w 144"/>
                  <a:gd name="T19" fmla="*/ 130 h 173"/>
                  <a:gd name="T20" fmla="*/ 120 w 144"/>
                  <a:gd name="T21" fmla="*/ 130 h 173"/>
                  <a:gd name="T22" fmla="*/ 129 w 144"/>
                  <a:gd name="T23" fmla="*/ 127 h 173"/>
                  <a:gd name="T24" fmla="*/ 134 w 144"/>
                  <a:gd name="T25" fmla="*/ 127 h 173"/>
                  <a:gd name="T26" fmla="*/ 144 w 144"/>
                  <a:gd name="T27" fmla="*/ 120 h 173"/>
                  <a:gd name="T28" fmla="*/ 144 w 144"/>
                  <a:gd name="T29" fmla="*/ 112 h 173"/>
                  <a:gd name="T30" fmla="*/ 144 w 144"/>
                  <a:gd name="T31" fmla="*/ 105 h 173"/>
                  <a:gd name="T32" fmla="*/ 134 w 144"/>
                  <a:gd name="T33" fmla="*/ 93 h 173"/>
                  <a:gd name="T34" fmla="*/ 124 w 144"/>
                  <a:gd name="T35" fmla="*/ 84 h 173"/>
                  <a:gd name="T36" fmla="*/ 110 w 144"/>
                  <a:gd name="T37" fmla="*/ 69 h 173"/>
                  <a:gd name="T38" fmla="*/ 91 w 144"/>
                  <a:gd name="T39" fmla="*/ 54 h 173"/>
                  <a:gd name="T40" fmla="*/ 72 w 144"/>
                  <a:gd name="T41" fmla="*/ 41 h 173"/>
                  <a:gd name="T42" fmla="*/ 52 w 144"/>
                  <a:gd name="T43" fmla="*/ 23 h 173"/>
                  <a:gd name="T44" fmla="*/ 38 w 144"/>
                  <a:gd name="T45" fmla="*/ 10 h 173"/>
                  <a:gd name="T46" fmla="*/ 28 w 144"/>
                  <a:gd name="T47" fmla="*/ 0 h 173"/>
                  <a:gd name="T48" fmla="*/ 24 w 144"/>
                  <a:gd name="T49" fmla="*/ 0 h 173"/>
                  <a:gd name="T50" fmla="*/ 0 w 144"/>
                  <a:gd name="T51" fmla="*/ 27 h 17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4"/>
                  <a:gd name="T79" fmla="*/ 0 h 173"/>
                  <a:gd name="T80" fmla="*/ 144 w 144"/>
                  <a:gd name="T81" fmla="*/ 173 h 17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4" h="173">
                    <a:moveTo>
                      <a:pt x="0" y="34"/>
                    </a:moveTo>
                    <a:lnTo>
                      <a:pt x="14" y="53"/>
                    </a:lnTo>
                    <a:lnTo>
                      <a:pt x="33" y="77"/>
                    </a:lnTo>
                    <a:lnTo>
                      <a:pt x="48" y="96"/>
                    </a:lnTo>
                    <a:lnTo>
                      <a:pt x="62" y="115"/>
                    </a:lnTo>
                    <a:lnTo>
                      <a:pt x="76" y="135"/>
                    </a:lnTo>
                    <a:lnTo>
                      <a:pt x="91" y="149"/>
                    </a:lnTo>
                    <a:lnTo>
                      <a:pt x="100" y="163"/>
                    </a:lnTo>
                    <a:lnTo>
                      <a:pt x="105" y="168"/>
                    </a:lnTo>
                    <a:lnTo>
                      <a:pt x="115" y="173"/>
                    </a:lnTo>
                    <a:lnTo>
                      <a:pt x="120" y="173"/>
                    </a:lnTo>
                    <a:lnTo>
                      <a:pt x="129" y="168"/>
                    </a:lnTo>
                    <a:lnTo>
                      <a:pt x="134" y="168"/>
                    </a:lnTo>
                    <a:lnTo>
                      <a:pt x="144" y="159"/>
                    </a:lnTo>
                    <a:lnTo>
                      <a:pt x="144" y="149"/>
                    </a:lnTo>
                    <a:lnTo>
                      <a:pt x="144" y="139"/>
                    </a:lnTo>
                    <a:lnTo>
                      <a:pt x="134" y="125"/>
                    </a:lnTo>
                    <a:lnTo>
                      <a:pt x="124" y="111"/>
                    </a:lnTo>
                    <a:lnTo>
                      <a:pt x="110" y="91"/>
                    </a:lnTo>
                    <a:lnTo>
                      <a:pt x="91" y="72"/>
                    </a:lnTo>
                    <a:lnTo>
                      <a:pt x="72" y="53"/>
                    </a:lnTo>
                    <a:lnTo>
                      <a:pt x="52" y="29"/>
                    </a:lnTo>
                    <a:lnTo>
                      <a:pt x="38" y="15"/>
                    </a:lnTo>
                    <a:lnTo>
                      <a:pt x="28" y="0"/>
                    </a:lnTo>
                    <a:lnTo>
                      <a:pt x="24" y="0"/>
                    </a:lnTo>
                    <a:lnTo>
                      <a:pt x="0" y="34"/>
                    </a:lnTo>
                    <a:close/>
                  </a:path>
                </a:pathLst>
              </a:cu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vi-VN" smtClean="0">
                  <a:solidFill>
                    <a:srgbClr val="000000"/>
                  </a:solidFill>
                  <a:latin typeface="Times New Roman" pitchFamily="18" charset="0"/>
                  <a:cs typeface="Times New Roman" pitchFamily="18" charset="0"/>
                </a:endParaRPr>
              </a:p>
            </p:txBody>
          </p:sp>
          <p:sp>
            <p:nvSpPr>
              <p:cNvPr id="18500" name="Freeform 22"/>
              <p:cNvSpPr>
                <a:spLocks/>
              </p:cNvSpPr>
              <p:nvPr/>
            </p:nvSpPr>
            <p:spPr bwMode="auto">
              <a:xfrm>
                <a:off x="2534" y="14655"/>
                <a:ext cx="816" cy="817"/>
              </a:xfrm>
              <a:custGeom>
                <a:avLst/>
                <a:gdLst>
                  <a:gd name="T0" fmla="*/ 456 w 816"/>
                  <a:gd name="T1" fmla="*/ 566 h 855"/>
                  <a:gd name="T2" fmla="*/ 480 w 816"/>
                  <a:gd name="T3" fmla="*/ 516 h 855"/>
                  <a:gd name="T4" fmla="*/ 327 w 816"/>
                  <a:gd name="T5" fmla="*/ 427 h 855"/>
                  <a:gd name="T6" fmla="*/ 187 w 816"/>
                  <a:gd name="T7" fmla="*/ 322 h 855"/>
                  <a:gd name="T8" fmla="*/ 130 w 816"/>
                  <a:gd name="T9" fmla="*/ 158 h 855"/>
                  <a:gd name="T10" fmla="*/ 163 w 816"/>
                  <a:gd name="T11" fmla="*/ 45 h 855"/>
                  <a:gd name="T12" fmla="*/ 216 w 816"/>
                  <a:gd name="T13" fmla="*/ 23 h 855"/>
                  <a:gd name="T14" fmla="*/ 307 w 816"/>
                  <a:gd name="T15" fmla="*/ 77 h 855"/>
                  <a:gd name="T16" fmla="*/ 375 w 816"/>
                  <a:gd name="T17" fmla="*/ 237 h 855"/>
                  <a:gd name="T18" fmla="*/ 519 w 816"/>
                  <a:gd name="T19" fmla="*/ 299 h 855"/>
                  <a:gd name="T20" fmla="*/ 643 w 816"/>
                  <a:gd name="T21" fmla="*/ 224 h 855"/>
                  <a:gd name="T22" fmla="*/ 720 w 816"/>
                  <a:gd name="T23" fmla="*/ 176 h 855"/>
                  <a:gd name="T24" fmla="*/ 792 w 816"/>
                  <a:gd name="T25" fmla="*/ 299 h 855"/>
                  <a:gd name="T26" fmla="*/ 711 w 816"/>
                  <a:gd name="T27" fmla="*/ 329 h 855"/>
                  <a:gd name="T28" fmla="*/ 682 w 816"/>
                  <a:gd name="T29" fmla="*/ 260 h 855"/>
                  <a:gd name="T30" fmla="*/ 720 w 816"/>
                  <a:gd name="T31" fmla="*/ 277 h 855"/>
                  <a:gd name="T32" fmla="*/ 701 w 816"/>
                  <a:gd name="T33" fmla="*/ 235 h 855"/>
                  <a:gd name="T34" fmla="*/ 653 w 816"/>
                  <a:gd name="T35" fmla="*/ 267 h 855"/>
                  <a:gd name="T36" fmla="*/ 691 w 816"/>
                  <a:gd name="T37" fmla="*/ 351 h 855"/>
                  <a:gd name="T38" fmla="*/ 802 w 816"/>
                  <a:gd name="T39" fmla="*/ 329 h 855"/>
                  <a:gd name="T40" fmla="*/ 783 w 816"/>
                  <a:gd name="T41" fmla="*/ 183 h 855"/>
                  <a:gd name="T42" fmla="*/ 600 w 816"/>
                  <a:gd name="T43" fmla="*/ 125 h 855"/>
                  <a:gd name="T44" fmla="*/ 471 w 816"/>
                  <a:gd name="T45" fmla="*/ 113 h 855"/>
                  <a:gd name="T46" fmla="*/ 499 w 816"/>
                  <a:gd name="T47" fmla="*/ 190 h 855"/>
                  <a:gd name="T48" fmla="*/ 543 w 816"/>
                  <a:gd name="T49" fmla="*/ 168 h 855"/>
                  <a:gd name="T50" fmla="*/ 509 w 816"/>
                  <a:gd name="T51" fmla="*/ 168 h 855"/>
                  <a:gd name="T52" fmla="*/ 490 w 816"/>
                  <a:gd name="T53" fmla="*/ 128 h 855"/>
                  <a:gd name="T54" fmla="*/ 581 w 816"/>
                  <a:gd name="T55" fmla="*/ 128 h 855"/>
                  <a:gd name="T56" fmla="*/ 619 w 816"/>
                  <a:gd name="T57" fmla="*/ 219 h 855"/>
                  <a:gd name="T58" fmla="*/ 557 w 816"/>
                  <a:gd name="T59" fmla="*/ 242 h 855"/>
                  <a:gd name="T60" fmla="*/ 523 w 816"/>
                  <a:gd name="T61" fmla="*/ 253 h 855"/>
                  <a:gd name="T62" fmla="*/ 413 w 816"/>
                  <a:gd name="T63" fmla="*/ 246 h 855"/>
                  <a:gd name="T64" fmla="*/ 322 w 816"/>
                  <a:gd name="T65" fmla="*/ 73 h 855"/>
                  <a:gd name="T66" fmla="*/ 144 w 816"/>
                  <a:gd name="T67" fmla="*/ 18 h 855"/>
                  <a:gd name="T68" fmla="*/ 67 w 816"/>
                  <a:gd name="T69" fmla="*/ 246 h 855"/>
                  <a:gd name="T70" fmla="*/ 125 w 816"/>
                  <a:gd name="T71" fmla="*/ 381 h 855"/>
                  <a:gd name="T72" fmla="*/ 183 w 816"/>
                  <a:gd name="T73" fmla="*/ 468 h 855"/>
                  <a:gd name="T74" fmla="*/ 178 w 816"/>
                  <a:gd name="T75" fmla="*/ 498 h 855"/>
                  <a:gd name="T76" fmla="*/ 67 w 816"/>
                  <a:gd name="T77" fmla="*/ 322 h 855"/>
                  <a:gd name="T78" fmla="*/ 0 w 816"/>
                  <a:gd name="T79" fmla="*/ 365 h 855"/>
                  <a:gd name="T80" fmla="*/ 67 w 816"/>
                  <a:gd name="T81" fmla="*/ 441 h 855"/>
                  <a:gd name="T82" fmla="*/ 29 w 816"/>
                  <a:gd name="T83" fmla="*/ 483 h 855"/>
                  <a:gd name="T84" fmla="*/ 15 w 816"/>
                  <a:gd name="T85" fmla="*/ 556 h 855"/>
                  <a:gd name="T86" fmla="*/ 101 w 816"/>
                  <a:gd name="T87" fmla="*/ 585 h 855"/>
                  <a:gd name="T88" fmla="*/ 139 w 816"/>
                  <a:gd name="T89" fmla="*/ 573 h 855"/>
                  <a:gd name="T90" fmla="*/ 178 w 816"/>
                  <a:gd name="T91" fmla="*/ 610 h 855"/>
                  <a:gd name="T92" fmla="*/ 240 w 816"/>
                  <a:gd name="T93" fmla="*/ 566 h 855"/>
                  <a:gd name="T94" fmla="*/ 264 w 816"/>
                  <a:gd name="T95" fmla="*/ 603 h 855"/>
                  <a:gd name="T96" fmla="*/ 317 w 816"/>
                  <a:gd name="T97" fmla="*/ 618 h 855"/>
                  <a:gd name="T98" fmla="*/ 370 w 816"/>
                  <a:gd name="T99" fmla="*/ 651 h 855"/>
                  <a:gd name="T100" fmla="*/ 341 w 816"/>
                  <a:gd name="T101" fmla="*/ 552 h 855"/>
                  <a:gd name="T102" fmla="*/ 274 w 816"/>
                  <a:gd name="T103" fmla="*/ 490 h 855"/>
                  <a:gd name="T104" fmla="*/ 307 w 816"/>
                  <a:gd name="T105" fmla="*/ 505 h 855"/>
                  <a:gd name="T106" fmla="*/ 375 w 816"/>
                  <a:gd name="T107" fmla="*/ 566 h 85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16"/>
                  <a:gd name="T163" fmla="*/ 0 h 855"/>
                  <a:gd name="T164" fmla="*/ 816 w 816"/>
                  <a:gd name="T165" fmla="*/ 855 h 85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16" h="855">
                    <a:moveTo>
                      <a:pt x="375" y="744"/>
                    </a:moveTo>
                    <a:lnTo>
                      <a:pt x="394" y="754"/>
                    </a:lnTo>
                    <a:lnTo>
                      <a:pt x="413" y="759"/>
                    </a:lnTo>
                    <a:lnTo>
                      <a:pt x="427" y="759"/>
                    </a:lnTo>
                    <a:lnTo>
                      <a:pt x="442" y="749"/>
                    </a:lnTo>
                    <a:lnTo>
                      <a:pt x="456" y="744"/>
                    </a:lnTo>
                    <a:lnTo>
                      <a:pt x="466" y="740"/>
                    </a:lnTo>
                    <a:lnTo>
                      <a:pt x="480" y="740"/>
                    </a:lnTo>
                    <a:lnTo>
                      <a:pt x="499" y="744"/>
                    </a:lnTo>
                    <a:lnTo>
                      <a:pt x="495" y="730"/>
                    </a:lnTo>
                    <a:lnTo>
                      <a:pt x="490" y="706"/>
                    </a:lnTo>
                    <a:lnTo>
                      <a:pt x="480" y="677"/>
                    </a:lnTo>
                    <a:lnTo>
                      <a:pt x="461" y="648"/>
                    </a:lnTo>
                    <a:lnTo>
                      <a:pt x="442" y="620"/>
                    </a:lnTo>
                    <a:lnTo>
                      <a:pt x="418" y="596"/>
                    </a:lnTo>
                    <a:lnTo>
                      <a:pt x="394" y="576"/>
                    </a:lnTo>
                    <a:lnTo>
                      <a:pt x="360" y="567"/>
                    </a:lnTo>
                    <a:lnTo>
                      <a:pt x="327" y="562"/>
                    </a:lnTo>
                    <a:lnTo>
                      <a:pt x="298" y="548"/>
                    </a:lnTo>
                    <a:lnTo>
                      <a:pt x="274" y="533"/>
                    </a:lnTo>
                    <a:lnTo>
                      <a:pt x="245" y="509"/>
                    </a:lnTo>
                    <a:lnTo>
                      <a:pt x="226" y="485"/>
                    </a:lnTo>
                    <a:lnTo>
                      <a:pt x="207" y="456"/>
                    </a:lnTo>
                    <a:lnTo>
                      <a:pt x="187" y="423"/>
                    </a:lnTo>
                    <a:lnTo>
                      <a:pt x="168" y="389"/>
                    </a:lnTo>
                    <a:lnTo>
                      <a:pt x="159" y="356"/>
                    </a:lnTo>
                    <a:lnTo>
                      <a:pt x="144" y="317"/>
                    </a:lnTo>
                    <a:lnTo>
                      <a:pt x="139" y="279"/>
                    </a:lnTo>
                    <a:lnTo>
                      <a:pt x="135" y="245"/>
                    </a:lnTo>
                    <a:lnTo>
                      <a:pt x="130" y="207"/>
                    </a:lnTo>
                    <a:lnTo>
                      <a:pt x="135" y="173"/>
                    </a:lnTo>
                    <a:lnTo>
                      <a:pt x="135" y="135"/>
                    </a:lnTo>
                    <a:lnTo>
                      <a:pt x="144" y="106"/>
                    </a:lnTo>
                    <a:lnTo>
                      <a:pt x="149" y="87"/>
                    </a:lnTo>
                    <a:lnTo>
                      <a:pt x="159" y="72"/>
                    </a:lnTo>
                    <a:lnTo>
                      <a:pt x="163" y="58"/>
                    </a:lnTo>
                    <a:lnTo>
                      <a:pt x="178" y="48"/>
                    </a:lnTo>
                    <a:lnTo>
                      <a:pt x="183" y="39"/>
                    </a:lnTo>
                    <a:lnTo>
                      <a:pt x="192" y="34"/>
                    </a:lnTo>
                    <a:lnTo>
                      <a:pt x="202" y="29"/>
                    </a:lnTo>
                    <a:lnTo>
                      <a:pt x="207" y="29"/>
                    </a:lnTo>
                    <a:lnTo>
                      <a:pt x="216" y="29"/>
                    </a:lnTo>
                    <a:lnTo>
                      <a:pt x="231" y="29"/>
                    </a:lnTo>
                    <a:lnTo>
                      <a:pt x="250" y="34"/>
                    </a:lnTo>
                    <a:lnTo>
                      <a:pt x="264" y="44"/>
                    </a:lnTo>
                    <a:lnTo>
                      <a:pt x="283" y="53"/>
                    </a:lnTo>
                    <a:lnTo>
                      <a:pt x="298" y="77"/>
                    </a:lnTo>
                    <a:lnTo>
                      <a:pt x="307" y="101"/>
                    </a:lnTo>
                    <a:lnTo>
                      <a:pt x="312" y="140"/>
                    </a:lnTo>
                    <a:lnTo>
                      <a:pt x="322" y="178"/>
                    </a:lnTo>
                    <a:lnTo>
                      <a:pt x="331" y="216"/>
                    </a:lnTo>
                    <a:lnTo>
                      <a:pt x="341" y="250"/>
                    </a:lnTo>
                    <a:lnTo>
                      <a:pt x="355" y="284"/>
                    </a:lnTo>
                    <a:lnTo>
                      <a:pt x="375" y="312"/>
                    </a:lnTo>
                    <a:lnTo>
                      <a:pt x="399" y="336"/>
                    </a:lnTo>
                    <a:lnTo>
                      <a:pt x="418" y="356"/>
                    </a:lnTo>
                    <a:lnTo>
                      <a:pt x="442" y="370"/>
                    </a:lnTo>
                    <a:lnTo>
                      <a:pt x="466" y="384"/>
                    </a:lnTo>
                    <a:lnTo>
                      <a:pt x="490" y="389"/>
                    </a:lnTo>
                    <a:lnTo>
                      <a:pt x="519" y="394"/>
                    </a:lnTo>
                    <a:lnTo>
                      <a:pt x="543" y="389"/>
                    </a:lnTo>
                    <a:lnTo>
                      <a:pt x="567" y="380"/>
                    </a:lnTo>
                    <a:lnTo>
                      <a:pt x="591" y="365"/>
                    </a:lnTo>
                    <a:lnTo>
                      <a:pt x="610" y="346"/>
                    </a:lnTo>
                    <a:lnTo>
                      <a:pt x="629" y="322"/>
                    </a:lnTo>
                    <a:lnTo>
                      <a:pt x="643" y="293"/>
                    </a:lnTo>
                    <a:lnTo>
                      <a:pt x="648" y="269"/>
                    </a:lnTo>
                    <a:lnTo>
                      <a:pt x="648" y="250"/>
                    </a:lnTo>
                    <a:lnTo>
                      <a:pt x="643" y="236"/>
                    </a:lnTo>
                    <a:lnTo>
                      <a:pt x="667" y="226"/>
                    </a:lnTo>
                    <a:lnTo>
                      <a:pt x="696" y="226"/>
                    </a:lnTo>
                    <a:lnTo>
                      <a:pt x="720" y="231"/>
                    </a:lnTo>
                    <a:lnTo>
                      <a:pt x="749" y="245"/>
                    </a:lnTo>
                    <a:lnTo>
                      <a:pt x="768" y="264"/>
                    </a:lnTo>
                    <a:lnTo>
                      <a:pt x="787" y="293"/>
                    </a:lnTo>
                    <a:lnTo>
                      <a:pt x="797" y="327"/>
                    </a:lnTo>
                    <a:lnTo>
                      <a:pt x="797" y="365"/>
                    </a:lnTo>
                    <a:lnTo>
                      <a:pt x="792" y="394"/>
                    </a:lnTo>
                    <a:lnTo>
                      <a:pt x="783" y="413"/>
                    </a:lnTo>
                    <a:lnTo>
                      <a:pt x="773" y="428"/>
                    </a:lnTo>
                    <a:lnTo>
                      <a:pt x="754" y="432"/>
                    </a:lnTo>
                    <a:lnTo>
                      <a:pt x="739" y="437"/>
                    </a:lnTo>
                    <a:lnTo>
                      <a:pt x="725" y="437"/>
                    </a:lnTo>
                    <a:lnTo>
                      <a:pt x="711" y="432"/>
                    </a:lnTo>
                    <a:lnTo>
                      <a:pt x="696" y="432"/>
                    </a:lnTo>
                    <a:lnTo>
                      <a:pt x="677" y="413"/>
                    </a:lnTo>
                    <a:lnTo>
                      <a:pt x="667" y="394"/>
                    </a:lnTo>
                    <a:lnTo>
                      <a:pt x="667" y="365"/>
                    </a:lnTo>
                    <a:lnTo>
                      <a:pt x="672" y="351"/>
                    </a:lnTo>
                    <a:lnTo>
                      <a:pt x="682" y="341"/>
                    </a:lnTo>
                    <a:lnTo>
                      <a:pt x="696" y="341"/>
                    </a:lnTo>
                    <a:lnTo>
                      <a:pt x="701" y="351"/>
                    </a:lnTo>
                    <a:lnTo>
                      <a:pt x="696" y="365"/>
                    </a:lnTo>
                    <a:lnTo>
                      <a:pt x="701" y="389"/>
                    </a:lnTo>
                    <a:lnTo>
                      <a:pt x="711" y="375"/>
                    </a:lnTo>
                    <a:lnTo>
                      <a:pt x="720" y="365"/>
                    </a:lnTo>
                    <a:lnTo>
                      <a:pt x="725" y="351"/>
                    </a:lnTo>
                    <a:lnTo>
                      <a:pt x="725" y="332"/>
                    </a:lnTo>
                    <a:lnTo>
                      <a:pt x="720" y="327"/>
                    </a:lnTo>
                    <a:lnTo>
                      <a:pt x="715" y="317"/>
                    </a:lnTo>
                    <a:lnTo>
                      <a:pt x="706" y="312"/>
                    </a:lnTo>
                    <a:lnTo>
                      <a:pt x="701" y="308"/>
                    </a:lnTo>
                    <a:lnTo>
                      <a:pt x="691" y="303"/>
                    </a:lnTo>
                    <a:lnTo>
                      <a:pt x="682" y="308"/>
                    </a:lnTo>
                    <a:lnTo>
                      <a:pt x="672" y="308"/>
                    </a:lnTo>
                    <a:lnTo>
                      <a:pt x="663" y="317"/>
                    </a:lnTo>
                    <a:lnTo>
                      <a:pt x="658" y="332"/>
                    </a:lnTo>
                    <a:lnTo>
                      <a:pt x="653" y="351"/>
                    </a:lnTo>
                    <a:lnTo>
                      <a:pt x="648" y="365"/>
                    </a:lnTo>
                    <a:lnTo>
                      <a:pt x="648" y="389"/>
                    </a:lnTo>
                    <a:lnTo>
                      <a:pt x="648" y="408"/>
                    </a:lnTo>
                    <a:lnTo>
                      <a:pt x="658" y="428"/>
                    </a:lnTo>
                    <a:lnTo>
                      <a:pt x="672" y="447"/>
                    </a:lnTo>
                    <a:lnTo>
                      <a:pt x="691" y="461"/>
                    </a:lnTo>
                    <a:lnTo>
                      <a:pt x="715" y="471"/>
                    </a:lnTo>
                    <a:lnTo>
                      <a:pt x="735" y="476"/>
                    </a:lnTo>
                    <a:lnTo>
                      <a:pt x="759" y="471"/>
                    </a:lnTo>
                    <a:lnTo>
                      <a:pt x="773" y="466"/>
                    </a:lnTo>
                    <a:lnTo>
                      <a:pt x="792" y="452"/>
                    </a:lnTo>
                    <a:lnTo>
                      <a:pt x="802" y="432"/>
                    </a:lnTo>
                    <a:lnTo>
                      <a:pt x="811" y="404"/>
                    </a:lnTo>
                    <a:lnTo>
                      <a:pt x="816" y="375"/>
                    </a:lnTo>
                    <a:lnTo>
                      <a:pt x="816" y="336"/>
                    </a:lnTo>
                    <a:lnTo>
                      <a:pt x="811" y="303"/>
                    </a:lnTo>
                    <a:lnTo>
                      <a:pt x="802" y="269"/>
                    </a:lnTo>
                    <a:lnTo>
                      <a:pt x="783" y="240"/>
                    </a:lnTo>
                    <a:lnTo>
                      <a:pt x="759" y="216"/>
                    </a:lnTo>
                    <a:lnTo>
                      <a:pt x="725" y="202"/>
                    </a:lnTo>
                    <a:lnTo>
                      <a:pt x="687" y="197"/>
                    </a:lnTo>
                    <a:lnTo>
                      <a:pt x="634" y="207"/>
                    </a:lnTo>
                    <a:lnTo>
                      <a:pt x="619" y="183"/>
                    </a:lnTo>
                    <a:lnTo>
                      <a:pt x="600" y="164"/>
                    </a:lnTo>
                    <a:lnTo>
                      <a:pt x="576" y="144"/>
                    </a:lnTo>
                    <a:lnTo>
                      <a:pt x="552" y="130"/>
                    </a:lnTo>
                    <a:lnTo>
                      <a:pt x="528" y="120"/>
                    </a:lnTo>
                    <a:lnTo>
                      <a:pt x="504" y="120"/>
                    </a:lnTo>
                    <a:lnTo>
                      <a:pt x="485" y="130"/>
                    </a:lnTo>
                    <a:lnTo>
                      <a:pt x="471" y="149"/>
                    </a:lnTo>
                    <a:lnTo>
                      <a:pt x="461" y="183"/>
                    </a:lnTo>
                    <a:lnTo>
                      <a:pt x="461" y="207"/>
                    </a:lnTo>
                    <a:lnTo>
                      <a:pt x="471" y="231"/>
                    </a:lnTo>
                    <a:lnTo>
                      <a:pt x="480" y="245"/>
                    </a:lnTo>
                    <a:lnTo>
                      <a:pt x="490" y="250"/>
                    </a:lnTo>
                    <a:lnTo>
                      <a:pt x="499" y="250"/>
                    </a:lnTo>
                    <a:lnTo>
                      <a:pt x="509" y="245"/>
                    </a:lnTo>
                    <a:lnTo>
                      <a:pt x="519" y="245"/>
                    </a:lnTo>
                    <a:lnTo>
                      <a:pt x="528" y="240"/>
                    </a:lnTo>
                    <a:lnTo>
                      <a:pt x="538" y="236"/>
                    </a:lnTo>
                    <a:lnTo>
                      <a:pt x="543" y="226"/>
                    </a:lnTo>
                    <a:lnTo>
                      <a:pt x="543" y="221"/>
                    </a:lnTo>
                    <a:lnTo>
                      <a:pt x="543" y="207"/>
                    </a:lnTo>
                    <a:lnTo>
                      <a:pt x="538" y="202"/>
                    </a:lnTo>
                    <a:lnTo>
                      <a:pt x="533" y="202"/>
                    </a:lnTo>
                    <a:lnTo>
                      <a:pt x="528" y="212"/>
                    </a:lnTo>
                    <a:lnTo>
                      <a:pt x="519" y="221"/>
                    </a:lnTo>
                    <a:lnTo>
                      <a:pt x="509" y="221"/>
                    </a:lnTo>
                    <a:lnTo>
                      <a:pt x="499" y="221"/>
                    </a:lnTo>
                    <a:lnTo>
                      <a:pt x="490" y="216"/>
                    </a:lnTo>
                    <a:lnTo>
                      <a:pt x="485" y="207"/>
                    </a:lnTo>
                    <a:lnTo>
                      <a:pt x="480" y="192"/>
                    </a:lnTo>
                    <a:lnTo>
                      <a:pt x="485" y="178"/>
                    </a:lnTo>
                    <a:lnTo>
                      <a:pt x="490" y="168"/>
                    </a:lnTo>
                    <a:lnTo>
                      <a:pt x="495" y="154"/>
                    </a:lnTo>
                    <a:lnTo>
                      <a:pt x="504" y="149"/>
                    </a:lnTo>
                    <a:lnTo>
                      <a:pt x="523" y="144"/>
                    </a:lnTo>
                    <a:lnTo>
                      <a:pt x="543" y="149"/>
                    </a:lnTo>
                    <a:lnTo>
                      <a:pt x="562" y="159"/>
                    </a:lnTo>
                    <a:lnTo>
                      <a:pt x="581" y="168"/>
                    </a:lnTo>
                    <a:lnTo>
                      <a:pt x="595" y="188"/>
                    </a:lnTo>
                    <a:lnTo>
                      <a:pt x="610" y="216"/>
                    </a:lnTo>
                    <a:lnTo>
                      <a:pt x="615" y="231"/>
                    </a:lnTo>
                    <a:lnTo>
                      <a:pt x="619" y="245"/>
                    </a:lnTo>
                    <a:lnTo>
                      <a:pt x="619" y="264"/>
                    </a:lnTo>
                    <a:lnTo>
                      <a:pt x="619" y="288"/>
                    </a:lnTo>
                    <a:lnTo>
                      <a:pt x="615" y="308"/>
                    </a:lnTo>
                    <a:lnTo>
                      <a:pt x="600" y="327"/>
                    </a:lnTo>
                    <a:lnTo>
                      <a:pt x="581" y="341"/>
                    </a:lnTo>
                    <a:lnTo>
                      <a:pt x="547" y="356"/>
                    </a:lnTo>
                    <a:lnTo>
                      <a:pt x="552" y="332"/>
                    </a:lnTo>
                    <a:lnTo>
                      <a:pt x="557" y="317"/>
                    </a:lnTo>
                    <a:lnTo>
                      <a:pt x="557" y="308"/>
                    </a:lnTo>
                    <a:lnTo>
                      <a:pt x="557" y="303"/>
                    </a:lnTo>
                    <a:lnTo>
                      <a:pt x="552" y="303"/>
                    </a:lnTo>
                    <a:lnTo>
                      <a:pt x="547" y="312"/>
                    </a:lnTo>
                    <a:lnTo>
                      <a:pt x="543" y="322"/>
                    </a:lnTo>
                    <a:lnTo>
                      <a:pt x="523" y="332"/>
                    </a:lnTo>
                    <a:lnTo>
                      <a:pt x="509" y="336"/>
                    </a:lnTo>
                    <a:lnTo>
                      <a:pt x="490" y="341"/>
                    </a:lnTo>
                    <a:lnTo>
                      <a:pt x="471" y="341"/>
                    </a:lnTo>
                    <a:lnTo>
                      <a:pt x="451" y="341"/>
                    </a:lnTo>
                    <a:lnTo>
                      <a:pt x="432" y="332"/>
                    </a:lnTo>
                    <a:lnTo>
                      <a:pt x="413" y="322"/>
                    </a:lnTo>
                    <a:lnTo>
                      <a:pt x="399" y="308"/>
                    </a:lnTo>
                    <a:lnTo>
                      <a:pt x="379" y="288"/>
                    </a:lnTo>
                    <a:lnTo>
                      <a:pt x="360" y="240"/>
                    </a:lnTo>
                    <a:lnTo>
                      <a:pt x="346" y="192"/>
                    </a:lnTo>
                    <a:lnTo>
                      <a:pt x="331" y="144"/>
                    </a:lnTo>
                    <a:lnTo>
                      <a:pt x="322" y="96"/>
                    </a:lnTo>
                    <a:lnTo>
                      <a:pt x="307" y="58"/>
                    </a:lnTo>
                    <a:lnTo>
                      <a:pt x="288" y="24"/>
                    </a:lnTo>
                    <a:lnTo>
                      <a:pt x="255" y="5"/>
                    </a:lnTo>
                    <a:lnTo>
                      <a:pt x="207" y="0"/>
                    </a:lnTo>
                    <a:lnTo>
                      <a:pt x="173" y="5"/>
                    </a:lnTo>
                    <a:lnTo>
                      <a:pt x="144" y="24"/>
                    </a:lnTo>
                    <a:lnTo>
                      <a:pt x="115" y="53"/>
                    </a:lnTo>
                    <a:lnTo>
                      <a:pt x="96" y="87"/>
                    </a:lnTo>
                    <a:lnTo>
                      <a:pt x="82" y="135"/>
                    </a:lnTo>
                    <a:lnTo>
                      <a:pt x="72" y="188"/>
                    </a:lnTo>
                    <a:lnTo>
                      <a:pt x="67" y="255"/>
                    </a:lnTo>
                    <a:lnTo>
                      <a:pt x="67" y="322"/>
                    </a:lnTo>
                    <a:lnTo>
                      <a:pt x="67" y="351"/>
                    </a:lnTo>
                    <a:lnTo>
                      <a:pt x="77" y="380"/>
                    </a:lnTo>
                    <a:lnTo>
                      <a:pt x="87" y="413"/>
                    </a:lnTo>
                    <a:lnTo>
                      <a:pt x="96" y="447"/>
                    </a:lnTo>
                    <a:lnTo>
                      <a:pt x="111" y="476"/>
                    </a:lnTo>
                    <a:lnTo>
                      <a:pt x="125" y="500"/>
                    </a:lnTo>
                    <a:lnTo>
                      <a:pt x="139" y="524"/>
                    </a:lnTo>
                    <a:lnTo>
                      <a:pt x="149" y="543"/>
                    </a:lnTo>
                    <a:lnTo>
                      <a:pt x="163" y="557"/>
                    </a:lnTo>
                    <a:lnTo>
                      <a:pt x="173" y="576"/>
                    </a:lnTo>
                    <a:lnTo>
                      <a:pt x="178" y="596"/>
                    </a:lnTo>
                    <a:lnTo>
                      <a:pt x="183" y="615"/>
                    </a:lnTo>
                    <a:lnTo>
                      <a:pt x="187" y="634"/>
                    </a:lnTo>
                    <a:lnTo>
                      <a:pt x="192" y="653"/>
                    </a:lnTo>
                    <a:lnTo>
                      <a:pt x="192" y="672"/>
                    </a:lnTo>
                    <a:lnTo>
                      <a:pt x="192" y="682"/>
                    </a:lnTo>
                    <a:lnTo>
                      <a:pt x="187" y="701"/>
                    </a:lnTo>
                    <a:lnTo>
                      <a:pt x="178" y="653"/>
                    </a:lnTo>
                    <a:lnTo>
                      <a:pt x="163" y="610"/>
                    </a:lnTo>
                    <a:lnTo>
                      <a:pt x="144" y="567"/>
                    </a:lnTo>
                    <a:lnTo>
                      <a:pt x="125" y="528"/>
                    </a:lnTo>
                    <a:lnTo>
                      <a:pt x="101" y="495"/>
                    </a:lnTo>
                    <a:lnTo>
                      <a:pt x="82" y="456"/>
                    </a:lnTo>
                    <a:lnTo>
                      <a:pt x="67" y="423"/>
                    </a:lnTo>
                    <a:lnTo>
                      <a:pt x="63" y="389"/>
                    </a:lnTo>
                    <a:lnTo>
                      <a:pt x="53" y="408"/>
                    </a:lnTo>
                    <a:lnTo>
                      <a:pt x="29" y="428"/>
                    </a:lnTo>
                    <a:lnTo>
                      <a:pt x="15" y="442"/>
                    </a:lnTo>
                    <a:lnTo>
                      <a:pt x="5" y="461"/>
                    </a:lnTo>
                    <a:lnTo>
                      <a:pt x="0" y="480"/>
                    </a:lnTo>
                    <a:lnTo>
                      <a:pt x="5" y="500"/>
                    </a:lnTo>
                    <a:lnTo>
                      <a:pt x="15" y="524"/>
                    </a:lnTo>
                    <a:lnTo>
                      <a:pt x="29" y="538"/>
                    </a:lnTo>
                    <a:lnTo>
                      <a:pt x="48" y="557"/>
                    </a:lnTo>
                    <a:lnTo>
                      <a:pt x="58" y="567"/>
                    </a:lnTo>
                    <a:lnTo>
                      <a:pt x="67" y="581"/>
                    </a:lnTo>
                    <a:lnTo>
                      <a:pt x="67" y="591"/>
                    </a:lnTo>
                    <a:lnTo>
                      <a:pt x="67" y="600"/>
                    </a:lnTo>
                    <a:lnTo>
                      <a:pt x="58" y="610"/>
                    </a:lnTo>
                    <a:lnTo>
                      <a:pt x="53" y="620"/>
                    </a:lnTo>
                    <a:lnTo>
                      <a:pt x="39" y="624"/>
                    </a:lnTo>
                    <a:lnTo>
                      <a:pt x="29" y="634"/>
                    </a:lnTo>
                    <a:lnTo>
                      <a:pt x="19" y="639"/>
                    </a:lnTo>
                    <a:lnTo>
                      <a:pt x="10" y="653"/>
                    </a:lnTo>
                    <a:lnTo>
                      <a:pt x="5" y="672"/>
                    </a:lnTo>
                    <a:lnTo>
                      <a:pt x="5" y="692"/>
                    </a:lnTo>
                    <a:lnTo>
                      <a:pt x="10" y="711"/>
                    </a:lnTo>
                    <a:lnTo>
                      <a:pt x="15" y="730"/>
                    </a:lnTo>
                    <a:lnTo>
                      <a:pt x="24" y="749"/>
                    </a:lnTo>
                    <a:lnTo>
                      <a:pt x="39" y="768"/>
                    </a:lnTo>
                    <a:lnTo>
                      <a:pt x="58" y="778"/>
                    </a:lnTo>
                    <a:lnTo>
                      <a:pt x="72" y="783"/>
                    </a:lnTo>
                    <a:lnTo>
                      <a:pt x="87" y="778"/>
                    </a:lnTo>
                    <a:lnTo>
                      <a:pt x="101" y="768"/>
                    </a:lnTo>
                    <a:lnTo>
                      <a:pt x="111" y="759"/>
                    </a:lnTo>
                    <a:lnTo>
                      <a:pt x="120" y="744"/>
                    </a:lnTo>
                    <a:lnTo>
                      <a:pt x="130" y="730"/>
                    </a:lnTo>
                    <a:lnTo>
                      <a:pt x="135" y="720"/>
                    </a:lnTo>
                    <a:lnTo>
                      <a:pt x="139" y="740"/>
                    </a:lnTo>
                    <a:lnTo>
                      <a:pt x="139" y="754"/>
                    </a:lnTo>
                    <a:lnTo>
                      <a:pt x="144" y="768"/>
                    </a:lnTo>
                    <a:lnTo>
                      <a:pt x="149" y="783"/>
                    </a:lnTo>
                    <a:lnTo>
                      <a:pt x="154" y="788"/>
                    </a:lnTo>
                    <a:lnTo>
                      <a:pt x="163" y="797"/>
                    </a:lnTo>
                    <a:lnTo>
                      <a:pt x="168" y="802"/>
                    </a:lnTo>
                    <a:lnTo>
                      <a:pt x="178" y="802"/>
                    </a:lnTo>
                    <a:lnTo>
                      <a:pt x="192" y="802"/>
                    </a:lnTo>
                    <a:lnTo>
                      <a:pt x="202" y="797"/>
                    </a:lnTo>
                    <a:lnTo>
                      <a:pt x="211" y="788"/>
                    </a:lnTo>
                    <a:lnTo>
                      <a:pt x="221" y="778"/>
                    </a:lnTo>
                    <a:lnTo>
                      <a:pt x="231" y="764"/>
                    </a:lnTo>
                    <a:lnTo>
                      <a:pt x="240" y="744"/>
                    </a:lnTo>
                    <a:lnTo>
                      <a:pt x="245" y="725"/>
                    </a:lnTo>
                    <a:lnTo>
                      <a:pt x="250" y="706"/>
                    </a:lnTo>
                    <a:lnTo>
                      <a:pt x="250" y="735"/>
                    </a:lnTo>
                    <a:lnTo>
                      <a:pt x="255" y="759"/>
                    </a:lnTo>
                    <a:lnTo>
                      <a:pt x="259" y="778"/>
                    </a:lnTo>
                    <a:lnTo>
                      <a:pt x="264" y="792"/>
                    </a:lnTo>
                    <a:lnTo>
                      <a:pt x="274" y="802"/>
                    </a:lnTo>
                    <a:lnTo>
                      <a:pt x="279" y="812"/>
                    </a:lnTo>
                    <a:lnTo>
                      <a:pt x="288" y="812"/>
                    </a:lnTo>
                    <a:lnTo>
                      <a:pt x="298" y="807"/>
                    </a:lnTo>
                    <a:lnTo>
                      <a:pt x="307" y="812"/>
                    </a:lnTo>
                    <a:lnTo>
                      <a:pt x="317" y="812"/>
                    </a:lnTo>
                    <a:lnTo>
                      <a:pt x="327" y="812"/>
                    </a:lnTo>
                    <a:lnTo>
                      <a:pt x="336" y="812"/>
                    </a:lnTo>
                    <a:lnTo>
                      <a:pt x="351" y="816"/>
                    </a:lnTo>
                    <a:lnTo>
                      <a:pt x="355" y="826"/>
                    </a:lnTo>
                    <a:lnTo>
                      <a:pt x="365" y="840"/>
                    </a:lnTo>
                    <a:lnTo>
                      <a:pt x="370" y="855"/>
                    </a:lnTo>
                    <a:lnTo>
                      <a:pt x="379" y="831"/>
                    </a:lnTo>
                    <a:lnTo>
                      <a:pt x="379" y="802"/>
                    </a:lnTo>
                    <a:lnTo>
                      <a:pt x="375" y="778"/>
                    </a:lnTo>
                    <a:lnTo>
                      <a:pt x="360" y="754"/>
                    </a:lnTo>
                    <a:lnTo>
                      <a:pt x="351" y="740"/>
                    </a:lnTo>
                    <a:lnTo>
                      <a:pt x="341" y="725"/>
                    </a:lnTo>
                    <a:lnTo>
                      <a:pt x="327" y="711"/>
                    </a:lnTo>
                    <a:lnTo>
                      <a:pt x="312" y="696"/>
                    </a:lnTo>
                    <a:lnTo>
                      <a:pt x="303" y="682"/>
                    </a:lnTo>
                    <a:lnTo>
                      <a:pt x="288" y="668"/>
                    </a:lnTo>
                    <a:lnTo>
                      <a:pt x="279" y="653"/>
                    </a:lnTo>
                    <a:lnTo>
                      <a:pt x="274" y="644"/>
                    </a:lnTo>
                    <a:lnTo>
                      <a:pt x="269" y="629"/>
                    </a:lnTo>
                    <a:lnTo>
                      <a:pt x="274" y="624"/>
                    </a:lnTo>
                    <a:lnTo>
                      <a:pt x="283" y="624"/>
                    </a:lnTo>
                    <a:lnTo>
                      <a:pt x="293" y="634"/>
                    </a:lnTo>
                    <a:lnTo>
                      <a:pt x="303" y="648"/>
                    </a:lnTo>
                    <a:lnTo>
                      <a:pt x="307" y="663"/>
                    </a:lnTo>
                    <a:lnTo>
                      <a:pt x="322" y="677"/>
                    </a:lnTo>
                    <a:lnTo>
                      <a:pt x="331" y="692"/>
                    </a:lnTo>
                    <a:lnTo>
                      <a:pt x="346" y="711"/>
                    </a:lnTo>
                    <a:lnTo>
                      <a:pt x="355" y="725"/>
                    </a:lnTo>
                    <a:lnTo>
                      <a:pt x="365" y="740"/>
                    </a:lnTo>
                    <a:lnTo>
                      <a:pt x="375" y="744"/>
                    </a:lnTo>
                    <a:close/>
                  </a:path>
                </a:pathLst>
              </a:cu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vi-VN" smtClean="0">
                  <a:solidFill>
                    <a:srgbClr val="000000"/>
                  </a:solidFill>
                  <a:latin typeface="Times New Roman" pitchFamily="18" charset="0"/>
                  <a:cs typeface="Times New Roman" pitchFamily="18" charset="0"/>
                </a:endParaRPr>
              </a:p>
            </p:txBody>
          </p:sp>
          <p:sp>
            <p:nvSpPr>
              <p:cNvPr id="18501" name="Freeform 23"/>
              <p:cNvSpPr>
                <a:spLocks/>
              </p:cNvSpPr>
              <p:nvPr/>
            </p:nvSpPr>
            <p:spPr bwMode="auto">
              <a:xfrm>
                <a:off x="2822" y="14843"/>
                <a:ext cx="77" cy="175"/>
              </a:xfrm>
              <a:custGeom>
                <a:avLst/>
                <a:gdLst>
                  <a:gd name="T0" fmla="*/ 43 w 77"/>
                  <a:gd name="T1" fmla="*/ 0 h 183"/>
                  <a:gd name="T2" fmla="*/ 29 w 77"/>
                  <a:gd name="T3" fmla="*/ 10 h 183"/>
                  <a:gd name="T4" fmla="*/ 19 w 77"/>
                  <a:gd name="T5" fmla="*/ 23 h 183"/>
                  <a:gd name="T6" fmla="*/ 10 w 77"/>
                  <a:gd name="T7" fmla="*/ 36 h 183"/>
                  <a:gd name="T8" fmla="*/ 5 w 77"/>
                  <a:gd name="T9" fmla="*/ 59 h 183"/>
                  <a:gd name="T10" fmla="*/ 0 w 77"/>
                  <a:gd name="T11" fmla="*/ 77 h 183"/>
                  <a:gd name="T12" fmla="*/ 0 w 77"/>
                  <a:gd name="T13" fmla="*/ 99 h 183"/>
                  <a:gd name="T14" fmla="*/ 5 w 77"/>
                  <a:gd name="T15" fmla="*/ 118 h 183"/>
                  <a:gd name="T16" fmla="*/ 5 w 77"/>
                  <a:gd name="T17" fmla="*/ 140 h 183"/>
                  <a:gd name="T18" fmla="*/ 15 w 77"/>
                  <a:gd name="T19" fmla="*/ 121 h 183"/>
                  <a:gd name="T20" fmla="*/ 19 w 77"/>
                  <a:gd name="T21" fmla="*/ 110 h 183"/>
                  <a:gd name="T22" fmla="*/ 24 w 77"/>
                  <a:gd name="T23" fmla="*/ 96 h 183"/>
                  <a:gd name="T24" fmla="*/ 29 w 77"/>
                  <a:gd name="T25" fmla="*/ 81 h 183"/>
                  <a:gd name="T26" fmla="*/ 39 w 77"/>
                  <a:gd name="T27" fmla="*/ 70 h 183"/>
                  <a:gd name="T28" fmla="*/ 48 w 77"/>
                  <a:gd name="T29" fmla="*/ 67 h 183"/>
                  <a:gd name="T30" fmla="*/ 58 w 77"/>
                  <a:gd name="T31" fmla="*/ 67 h 183"/>
                  <a:gd name="T32" fmla="*/ 77 w 77"/>
                  <a:gd name="T33" fmla="*/ 67 h 183"/>
                  <a:gd name="T34" fmla="*/ 43 w 77"/>
                  <a:gd name="T35" fmla="*/ 0 h 18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7"/>
                  <a:gd name="T55" fmla="*/ 0 h 183"/>
                  <a:gd name="T56" fmla="*/ 77 w 77"/>
                  <a:gd name="T57" fmla="*/ 183 h 18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7" h="183">
                    <a:moveTo>
                      <a:pt x="43" y="0"/>
                    </a:moveTo>
                    <a:lnTo>
                      <a:pt x="29" y="10"/>
                    </a:lnTo>
                    <a:lnTo>
                      <a:pt x="19" y="29"/>
                    </a:lnTo>
                    <a:lnTo>
                      <a:pt x="10" y="48"/>
                    </a:lnTo>
                    <a:lnTo>
                      <a:pt x="5" y="77"/>
                    </a:lnTo>
                    <a:lnTo>
                      <a:pt x="0" y="101"/>
                    </a:lnTo>
                    <a:lnTo>
                      <a:pt x="0" y="130"/>
                    </a:lnTo>
                    <a:lnTo>
                      <a:pt x="5" y="154"/>
                    </a:lnTo>
                    <a:lnTo>
                      <a:pt x="5" y="183"/>
                    </a:lnTo>
                    <a:lnTo>
                      <a:pt x="15" y="159"/>
                    </a:lnTo>
                    <a:lnTo>
                      <a:pt x="19" y="144"/>
                    </a:lnTo>
                    <a:lnTo>
                      <a:pt x="24" y="125"/>
                    </a:lnTo>
                    <a:lnTo>
                      <a:pt x="29" y="106"/>
                    </a:lnTo>
                    <a:lnTo>
                      <a:pt x="39" y="91"/>
                    </a:lnTo>
                    <a:lnTo>
                      <a:pt x="48" y="87"/>
                    </a:lnTo>
                    <a:lnTo>
                      <a:pt x="58" y="87"/>
                    </a:lnTo>
                    <a:lnTo>
                      <a:pt x="77" y="87"/>
                    </a:lnTo>
                    <a:lnTo>
                      <a:pt x="43" y="0"/>
                    </a:lnTo>
                    <a:close/>
                  </a:path>
                </a:pathLst>
              </a:cu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vi-VN" smtClean="0">
                  <a:solidFill>
                    <a:srgbClr val="000000"/>
                  </a:solidFill>
                  <a:latin typeface="Times New Roman" pitchFamily="18" charset="0"/>
                  <a:cs typeface="Times New Roman" pitchFamily="18" charset="0"/>
                </a:endParaRPr>
              </a:p>
            </p:txBody>
          </p:sp>
          <p:sp>
            <p:nvSpPr>
              <p:cNvPr id="18502" name="Freeform 24"/>
              <p:cNvSpPr>
                <a:spLocks/>
              </p:cNvSpPr>
              <p:nvPr/>
            </p:nvSpPr>
            <p:spPr bwMode="auto">
              <a:xfrm>
                <a:off x="2765" y="14766"/>
                <a:ext cx="57" cy="82"/>
              </a:xfrm>
              <a:custGeom>
                <a:avLst/>
                <a:gdLst>
                  <a:gd name="T0" fmla="*/ 9 w 57"/>
                  <a:gd name="T1" fmla="*/ 9 h 86"/>
                  <a:gd name="T2" fmla="*/ 0 w 57"/>
                  <a:gd name="T3" fmla="*/ 22 h 86"/>
                  <a:gd name="T4" fmla="*/ 0 w 57"/>
                  <a:gd name="T5" fmla="*/ 36 h 86"/>
                  <a:gd name="T6" fmla="*/ 0 w 57"/>
                  <a:gd name="T7" fmla="*/ 50 h 86"/>
                  <a:gd name="T8" fmla="*/ 9 w 57"/>
                  <a:gd name="T9" fmla="*/ 61 h 86"/>
                  <a:gd name="T10" fmla="*/ 19 w 57"/>
                  <a:gd name="T11" fmla="*/ 65 h 86"/>
                  <a:gd name="T12" fmla="*/ 33 w 57"/>
                  <a:gd name="T13" fmla="*/ 61 h 86"/>
                  <a:gd name="T14" fmla="*/ 43 w 57"/>
                  <a:gd name="T15" fmla="*/ 57 h 86"/>
                  <a:gd name="T16" fmla="*/ 52 w 57"/>
                  <a:gd name="T17" fmla="*/ 50 h 86"/>
                  <a:gd name="T18" fmla="*/ 57 w 57"/>
                  <a:gd name="T19" fmla="*/ 40 h 86"/>
                  <a:gd name="T20" fmla="*/ 57 w 57"/>
                  <a:gd name="T21" fmla="*/ 29 h 86"/>
                  <a:gd name="T22" fmla="*/ 52 w 57"/>
                  <a:gd name="T23" fmla="*/ 18 h 86"/>
                  <a:gd name="T24" fmla="*/ 48 w 57"/>
                  <a:gd name="T25" fmla="*/ 9 h 86"/>
                  <a:gd name="T26" fmla="*/ 43 w 57"/>
                  <a:gd name="T27" fmla="*/ 4 h 86"/>
                  <a:gd name="T28" fmla="*/ 28 w 57"/>
                  <a:gd name="T29" fmla="*/ 0 h 86"/>
                  <a:gd name="T30" fmla="*/ 19 w 57"/>
                  <a:gd name="T31" fmla="*/ 0 h 86"/>
                  <a:gd name="T32" fmla="*/ 9 w 57"/>
                  <a:gd name="T33" fmla="*/ 9 h 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7"/>
                  <a:gd name="T52" fmla="*/ 0 h 86"/>
                  <a:gd name="T53" fmla="*/ 57 w 57"/>
                  <a:gd name="T54" fmla="*/ 86 h 8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7" h="86">
                    <a:moveTo>
                      <a:pt x="9" y="9"/>
                    </a:moveTo>
                    <a:lnTo>
                      <a:pt x="0" y="28"/>
                    </a:lnTo>
                    <a:lnTo>
                      <a:pt x="0" y="48"/>
                    </a:lnTo>
                    <a:lnTo>
                      <a:pt x="0" y="67"/>
                    </a:lnTo>
                    <a:lnTo>
                      <a:pt x="9" y="81"/>
                    </a:lnTo>
                    <a:lnTo>
                      <a:pt x="19" y="86"/>
                    </a:lnTo>
                    <a:lnTo>
                      <a:pt x="33" y="81"/>
                    </a:lnTo>
                    <a:lnTo>
                      <a:pt x="43" y="76"/>
                    </a:lnTo>
                    <a:lnTo>
                      <a:pt x="52" y="67"/>
                    </a:lnTo>
                    <a:lnTo>
                      <a:pt x="57" y="52"/>
                    </a:lnTo>
                    <a:lnTo>
                      <a:pt x="57" y="38"/>
                    </a:lnTo>
                    <a:lnTo>
                      <a:pt x="52" y="24"/>
                    </a:lnTo>
                    <a:lnTo>
                      <a:pt x="48" y="9"/>
                    </a:lnTo>
                    <a:lnTo>
                      <a:pt x="43" y="4"/>
                    </a:lnTo>
                    <a:lnTo>
                      <a:pt x="28" y="0"/>
                    </a:lnTo>
                    <a:lnTo>
                      <a:pt x="19" y="0"/>
                    </a:lnTo>
                    <a:lnTo>
                      <a:pt x="9" y="9"/>
                    </a:lnTo>
                    <a:close/>
                  </a:path>
                </a:pathLst>
              </a:cu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vi-VN" smtClean="0">
                  <a:solidFill>
                    <a:srgbClr val="000000"/>
                  </a:solidFill>
                  <a:latin typeface="Times New Roman" pitchFamily="18" charset="0"/>
                  <a:cs typeface="Times New Roman" pitchFamily="18" charset="0"/>
                </a:endParaRPr>
              </a:p>
            </p:txBody>
          </p:sp>
          <p:sp>
            <p:nvSpPr>
              <p:cNvPr id="18503" name="Freeform 25"/>
              <p:cNvSpPr>
                <a:spLocks/>
              </p:cNvSpPr>
              <p:nvPr/>
            </p:nvSpPr>
            <p:spPr bwMode="auto">
              <a:xfrm>
                <a:off x="2976" y="14843"/>
                <a:ext cx="1195" cy="588"/>
              </a:xfrm>
              <a:custGeom>
                <a:avLst/>
                <a:gdLst>
                  <a:gd name="T0" fmla="*/ 153 w 1195"/>
                  <a:gd name="T1" fmla="*/ 400 h 615"/>
                  <a:gd name="T2" fmla="*/ 297 w 1195"/>
                  <a:gd name="T3" fmla="*/ 381 h 615"/>
                  <a:gd name="T4" fmla="*/ 432 w 1195"/>
                  <a:gd name="T5" fmla="*/ 323 h 615"/>
                  <a:gd name="T6" fmla="*/ 523 w 1195"/>
                  <a:gd name="T7" fmla="*/ 209 h 615"/>
                  <a:gd name="T8" fmla="*/ 537 w 1195"/>
                  <a:gd name="T9" fmla="*/ 242 h 615"/>
                  <a:gd name="T10" fmla="*/ 547 w 1195"/>
                  <a:gd name="T11" fmla="*/ 323 h 615"/>
                  <a:gd name="T12" fmla="*/ 600 w 1195"/>
                  <a:gd name="T13" fmla="*/ 330 h 615"/>
                  <a:gd name="T14" fmla="*/ 624 w 1195"/>
                  <a:gd name="T15" fmla="*/ 348 h 615"/>
                  <a:gd name="T16" fmla="*/ 681 w 1195"/>
                  <a:gd name="T17" fmla="*/ 427 h 615"/>
                  <a:gd name="T18" fmla="*/ 729 w 1195"/>
                  <a:gd name="T19" fmla="*/ 463 h 615"/>
                  <a:gd name="T20" fmla="*/ 763 w 1195"/>
                  <a:gd name="T21" fmla="*/ 381 h 615"/>
                  <a:gd name="T22" fmla="*/ 710 w 1195"/>
                  <a:gd name="T23" fmla="*/ 282 h 615"/>
                  <a:gd name="T24" fmla="*/ 816 w 1195"/>
                  <a:gd name="T25" fmla="*/ 373 h 615"/>
                  <a:gd name="T26" fmla="*/ 921 w 1195"/>
                  <a:gd name="T27" fmla="*/ 400 h 615"/>
                  <a:gd name="T28" fmla="*/ 921 w 1195"/>
                  <a:gd name="T29" fmla="*/ 344 h 615"/>
                  <a:gd name="T30" fmla="*/ 849 w 1195"/>
                  <a:gd name="T31" fmla="*/ 271 h 615"/>
                  <a:gd name="T32" fmla="*/ 801 w 1195"/>
                  <a:gd name="T33" fmla="*/ 242 h 615"/>
                  <a:gd name="T34" fmla="*/ 873 w 1195"/>
                  <a:gd name="T35" fmla="*/ 252 h 615"/>
                  <a:gd name="T36" fmla="*/ 941 w 1195"/>
                  <a:gd name="T37" fmla="*/ 260 h 615"/>
                  <a:gd name="T38" fmla="*/ 1003 w 1195"/>
                  <a:gd name="T39" fmla="*/ 287 h 615"/>
                  <a:gd name="T40" fmla="*/ 1065 w 1195"/>
                  <a:gd name="T41" fmla="*/ 330 h 615"/>
                  <a:gd name="T42" fmla="*/ 1104 w 1195"/>
                  <a:gd name="T43" fmla="*/ 330 h 615"/>
                  <a:gd name="T44" fmla="*/ 1118 w 1195"/>
                  <a:gd name="T45" fmla="*/ 344 h 615"/>
                  <a:gd name="T46" fmla="*/ 1085 w 1195"/>
                  <a:gd name="T47" fmla="*/ 341 h 615"/>
                  <a:gd name="T48" fmla="*/ 1051 w 1195"/>
                  <a:gd name="T49" fmla="*/ 363 h 615"/>
                  <a:gd name="T50" fmla="*/ 1051 w 1195"/>
                  <a:gd name="T51" fmla="*/ 418 h 615"/>
                  <a:gd name="T52" fmla="*/ 1099 w 1195"/>
                  <a:gd name="T53" fmla="*/ 454 h 615"/>
                  <a:gd name="T54" fmla="*/ 1161 w 1195"/>
                  <a:gd name="T55" fmla="*/ 441 h 615"/>
                  <a:gd name="T56" fmla="*/ 1195 w 1195"/>
                  <a:gd name="T57" fmla="*/ 371 h 615"/>
                  <a:gd name="T58" fmla="*/ 1118 w 1195"/>
                  <a:gd name="T59" fmla="*/ 271 h 615"/>
                  <a:gd name="T60" fmla="*/ 1013 w 1195"/>
                  <a:gd name="T61" fmla="*/ 219 h 615"/>
                  <a:gd name="T62" fmla="*/ 893 w 1195"/>
                  <a:gd name="T63" fmla="*/ 206 h 615"/>
                  <a:gd name="T64" fmla="*/ 773 w 1195"/>
                  <a:gd name="T65" fmla="*/ 198 h 615"/>
                  <a:gd name="T66" fmla="*/ 681 w 1195"/>
                  <a:gd name="T67" fmla="*/ 177 h 615"/>
                  <a:gd name="T68" fmla="*/ 629 w 1195"/>
                  <a:gd name="T69" fmla="*/ 118 h 615"/>
                  <a:gd name="T70" fmla="*/ 638 w 1195"/>
                  <a:gd name="T71" fmla="*/ 45 h 615"/>
                  <a:gd name="T72" fmla="*/ 705 w 1195"/>
                  <a:gd name="T73" fmla="*/ 41 h 615"/>
                  <a:gd name="T74" fmla="*/ 720 w 1195"/>
                  <a:gd name="T75" fmla="*/ 85 h 615"/>
                  <a:gd name="T76" fmla="*/ 701 w 1195"/>
                  <a:gd name="T77" fmla="*/ 118 h 615"/>
                  <a:gd name="T78" fmla="*/ 739 w 1195"/>
                  <a:gd name="T79" fmla="*/ 114 h 615"/>
                  <a:gd name="T80" fmla="*/ 758 w 1195"/>
                  <a:gd name="T81" fmla="*/ 110 h 615"/>
                  <a:gd name="T82" fmla="*/ 777 w 1195"/>
                  <a:gd name="T83" fmla="*/ 129 h 615"/>
                  <a:gd name="T84" fmla="*/ 811 w 1195"/>
                  <a:gd name="T85" fmla="*/ 118 h 615"/>
                  <a:gd name="T86" fmla="*/ 787 w 1195"/>
                  <a:gd name="T87" fmla="*/ 63 h 615"/>
                  <a:gd name="T88" fmla="*/ 734 w 1195"/>
                  <a:gd name="T89" fmla="*/ 18 h 615"/>
                  <a:gd name="T90" fmla="*/ 653 w 1195"/>
                  <a:gd name="T91" fmla="*/ 0 h 615"/>
                  <a:gd name="T92" fmla="*/ 552 w 1195"/>
                  <a:gd name="T93" fmla="*/ 28 h 615"/>
                  <a:gd name="T94" fmla="*/ 475 w 1195"/>
                  <a:gd name="T95" fmla="*/ 114 h 615"/>
                  <a:gd name="T96" fmla="*/ 408 w 1195"/>
                  <a:gd name="T97" fmla="*/ 191 h 615"/>
                  <a:gd name="T98" fmla="*/ 336 w 1195"/>
                  <a:gd name="T99" fmla="*/ 246 h 615"/>
                  <a:gd name="T100" fmla="*/ 245 w 1195"/>
                  <a:gd name="T101" fmla="*/ 289 h 615"/>
                  <a:gd name="T102" fmla="*/ 125 w 1195"/>
                  <a:gd name="T103" fmla="*/ 308 h 615"/>
                  <a:gd name="T104" fmla="*/ 14 w 1195"/>
                  <a:gd name="T105" fmla="*/ 316 h 615"/>
                  <a:gd name="T106" fmla="*/ 53 w 1195"/>
                  <a:gd name="T107" fmla="*/ 352 h 61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95"/>
                  <a:gd name="T163" fmla="*/ 0 h 615"/>
                  <a:gd name="T164" fmla="*/ 1195 w 1195"/>
                  <a:gd name="T165" fmla="*/ 615 h 61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95" h="615">
                    <a:moveTo>
                      <a:pt x="67" y="509"/>
                    </a:moveTo>
                    <a:lnTo>
                      <a:pt x="91" y="514"/>
                    </a:lnTo>
                    <a:lnTo>
                      <a:pt x="120" y="519"/>
                    </a:lnTo>
                    <a:lnTo>
                      <a:pt x="153" y="523"/>
                    </a:lnTo>
                    <a:lnTo>
                      <a:pt x="187" y="523"/>
                    </a:lnTo>
                    <a:lnTo>
                      <a:pt x="225" y="519"/>
                    </a:lnTo>
                    <a:lnTo>
                      <a:pt x="259" y="509"/>
                    </a:lnTo>
                    <a:lnTo>
                      <a:pt x="297" y="499"/>
                    </a:lnTo>
                    <a:lnTo>
                      <a:pt x="336" y="490"/>
                    </a:lnTo>
                    <a:lnTo>
                      <a:pt x="369" y="471"/>
                    </a:lnTo>
                    <a:lnTo>
                      <a:pt x="403" y="451"/>
                    </a:lnTo>
                    <a:lnTo>
                      <a:pt x="432" y="423"/>
                    </a:lnTo>
                    <a:lnTo>
                      <a:pt x="461" y="394"/>
                    </a:lnTo>
                    <a:lnTo>
                      <a:pt x="489" y="360"/>
                    </a:lnTo>
                    <a:lnTo>
                      <a:pt x="509" y="317"/>
                    </a:lnTo>
                    <a:lnTo>
                      <a:pt x="523" y="274"/>
                    </a:lnTo>
                    <a:lnTo>
                      <a:pt x="537" y="226"/>
                    </a:lnTo>
                    <a:lnTo>
                      <a:pt x="542" y="250"/>
                    </a:lnTo>
                    <a:lnTo>
                      <a:pt x="537" y="279"/>
                    </a:lnTo>
                    <a:lnTo>
                      <a:pt x="537" y="317"/>
                    </a:lnTo>
                    <a:lnTo>
                      <a:pt x="533" y="355"/>
                    </a:lnTo>
                    <a:lnTo>
                      <a:pt x="533" y="379"/>
                    </a:lnTo>
                    <a:lnTo>
                      <a:pt x="537" y="399"/>
                    </a:lnTo>
                    <a:lnTo>
                      <a:pt x="547" y="423"/>
                    </a:lnTo>
                    <a:lnTo>
                      <a:pt x="557" y="437"/>
                    </a:lnTo>
                    <a:lnTo>
                      <a:pt x="571" y="447"/>
                    </a:lnTo>
                    <a:lnTo>
                      <a:pt x="585" y="447"/>
                    </a:lnTo>
                    <a:lnTo>
                      <a:pt x="600" y="432"/>
                    </a:lnTo>
                    <a:lnTo>
                      <a:pt x="614" y="403"/>
                    </a:lnTo>
                    <a:lnTo>
                      <a:pt x="624" y="384"/>
                    </a:lnTo>
                    <a:lnTo>
                      <a:pt x="629" y="399"/>
                    </a:lnTo>
                    <a:lnTo>
                      <a:pt x="624" y="456"/>
                    </a:lnTo>
                    <a:lnTo>
                      <a:pt x="633" y="499"/>
                    </a:lnTo>
                    <a:lnTo>
                      <a:pt x="648" y="528"/>
                    </a:lnTo>
                    <a:lnTo>
                      <a:pt x="667" y="547"/>
                    </a:lnTo>
                    <a:lnTo>
                      <a:pt x="681" y="562"/>
                    </a:lnTo>
                    <a:lnTo>
                      <a:pt x="701" y="576"/>
                    </a:lnTo>
                    <a:lnTo>
                      <a:pt x="710" y="591"/>
                    </a:lnTo>
                    <a:lnTo>
                      <a:pt x="715" y="615"/>
                    </a:lnTo>
                    <a:lnTo>
                      <a:pt x="729" y="605"/>
                    </a:lnTo>
                    <a:lnTo>
                      <a:pt x="739" y="586"/>
                    </a:lnTo>
                    <a:lnTo>
                      <a:pt x="753" y="562"/>
                    </a:lnTo>
                    <a:lnTo>
                      <a:pt x="758" y="533"/>
                    </a:lnTo>
                    <a:lnTo>
                      <a:pt x="763" y="499"/>
                    </a:lnTo>
                    <a:lnTo>
                      <a:pt x="758" y="466"/>
                    </a:lnTo>
                    <a:lnTo>
                      <a:pt x="749" y="427"/>
                    </a:lnTo>
                    <a:lnTo>
                      <a:pt x="725" y="394"/>
                    </a:lnTo>
                    <a:lnTo>
                      <a:pt x="710" y="370"/>
                    </a:lnTo>
                    <a:lnTo>
                      <a:pt x="725" y="360"/>
                    </a:lnTo>
                    <a:lnTo>
                      <a:pt x="753" y="423"/>
                    </a:lnTo>
                    <a:lnTo>
                      <a:pt x="787" y="466"/>
                    </a:lnTo>
                    <a:lnTo>
                      <a:pt x="816" y="490"/>
                    </a:lnTo>
                    <a:lnTo>
                      <a:pt x="854" y="499"/>
                    </a:lnTo>
                    <a:lnTo>
                      <a:pt x="883" y="509"/>
                    </a:lnTo>
                    <a:lnTo>
                      <a:pt x="907" y="514"/>
                    </a:lnTo>
                    <a:lnTo>
                      <a:pt x="921" y="523"/>
                    </a:lnTo>
                    <a:lnTo>
                      <a:pt x="931" y="538"/>
                    </a:lnTo>
                    <a:lnTo>
                      <a:pt x="931" y="514"/>
                    </a:lnTo>
                    <a:lnTo>
                      <a:pt x="931" y="485"/>
                    </a:lnTo>
                    <a:lnTo>
                      <a:pt x="921" y="451"/>
                    </a:lnTo>
                    <a:lnTo>
                      <a:pt x="907" y="423"/>
                    </a:lnTo>
                    <a:lnTo>
                      <a:pt x="893" y="399"/>
                    </a:lnTo>
                    <a:lnTo>
                      <a:pt x="869" y="375"/>
                    </a:lnTo>
                    <a:lnTo>
                      <a:pt x="849" y="355"/>
                    </a:lnTo>
                    <a:lnTo>
                      <a:pt x="825" y="346"/>
                    </a:lnTo>
                    <a:lnTo>
                      <a:pt x="773" y="331"/>
                    </a:lnTo>
                    <a:lnTo>
                      <a:pt x="782" y="312"/>
                    </a:lnTo>
                    <a:lnTo>
                      <a:pt x="801" y="317"/>
                    </a:lnTo>
                    <a:lnTo>
                      <a:pt x="816" y="327"/>
                    </a:lnTo>
                    <a:lnTo>
                      <a:pt x="835" y="327"/>
                    </a:lnTo>
                    <a:lnTo>
                      <a:pt x="854" y="331"/>
                    </a:lnTo>
                    <a:lnTo>
                      <a:pt x="873" y="331"/>
                    </a:lnTo>
                    <a:lnTo>
                      <a:pt x="888" y="331"/>
                    </a:lnTo>
                    <a:lnTo>
                      <a:pt x="907" y="336"/>
                    </a:lnTo>
                    <a:lnTo>
                      <a:pt x="921" y="336"/>
                    </a:lnTo>
                    <a:lnTo>
                      <a:pt x="941" y="341"/>
                    </a:lnTo>
                    <a:lnTo>
                      <a:pt x="955" y="346"/>
                    </a:lnTo>
                    <a:lnTo>
                      <a:pt x="974" y="351"/>
                    </a:lnTo>
                    <a:lnTo>
                      <a:pt x="989" y="360"/>
                    </a:lnTo>
                    <a:lnTo>
                      <a:pt x="1003" y="375"/>
                    </a:lnTo>
                    <a:lnTo>
                      <a:pt x="1022" y="389"/>
                    </a:lnTo>
                    <a:lnTo>
                      <a:pt x="1041" y="403"/>
                    </a:lnTo>
                    <a:lnTo>
                      <a:pt x="1056" y="427"/>
                    </a:lnTo>
                    <a:lnTo>
                      <a:pt x="1065" y="432"/>
                    </a:lnTo>
                    <a:lnTo>
                      <a:pt x="1075" y="432"/>
                    </a:lnTo>
                    <a:lnTo>
                      <a:pt x="1085" y="432"/>
                    </a:lnTo>
                    <a:lnTo>
                      <a:pt x="1094" y="432"/>
                    </a:lnTo>
                    <a:lnTo>
                      <a:pt x="1104" y="432"/>
                    </a:lnTo>
                    <a:lnTo>
                      <a:pt x="1113" y="437"/>
                    </a:lnTo>
                    <a:lnTo>
                      <a:pt x="1118" y="442"/>
                    </a:lnTo>
                    <a:lnTo>
                      <a:pt x="1128" y="451"/>
                    </a:lnTo>
                    <a:lnTo>
                      <a:pt x="1118" y="451"/>
                    </a:lnTo>
                    <a:lnTo>
                      <a:pt x="1109" y="451"/>
                    </a:lnTo>
                    <a:lnTo>
                      <a:pt x="1104" y="447"/>
                    </a:lnTo>
                    <a:lnTo>
                      <a:pt x="1094" y="447"/>
                    </a:lnTo>
                    <a:lnTo>
                      <a:pt x="1085" y="447"/>
                    </a:lnTo>
                    <a:lnTo>
                      <a:pt x="1075" y="447"/>
                    </a:lnTo>
                    <a:lnTo>
                      <a:pt x="1070" y="451"/>
                    </a:lnTo>
                    <a:lnTo>
                      <a:pt x="1061" y="456"/>
                    </a:lnTo>
                    <a:lnTo>
                      <a:pt x="1051" y="475"/>
                    </a:lnTo>
                    <a:lnTo>
                      <a:pt x="1046" y="495"/>
                    </a:lnTo>
                    <a:lnTo>
                      <a:pt x="1046" y="514"/>
                    </a:lnTo>
                    <a:lnTo>
                      <a:pt x="1046" y="533"/>
                    </a:lnTo>
                    <a:lnTo>
                      <a:pt x="1051" y="547"/>
                    </a:lnTo>
                    <a:lnTo>
                      <a:pt x="1061" y="562"/>
                    </a:lnTo>
                    <a:lnTo>
                      <a:pt x="1070" y="576"/>
                    </a:lnTo>
                    <a:lnTo>
                      <a:pt x="1080" y="586"/>
                    </a:lnTo>
                    <a:lnTo>
                      <a:pt x="1099" y="595"/>
                    </a:lnTo>
                    <a:lnTo>
                      <a:pt x="1113" y="595"/>
                    </a:lnTo>
                    <a:lnTo>
                      <a:pt x="1128" y="595"/>
                    </a:lnTo>
                    <a:lnTo>
                      <a:pt x="1147" y="591"/>
                    </a:lnTo>
                    <a:lnTo>
                      <a:pt x="1161" y="576"/>
                    </a:lnTo>
                    <a:lnTo>
                      <a:pt x="1176" y="562"/>
                    </a:lnTo>
                    <a:lnTo>
                      <a:pt x="1185" y="538"/>
                    </a:lnTo>
                    <a:lnTo>
                      <a:pt x="1195" y="514"/>
                    </a:lnTo>
                    <a:lnTo>
                      <a:pt x="1195" y="485"/>
                    </a:lnTo>
                    <a:lnTo>
                      <a:pt x="1181" y="451"/>
                    </a:lnTo>
                    <a:lnTo>
                      <a:pt x="1166" y="418"/>
                    </a:lnTo>
                    <a:lnTo>
                      <a:pt x="1142" y="384"/>
                    </a:lnTo>
                    <a:lnTo>
                      <a:pt x="1118" y="355"/>
                    </a:lnTo>
                    <a:lnTo>
                      <a:pt x="1089" y="327"/>
                    </a:lnTo>
                    <a:lnTo>
                      <a:pt x="1065" y="307"/>
                    </a:lnTo>
                    <a:lnTo>
                      <a:pt x="1041" y="298"/>
                    </a:lnTo>
                    <a:lnTo>
                      <a:pt x="1013" y="288"/>
                    </a:lnTo>
                    <a:lnTo>
                      <a:pt x="984" y="283"/>
                    </a:lnTo>
                    <a:lnTo>
                      <a:pt x="955" y="279"/>
                    </a:lnTo>
                    <a:lnTo>
                      <a:pt x="921" y="274"/>
                    </a:lnTo>
                    <a:lnTo>
                      <a:pt x="893" y="269"/>
                    </a:lnTo>
                    <a:lnTo>
                      <a:pt x="859" y="269"/>
                    </a:lnTo>
                    <a:lnTo>
                      <a:pt x="830" y="264"/>
                    </a:lnTo>
                    <a:lnTo>
                      <a:pt x="801" y="264"/>
                    </a:lnTo>
                    <a:lnTo>
                      <a:pt x="773" y="259"/>
                    </a:lnTo>
                    <a:lnTo>
                      <a:pt x="749" y="255"/>
                    </a:lnTo>
                    <a:lnTo>
                      <a:pt x="725" y="250"/>
                    </a:lnTo>
                    <a:lnTo>
                      <a:pt x="701" y="240"/>
                    </a:lnTo>
                    <a:lnTo>
                      <a:pt x="681" y="231"/>
                    </a:lnTo>
                    <a:lnTo>
                      <a:pt x="667" y="221"/>
                    </a:lnTo>
                    <a:lnTo>
                      <a:pt x="653" y="207"/>
                    </a:lnTo>
                    <a:lnTo>
                      <a:pt x="643" y="192"/>
                    </a:lnTo>
                    <a:lnTo>
                      <a:pt x="629" y="154"/>
                    </a:lnTo>
                    <a:lnTo>
                      <a:pt x="624" y="125"/>
                    </a:lnTo>
                    <a:lnTo>
                      <a:pt x="624" y="96"/>
                    </a:lnTo>
                    <a:lnTo>
                      <a:pt x="629" y="77"/>
                    </a:lnTo>
                    <a:lnTo>
                      <a:pt x="638" y="58"/>
                    </a:lnTo>
                    <a:lnTo>
                      <a:pt x="653" y="43"/>
                    </a:lnTo>
                    <a:lnTo>
                      <a:pt x="667" y="43"/>
                    </a:lnTo>
                    <a:lnTo>
                      <a:pt x="691" y="43"/>
                    </a:lnTo>
                    <a:lnTo>
                      <a:pt x="705" y="53"/>
                    </a:lnTo>
                    <a:lnTo>
                      <a:pt x="720" y="67"/>
                    </a:lnTo>
                    <a:lnTo>
                      <a:pt x="725" y="82"/>
                    </a:lnTo>
                    <a:lnTo>
                      <a:pt x="725" y="96"/>
                    </a:lnTo>
                    <a:lnTo>
                      <a:pt x="720" y="111"/>
                    </a:lnTo>
                    <a:lnTo>
                      <a:pt x="710" y="130"/>
                    </a:lnTo>
                    <a:lnTo>
                      <a:pt x="701" y="139"/>
                    </a:lnTo>
                    <a:lnTo>
                      <a:pt x="691" y="149"/>
                    </a:lnTo>
                    <a:lnTo>
                      <a:pt x="701" y="154"/>
                    </a:lnTo>
                    <a:lnTo>
                      <a:pt x="710" y="154"/>
                    </a:lnTo>
                    <a:lnTo>
                      <a:pt x="720" y="154"/>
                    </a:lnTo>
                    <a:lnTo>
                      <a:pt x="729" y="154"/>
                    </a:lnTo>
                    <a:lnTo>
                      <a:pt x="739" y="149"/>
                    </a:lnTo>
                    <a:lnTo>
                      <a:pt x="744" y="144"/>
                    </a:lnTo>
                    <a:lnTo>
                      <a:pt x="749" y="139"/>
                    </a:lnTo>
                    <a:lnTo>
                      <a:pt x="749" y="135"/>
                    </a:lnTo>
                    <a:lnTo>
                      <a:pt x="758" y="144"/>
                    </a:lnTo>
                    <a:lnTo>
                      <a:pt x="763" y="154"/>
                    </a:lnTo>
                    <a:lnTo>
                      <a:pt x="768" y="163"/>
                    </a:lnTo>
                    <a:lnTo>
                      <a:pt x="773" y="168"/>
                    </a:lnTo>
                    <a:lnTo>
                      <a:pt x="777" y="168"/>
                    </a:lnTo>
                    <a:lnTo>
                      <a:pt x="787" y="168"/>
                    </a:lnTo>
                    <a:lnTo>
                      <a:pt x="792" y="168"/>
                    </a:lnTo>
                    <a:lnTo>
                      <a:pt x="806" y="163"/>
                    </a:lnTo>
                    <a:lnTo>
                      <a:pt x="811" y="154"/>
                    </a:lnTo>
                    <a:lnTo>
                      <a:pt x="811" y="139"/>
                    </a:lnTo>
                    <a:lnTo>
                      <a:pt x="806" y="120"/>
                    </a:lnTo>
                    <a:lnTo>
                      <a:pt x="797" y="101"/>
                    </a:lnTo>
                    <a:lnTo>
                      <a:pt x="787" y="82"/>
                    </a:lnTo>
                    <a:lnTo>
                      <a:pt x="773" y="67"/>
                    </a:lnTo>
                    <a:lnTo>
                      <a:pt x="758" y="48"/>
                    </a:lnTo>
                    <a:lnTo>
                      <a:pt x="749" y="39"/>
                    </a:lnTo>
                    <a:lnTo>
                      <a:pt x="734" y="24"/>
                    </a:lnTo>
                    <a:lnTo>
                      <a:pt x="715" y="15"/>
                    </a:lnTo>
                    <a:lnTo>
                      <a:pt x="696" y="10"/>
                    </a:lnTo>
                    <a:lnTo>
                      <a:pt x="677" y="5"/>
                    </a:lnTo>
                    <a:lnTo>
                      <a:pt x="653" y="0"/>
                    </a:lnTo>
                    <a:lnTo>
                      <a:pt x="629" y="0"/>
                    </a:lnTo>
                    <a:lnTo>
                      <a:pt x="609" y="5"/>
                    </a:lnTo>
                    <a:lnTo>
                      <a:pt x="590" y="10"/>
                    </a:lnTo>
                    <a:lnTo>
                      <a:pt x="552" y="34"/>
                    </a:lnTo>
                    <a:lnTo>
                      <a:pt x="528" y="58"/>
                    </a:lnTo>
                    <a:lnTo>
                      <a:pt x="509" y="87"/>
                    </a:lnTo>
                    <a:lnTo>
                      <a:pt x="489" y="115"/>
                    </a:lnTo>
                    <a:lnTo>
                      <a:pt x="475" y="149"/>
                    </a:lnTo>
                    <a:lnTo>
                      <a:pt x="461" y="178"/>
                    </a:lnTo>
                    <a:lnTo>
                      <a:pt x="446" y="207"/>
                    </a:lnTo>
                    <a:lnTo>
                      <a:pt x="427" y="231"/>
                    </a:lnTo>
                    <a:lnTo>
                      <a:pt x="408" y="250"/>
                    </a:lnTo>
                    <a:lnTo>
                      <a:pt x="389" y="269"/>
                    </a:lnTo>
                    <a:lnTo>
                      <a:pt x="369" y="288"/>
                    </a:lnTo>
                    <a:lnTo>
                      <a:pt x="350" y="303"/>
                    </a:lnTo>
                    <a:lnTo>
                      <a:pt x="336" y="322"/>
                    </a:lnTo>
                    <a:lnTo>
                      <a:pt x="312" y="341"/>
                    </a:lnTo>
                    <a:lnTo>
                      <a:pt x="293" y="355"/>
                    </a:lnTo>
                    <a:lnTo>
                      <a:pt x="269" y="370"/>
                    </a:lnTo>
                    <a:lnTo>
                      <a:pt x="245" y="379"/>
                    </a:lnTo>
                    <a:lnTo>
                      <a:pt x="221" y="389"/>
                    </a:lnTo>
                    <a:lnTo>
                      <a:pt x="192" y="399"/>
                    </a:lnTo>
                    <a:lnTo>
                      <a:pt x="158" y="403"/>
                    </a:lnTo>
                    <a:lnTo>
                      <a:pt x="125" y="403"/>
                    </a:lnTo>
                    <a:lnTo>
                      <a:pt x="86" y="403"/>
                    </a:lnTo>
                    <a:lnTo>
                      <a:pt x="48" y="403"/>
                    </a:lnTo>
                    <a:lnTo>
                      <a:pt x="0" y="399"/>
                    </a:lnTo>
                    <a:lnTo>
                      <a:pt x="14" y="413"/>
                    </a:lnTo>
                    <a:lnTo>
                      <a:pt x="24" y="423"/>
                    </a:lnTo>
                    <a:lnTo>
                      <a:pt x="33" y="437"/>
                    </a:lnTo>
                    <a:lnTo>
                      <a:pt x="43" y="451"/>
                    </a:lnTo>
                    <a:lnTo>
                      <a:pt x="53" y="461"/>
                    </a:lnTo>
                    <a:lnTo>
                      <a:pt x="57" y="475"/>
                    </a:lnTo>
                    <a:lnTo>
                      <a:pt x="62" y="490"/>
                    </a:lnTo>
                    <a:lnTo>
                      <a:pt x="67" y="509"/>
                    </a:lnTo>
                    <a:close/>
                  </a:path>
                </a:pathLst>
              </a:cu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vi-VN" smtClean="0">
                  <a:solidFill>
                    <a:srgbClr val="000000"/>
                  </a:solidFill>
                  <a:latin typeface="Times New Roman" pitchFamily="18" charset="0"/>
                  <a:cs typeface="Times New Roman" pitchFamily="18" charset="0"/>
                </a:endParaRPr>
              </a:p>
            </p:txBody>
          </p:sp>
          <p:sp>
            <p:nvSpPr>
              <p:cNvPr id="18504" name="Freeform 26"/>
              <p:cNvSpPr>
                <a:spLocks/>
              </p:cNvSpPr>
              <p:nvPr/>
            </p:nvSpPr>
            <p:spPr bwMode="auto">
              <a:xfrm>
                <a:off x="1929" y="15159"/>
                <a:ext cx="648" cy="303"/>
              </a:xfrm>
              <a:custGeom>
                <a:avLst/>
                <a:gdLst>
                  <a:gd name="T0" fmla="*/ 605 w 648"/>
                  <a:gd name="T1" fmla="*/ 0 h 317"/>
                  <a:gd name="T2" fmla="*/ 581 w 648"/>
                  <a:gd name="T3" fmla="*/ 23 h 317"/>
                  <a:gd name="T4" fmla="*/ 552 w 648"/>
                  <a:gd name="T5" fmla="*/ 41 h 317"/>
                  <a:gd name="T6" fmla="*/ 528 w 648"/>
                  <a:gd name="T7" fmla="*/ 63 h 317"/>
                  <a:gd name="T8" fmla="*/ 500 w 648"/>
                  <a:gd name="T9" fmla="*/ 77 h 317"/>
                  <a:gd name="T10" fmla="*/ 466 w 648"/>
                  <a:gd name="T11" fmla="*/ 95 h 317"/>
                  <a:gd name="T12" fmla="*/ 437 w 648"/>
                  <a:gd name="T13" fmla="*/ 110 h 317"/>
                  <a:gd name="T14" fmla="*/ 404 w 648"/>
                  <a:gd name="T15" fmla="*/ 121 h 317"/>
                  <a:gd name="T16" fmla="*/ 370 w 648"/>
                  <a:gd name="T17" fmla="*/ 132 h 317"/>
                  <a:gd name="T18" fmla="*/ 336 w 648"/>
                  <a:gd name="T19" fmla="*/ 140 h 317"/>
                  <a:gd name="T20" fmla="*/ 298 w 648"/>
                  <a:gd name="T21" fmla="*/ 147 h 317"/>
                  <a:gd name="T22" fmla="*/ 264 w 648"/>
                  <a:gd name="T23" fmla="*/ 154 h 317"/>
                  <a:gd name="T24" fmla="*/ 226 w 648"/>
                  <a:gd name="T25" fmla="*/ 154 h 317"/>
                  <a:gd name="T26" fmla="*/ 192 w 648"/>
                  <a:gd name="T27" fmla="*/ 158 h 317"/>
                  <a:gd name="T28" fmla="*/ 154 w 648"/>
                  <a:gd name="T29" fmla="*/ 154 h 317"/>
                  <a:gd name="T30" fmla="*/ 116 w 648"/>
                  <a:gd name="T31" fmla="*/ 150 h 317"/>
                  <a:gd name="T32" fmla="*/ 77 w 648"/>
                  <a:gd name="T33" fmla="*/ 147 h 317"/>
                  <a:gd name="T34" fmla="*/ 0 w 648"/>
                  <a:gd name="T35" fmla="*/ 219 h 317"/>
                  <a:gd name="T36" fmla="*/ 34 w 648"/>
                  <a:gd name="T37" fmla="*/ 227 h 317"/>
                  <a:gd name="T38" fmla="*/ 68 w 648"/>
                  <a:gd name="T39" fmla="*/ 235 h 317"/>
                  <a:gd name="T40" fmla="*/ 101 w 648"/>
                  <a:gd name="T41" fmla="*/ 238 h 317"/>
                  <a:gd name="T42" fmla="*/ 140 w 648"/>
                  <a:gd name="T43" fmla="*/ 242 h 317"/>
                  <a:gd name="T44" fmla="*/ 173 w 648"/>
                  <a:gd name="T45" fmla="*/ 242 h 317"/>
                  <a:gd name="T46" fmla="*/ 216 w 648"/>
                  <a:gd name="T47" fmla="*/ 242 h 317"/>
                  <a:gd name="T48" fmla="*/ 255 w 648"/>
                  <a:gd name="T49" fmla="*/ 238 h 317"/>
                  <a:gd name="T50" fmla="*/ 293 w 648"/>
                  <a:gd name="T51" fmla="*/ 235 h 317"/>
                  <a:gd name="T52" fmla="*/ 332 w 648"/>
                  <a:gd name="T53" fmla="*/ 227 h 317"/>
                  <a:gd name="T54" fmla="*/ 375 w 648"/>
                  <a:gd name="T55" fmla="*/ 219 h 317"/>
                  <a:gd name="T56" fmla="*/ 413 w 648"/>
                  <a:gd name="T57" fmla="*/ 213 h 317"/>
                  <a:gd name="T58" fmla="*/ 452 w 648"/>
                  <a:gd name="T59" fmla="*/ 201 h 317"/>
                  <a:gd name="T60" fmla="*/ 490 w 648"/>
                  <a:gd name="T61" fmla="*/ 187 h 317"/>
                  <a:gd name="T62" fmla="*/ 528 w 648"/>
                  <a:gd name="T63" fmla="*/ 172 h 317"/>
                  <a:gd name="T64" fmla="*/ 567 w 648"/>
                  <a:gd name="T65" fmla="*/ 154 h 317"/>
                  <a:gd name="T66" fmla="*/ 596 w 648"/>
                  <a:gd name="T67" fmla="*/ 135 h 317"/>
                  <a:gd name="T68" fmla="*/ 596 w 648"/>
                  <a:gd name="T69" fmla="*/ 129 h 317"/>
                  <a:gd name="T70" fmla="*/ 596 w 648"/>
                  <a:gd name="T71" fmla="*/ 121 h 317"/>
                  <a:gd name="T72" fmla="*/ 600 w 648"/>
                  <a:gd name="T73" fmla="*/ 110 h 317"/>
                  <a:gd name="T74" fmla="*/ 605 w 648"/>
                  <a:gd name="T75" fmla="*/ 99 h 317"/>
                  <a:gd name="T76" fmla="*/ 610 w 648"/>
                  <a:gd name="T77" fmla="*/ 92 h 317"/>
                  <a:gd name="T78" fmla="*/ 615 w 648"/>
                  <a:gd name="T79" fmla="*/ 81 h 317"/>
                  <a:gd name="T80" fmla="*/ 629 w 648"/>
                  <a:gd name="T81" fmla="*/ 70 h 317"/>
                  <a:gd name="T82" fmla="*/ 644 w 648"/>
                  <a:gd name="T83" fmla="*/ 59 h 317"/>
                  <a:gd name="T84" fmla="*/ 648 w 648"/>
                  <a:gd name="T85" fmla="*/ 52 h 317"/>
                  <a:gd name="T86" fmla="*/ 648 w 648"/>
                  <a:gd name="T87" fmla="*/ 45 h 317"/>
                  <a:gd name="T88" fmla="*/ 644 w 648"/>
                  <a:gd name="T89" fmla="*/ 36 h 317"/>
                  <a:gd name="T90" fmla="*/ 634 w 648"/>
                  <a:gd name="T91" fmla="*/ 30 h 317"/>
                  <a:gd name="T92" fmla="*/ 624 w 648"/>
                  <a:gd name="T93" fmla="*/ 23 h 317"/>
                  <a:gd name="T94" fmla="*/ 615 w 648"/>
                  <a:gd name="T95" fmla="*/ 18 h 317"/>
                  <a:gd name="T96" fmla="*/ 610 w 648"/>
                  <a:gd name="T97" fmla="*/ 10 h 317"/>
                  <a:gd name="T98" fmla="*/ 605 w 648"/>
                  <a:gd name="T99" fmla="*/ 0 h 31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48"/>
                  <a:gd name="T151" fmla="*/ 0 h 317"/>
                  <a:gd name="T152" fmla="*/ 648 w 648"/>
                  <a:gd name="T153" fmla="*/ 317 h 31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48" h="317">
                    <a:moveTo>
                      <a:pt x="605" y="0"/>
                    </a:moveTo>
                    <a:lnTo>
                      <a:pt x="581" y="29"/>
                    </a:lnTo>
                    <a:lnTo>
                      <a:pt x="552" y="53"/>
                    </a:lnTo>
                    <a:lnTo>
                      <a:pt x="528" y="82"/>
                    </a:lnTo>
                    <a:lnTo>
                      <a:pt x="500" y="101"/>
                    </a:lnTo>
                    <a:lnTo>
                      <a:pt x="466" y="125"/>
                    </a:lnTo>
                    <a:lnTo>
                      <a:pt x="437" y="144"/>
                    </a:lnTo>
                    <a:lnTo>
                      <a:pt x="404" y="159"/>
                    </a:lnTo>
                    <a:lnTo>
                      <a:pt x="370" y="173"/>
                    </a:lnTo>
                    <a:lnTo>
                      <a:pt x="336" y="183"/>
                    </a:lnTo>
                    <a:lnTo>
                      <a:pt x="298" y="192"/>
                    </a:lnTo>
                    <a:lnTo>
                      <a:pt x="264" y="202"/>
                    </a:lnTo>
                    <a:lnTo>
                      <a:pt x="226" y="202"/>
                    </a:lnTo>
                    <a:lnTo>
                      <a:pt x="192" y="207"/>
                    </a:lnTo>
                    <a:lnTo>
                      <a:pt x="154" y="202"/>
                    </a:lnTo>
                    <a:lnTo>
                      <a:pt x="116" y="197"/>
                    </a:lnTo>
                    <a:lnTo>
                      <a:pt x="77" y="192"/>
                    </a:lnTo>
                    <a:lnTo>
                      <a:pt x="0" y="288"/>
                    </a:lnTo>
                    <a:lnTo>
                      <a:pt x="34" y="298"/>
                    </a:lnTo>
                    <a:lnTo>
                      <a:pt x="68" y="308"/>
                    </a:lnTo>
                    <a:lnTo>
                      <a:pt x="101" y="312"/>
                    </a:lnTo>
                    <a:lnTo>
                      <a:pt x="140" y="317"/>
                    </a:lnTo>
                    <a:lnTo>
                      <a:pt x="173" y="317"/>
                    </a:lnTo>
                    <a:lnTo>
                      <a:pt x="216" y="317"/>
                    </a:lnTo>
                    <a:lnTo>
                      <a:pt x="255" y="312"/>
                    </a:lnTo>
                    <a:lnTo>
                      <a:pt x="293" y="308"/>
                    </a:lnTo>
                    <a:lnTo>
                      <a:pt x="332" y="298"/>
                    </a:lnTo>
                    <a:lnTo>
                      <a:pt x="375" y="288"/>
                    </a:lnTo>
                    <a:lnTo>
                      <a:pt x="413" y="279"/>
                    </a:lnTo>
                    <a:lnTo>
                      <a:pt x="452" y="264"/>
                    </a:lnTo>
                    <a:lnTo>
                      <a:pt x="490" y="245"/>
                    </a:lnTo>
                    <a:lnTo>
                      <a:pt x="528" y="226"/>
                    </a:lnTo>
                    <a:lnTo>
                      <a:pt x="567" y="202"/>
                    </a:lnTo>
                    <a:lnTo>
                      <a:pt x="596" y="178"/>
                    </a:lnTo>
                    <a:lnTo>
                      <a:pt x="596" y="168"/>
                    </a:lnTo>
                    <a:lnTo>
                      <a:pt x="596" y="159"/>
                    </a:lnTo>
                    <a:lnTo>
                      <a:pt x="600" y="144"/>
                    </a:lnTo>
                    <a:lnTo>
                      <a:pt x="605" y="130"/>
                    </a:lnTo>
                    <a:lnTo>
                      <a:pt x="610" y="120"/>
                    </a:lnTo>
                    <a:lnTo>
                      <a:pt x="615" y="106"/>
                    </a:lnTo>
                    <a:lnTo>
                      <a:pt x="629" y="92"/>
                    </a:lnTo>
                    <a:lnTo>
                      <a:pt x="644" y="77"/>
                    </a:lnTo>
                    <a:lnTo>
                      <a:pt x="648" y="68"/>
                    </a:lnTo>
                    <a:lnTo>
                      <a:pt x="648" y="58"/>
                    </a:lnTo>
                    <a:lnTo>
                      <a:pt x="644" y="48"/>
                    </a:lnTo>
                    <a:lnTo>
                      <a:pt x="634" y="39"/>
                    </a:lnTo>
                    <a:lnTo>
                      <a:pt x="624" y="29"/>
                    </a:lnTo>
                    <a:lnTo>
                      <a:pt x="615" y="24"/>
                    </a:lnTo>
                    <a:lnTo>
                      <a:pt x="610" y="10"/>
                    </a:lnTo>
                    <a:lnTo>
                      <a:pt x="605" y="0"/>
                    </a:lnTo>
                    <a:close/>
                  </a:path>
                </a:pathLst>
              </a:cu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vi-VN" smtClean="0">
                  <a:solidFill>
                    <a:srgbClr val="000000"/>
                  </a:solidFill>
                  <a:latin typeface="Times New Roman" pitchFamily="18" charset="0"/>
                  <a:cs typeface="Times New Roman" pitchFamily="18" charset="0"/>
                </a:endParaRPr>
              </a:p>
            </p:txBody>
          </p:sp>
          <p:sp>
            <p:nvSpPr>
              <p:cNvPr id="18505" name="Freeform 27"/>
              <p:cNvSpPr>
                <a:spLocks/>
              </p:cNvSpPr>
              <p:nvPr/>
            </p:nvSpPr>
            <p:spPr bwMode="auto">
              <a:xfrm>
                <a:off x="2045" y="14687"/>
                <a:ext cx="566" cy="624"/>
              </a:xfrm>
              <a:custGeom>
                <a:avLst/>
                <a:gdLst>
                  <a:gd name="T0" fmla="*/ 0 w 566"/>
                  <a:gd name="T1" fmla="*/ 485 h 653"/>
                  <a:gd name="T2" fmla="*/ 28 w 566"/>
                  <a:gd name="T3" fmla="*/ 494 h 653"/>
                  <a:gd name="T4" fmla="*/ 52 w 566"/>
                  <a:gd name="T5" fmla="*/ 498 h 653"/>
                  <a:gd name="T6" fmla="*/ 76 w 566"/>
                  <a:gd name="T7" fmla="*/ 498 h 653"/>
                  <a:gd name="T8" fmla="*/ 96 w 566"/>
                  <a:gd name="T9" fmla="*/ 489 h 653"/>
                  <a:gd name="T10" fmla="*/ 115 w 566"/>
                  <a:gd name="T11" fmla="*/ 480 h 653"/>
                  <a:gd name="T12" fmla="*/ 124 w 566"/>
                  <a:gd name="T13" fmla="*/ 472 h 653"/>
                  <a:gd name="T14" fmla="*/ 134 w 566"/>
                  <a:gd name="T15" fmla="*/ 461 h 653"/>
                  <a:gd name="T16" fmla="*/ 139 w 566"/>
                  <a:gd name="T17" fmla="*/ 454 h 653"/>
                  <a:gd name="T18" fmla="*/ 144 w 566"/>
                  <a:gd name="T19" fmla="*/ 440 h 653"/>
                  <a:gd name="T20" fmla="*/ 148 w 566"/>
                  <a:gd name="T21" fmla="*/ 436 h 653"/>
                  <a:gd name="T22" fmla="*/ 153 w 566"/>
                  <a:gd name="T23" fmla="*/ 445 h 653"/>
                  <a:gd name="T24" fmla="*/ 153 w 566"/>
                  <a:gd name="T25" fmla="*/ 463 h 653"/>
                  <a:gd name="T26" fmla="*/ 158 w 566"/>
                  <a:gd name="T27" fmla="*/ 472 h 653"/>
                  <a:gd name="T28" fmla="*/ 172 w 566"/>
                  <a:gd name="T29" fmla="*/ 472 h 653"/>
                  <a:gd name="T30" fmla="*/ 196 w 566"/>
                  <a:gd name="T31" fmla="*/ 463 h 653"/>
                  <a:gd name="T32" fmla="*/ 220 w 566"/>
                  <a:gd name="T33" fmla="*/ 454 h 653"/>
                  <a:gd name="T34" fmla="*/ 244 w 566"/>
                  <a:gd name="T35" fmla="*/ 440 h 653"/>
                  <a:gd name="T36" fmla="*/ 268 w 566"/>
                  <a:gd name="T37" fmla="*/ 421 h 653"/>
                  <a:gd name="T38" fmla="*/ 288 w 566"/>
                  <a:gd name="T39" fmla="*/ 395 h 653"/>
                  <a:gd name="T40" fmla="*/ 297 w 566"/>
                  <a:gd name="T41" fmla="*/ 368 h 653"/>
                  <a:gd name="T42" fmla="*/ 302 w 566"/>
                  <a:gd name="T43" fmla="*/ 351 h 653"/>
                  <a:gd name="T44" fmla="*/ 307 w 566"/>
                  <a:gd name="T45" fmla="*/ 339 h 653"/>
                  <a:gd name="T46" fmla="*/ 312 w 566"/>
                  <a:gd name="T47" fmla="*/ 339 h 653"/>
                  <a:gd name="T48" fmla="*/ 316 w 566"/>
                  <a:gd name="T49" fmla="*/ 351 h 653"/>
                  <a:gd name="T50" fmla="*/ 321 w 566"/>
                  <a:gd name="T51" fmla="*/ 362 h 653"/>
                  <a:gd name="T52" fmla="*/ 326 w 566"/>
                  <a:gd name="T53" fmla="*/ 368 h 653"/>
                  <a:gd name="T54" fmla="*/ 336 w 566"/>
                  <a:gd name="T55" fmla="*/ 380 h 653"/>
                  <a:gd name="T56" fmla="*/ 345 w 566"/>
                  <a:gd name="T57" fmla="*/ 384 h 653"/>
                  <a:gd name="T58" fmla="*/ 360 w 566"/>
                  <a:gd name="T59" fmla="*/ 384 h 653"/>
                  <a:gd name="T60" fmla="*/ 374 w 566"/>
                  <a:gd name="T61" fmla="*/ 377 h 653"/>
                  <a:gd name="T62" fmla="*/ 393 w 566"/>
                  <a:gd name="T63" fmla="*/ 362 h 653"/>
                  <a:gd name="T64" fmla="*/ 412 w 566"/>
                  <a:gd name="T65" fmla="*/ 336 h 653"/>
                  <a:gd name="T66" fmla="*/ 422 w 566"/>
                  <a:gd name="T67" fmla="*/ 321 h 653"/>
                  <a:gd name="T68" fmla="*/ 432 w 566"/>
                  <a:gd name="T69" fmla="*/ 296 h 653"/>
                  <a:gd name="T70" fmla="*/ 441 w 566"/>
                  <a:gd name="T71" fmla="*/ 266 h 653"/>
                  <a:gd name="T72" fmla="*/ 446 w 566"/>
                  <a:gd name="T73" fmla="*/ 237 h 653"/>
                  <a:gd name="T74" fmla="*/ 446 w 566"/>
                  <a:gd name="T75" fmla="*/ 205 h 653"/>
                  <a:gd name="T76" fmla="*/ 446 w 566"/>
                  <a:gd name="T77" fmla="*/ 172 h 653"/>
                  <a:gd name="T78" fmla="*/ 441 w 566"/>
                  <a:gd name="T79" fmla="*/ 146 h 653"/>
                  <a:gd name="T80" fmla="*/ 436 w 566"/>
                  <a:gd name="T81" fmla="*/ 124 h 653"/>
                  <a:gd name="T82" fmla="*/ 427 w 566"/>
                  <a:gd name="T83" fmla="*/ 106 h 653"/>
                  <a:gd name="T84" fmla="*/ 441 w 566"/>
                  <a:gd name="T85" fmla="*/ 92 h 653"/>
                  <a:gd name="T86" fmla="*/ 451 w 566"/>
                  <a:gd name="T87" fmla="*/ 106 h 653"/>
                  <a:gd name="T88" fmla="*/ 460 w 566"/>
                  <a:gd name="T89" fmla="*/ 117 h 653"/>
                  <a:gd name="T90" fmla="*/ 470 w 566"/>
                  <a:gd name="T91" fmla="*/ 124 h 653"/>
                  <a:gd name="T92" fmla="*/ 484 w 566"/>
                  <a:gd name="T93" fmla="*/ 132 h 653"/>
                  <a:gd name="T94" fmla="*/ 489 w 566"/>
                  <a:gd name="T95" fmla="*/ 120 h 653"/>
                  <a:gd name="T96" fmla="*/ 499 w 566"/>
                  <a:gd name="T97" fmla="*/ 106 h 653"/>
                  <a:gd name="T98" fmla="*/ 508 w 566"/>
                  <a:gd name="T99" fmla="*/ 92 h 653"/>
                  <a:gd name="T100" fmla="*/ 518 w 566"/>
                  <a:gd name="T101" fmla="*/ 81 h 653"/>
                  <a:gd name="T102" fmla="*/ 528 w 566"/>
                  <a:gd name="T103" fmla="*/ 66 h 653"/>
                  <a:gd name="T104" fmla="*/ 537 w 566"/>
                  <a:gd name="T105" fmla="*/ 59 h 653"/>
                  <a:gd name="T106" fmla="*/ 547 w 566"/>
                  <a:gd name="T107" fmla="*/ 51 h 653"/>
                  <a:gd name="T108" fmla="*/ 556 w 566"/>
                  <a:gd name="T109" fmla="*/ 45 h 653"/>
                  <a:gd name="T110" fmla="*/ 566 w 566"/>
                  <a:gd name="T111" fmla="*/ 45 h 653"/>
                  <a:gd name="T112" fmla="*/ 561 w 566"/>
                  <a:gd name="T113" fmla="*/ 41 h 653"/>
                  <a:gd name="T114" fmla="*/ 556 w 566"/>
                  <a:gd name="T115" fmla="*/ 41 h 653"/>
                  <a:gd name="T116" fmla="*/ 556 w 566"/>
                  <a:gd name="T117" fmla="*/ 41 h 653"/>
                  <a:gd name="T118" fmla="*/ 508 w 566"/>
                  <a:gd name="T119" fmla="*/ 0 h 653"/>
                  <a:gd name="T120" fmla="*/ 0 w 566"/>
                  <a:gd name="T121" fmla="*/ 485 h 6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66"/>
                  <a:gd name="T184" fmla="*/ 0 h 653"/>
                  <a:gd name="T185" fmla="*/ 566 w 566"/>
                  <a:gd name="T186" fmla="*/ 653 h 65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66" h="653">
                    <a:moveTo>
                      <a:pt x="0" y="638"/>
                    </a:moveTo>
                    <a:lnTo>
                      <a:pt x="28" y="648"/>
                    </a:lnTo>
                    <a:lnTo>
                      <a:pt x="52" y="653"/>
                    </a:lnTo>
                    <a:lnTo>
                      <a:pt x="76" y="653"/>
                    </a:lnTo>
                    <a:lnTo>
                      <a:pt x="96" y="643"/>
                    </a:lnTo>
                    <a:lnTo>
                      <a:pt x="115" y="629"/>
                    </a:lnTo>
                    <a:lnTo>
                      <a:pt x="124" y="619"/>
                    </a:lnTo>
                    <a:lnTo>
                      <a:pt x="134" y="605"/>
                    </a:lnTo>
                    <a:lnTo>
                      <a:pt x="139" y="595"/>
                    </a:lnTo>
                    <a:lnTo>
                      <a:pt x="144" y="576"/>
                    </a:lnTo>
                    <a:lnTo>
                      <a:pt x="148" y="571"/>
                    </a:lnTo>
                    <a:lnTo>
                      <a:pt x="153" y="586"/>
                    </a:lnTo>
                    <a:lnTo>
                      <a:pt x="153" y="610"/>
                    </a:lnTo>
                    <a:lnTo>
                      <a:pt x="158" y="619"/>
                    </a:lnTo>
                    <a:lnTo>
                      <a:pt x="172" y="619"/>
                    </a:lnTo>
                    <a:lnTo>
                      <a:pt x="196" y="610"/>
                    </a:lnTo>
                    <a:lnTo>
                      <a:pt x="220" y="595"/>
                    </a:lnTo>
                    <a:lnTo>
                      <a:pt x="244" y="576"/>
                    </a:lnTo>
                    <a:lnTo>
                      <a:pt x="268" y="552"/>
                    </a:lnTo>
                    <a:lnTo>
                      <a:pt x="288" y="518"/>
                    </a:lnTo>
                    <a:lnTo>
                      <a:pt x="297" y="485"/>
                    </a:lnTo>
                    <a:lnTo>
                      <a:pt x="302" y="461"/>
                    </a:lnTo>
                    <a:lnTo>
                      <a:pt x="307" y="446"/>
                    </a:lnTo>
                    <a:lnTo>
                      <a:pt x="312" y="446"/>
                    </a:lnTo>
                    <a:lnTo>
                      <a:pt x="316" y="461"/>
                    </a:lnTo>
                    <a:lnTo>
                      <a:pt x="321" y="475"/>
                    </a:lnTo>
                    <a:lnTo>
                      <a:pt x="326" y="485"/>
                    </a:lnTo>
                    <a:lnTo>
                      <a:pt x="336" y="499"/>
                    </a:lnTo>
                    <a:lnTo>
                      <a:pt x="345" y="504"/>
                    </a:lnTo>
                    <a:lnTo>
                      <a:pt x="360" y="504"/>
                    </a:lnTo>
                    <a:lnTo>
                      <a:pt x="374" y="494"/>
                    </a:lnTo>
                    <a:lnTo>
                      <a:pt x="393" y="475"/>
                    </a:lnTo>
                    <a:lnTo>
                      <a:pt x="412" y="442"/>
                    </a:lnTo>
                    <a:lnTo>
                      <a:pt x="422" y="422"/>
                    </a:lnTo>
                    <a:lnTo>
                      <a:pt x="432" y="389"/>
                    </a:lnTo>
                    <a:lnTo>
                      <a:pt x="441" y="350"/>
                    </a:lnTo>
                    <a:lnTo>
                      <a:pt x="446" y="312"/>
                    </a:lnTo>
                    <a:lnTo>
                      <a:pt x="446" y="269"/>
                    </a:lnTo>
                    <a:lnTo>
                      <a:pt x="446" y="226"/>
                    </a:lnTo>
                    <a:lnTo>
                      <a:pt x="441" y="192"/>
                    </a:lnTo>
                    <a:lnTo>
                      <a:pt x="436" y="163"/>
                    </a:lnTo>
                    <a:lnTo>
                      <a:pt x="427" y="139"/>
                    </a:lnTo>
                    <a:lnTo>
                      <a:pt x="441" y="120"/>
                    </a:lnTo>
                    <a:lnTo>
                      <a:pt x="451" y="139"/>
                    </a:lnTo>
                    <a:lnTo>
                      <a:pt x="460" y="154"/>
                    </a:lnTo>
                    <a:lnTo>
                      <a:pt x="470" y="163"/>
                    </a:lnTo>
                    <a:lnTo>
                      <a:pt x="484" y="173"/>
                    </a:lnTo>
                    <a:lnTo>
                      <a:pt x="489" y="158"/>
                    </a:lnTo>
                    <a:lnTo>
                      <a:pt x="499" y="139"/>
                    </a:lnTo>
                    <a:lnTo>
                      <a:pt x="508" y="120"/>
                    </a:lnTo>
                    <a:lnTo>
                      <a:pt x="518" y="106"/>
                    </a:lnTo>
                    <a:lnTo>
                      <a:pt x="528" y="86"/>
                    </a:lnTo>
                    <a:lnTo>
                      <a:pt x="537" y="77"/>
                    </a:lnTo>
                    <a:lnTo>
                      <a:pt x="547" y="67"/>
                    </a:lnTo>
                    <a:lnTo>
                      <a:pt x="556" y="58"/>
                    </a:lnTo>
                    <a:lnTo>
                      <a:pt x="566" y="58"/>
                    </a:lnTo>
                    <a:lnTo>
                      <a:pt x="561" y="53"/>
                    </a:lnTo>
                    <a:lnTo>
                      <a:pt x="556" y="53"/>
                    </a:lnTo>
                    <a:lnTo>
                      <a:pt x="508" y="0"/>
                    </a:lnTo>
                    <a:lnTo>
                      <a:pt x="0" y="638"/>
                    </a:lnTo>
                    <a:close/>
                  </a:path>
                </a:pathLst>
              </a:cu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vi-VN" smtClean="0">
                  <a:solidFill>
                    <a:srgbClr val="000000"/>
                  </a:solidFill>
                  <a:latin typeface="Times New Roman" pitchFamily="18" charset="0"/>
                  <a:cs typeface="Times New Roman" pitchFamily="18" charset="0"/>
                </a:endParaRPr>
              </a:p>
            </p:txBody>
          </p:sp>
          <p:sp>
            <p:nvSpPr>
              <p:cNvPr id="18506" name="Freeform 28"/>
              <p:cNvSpPr>
                <a:spLocks/>
              </p:cNvSpPr>
              <p:nvPr/>
            </p:nvSpPr>
            <p:spPr bwMode="auto">
              <a:xfrm>
                <a:off x="2035" y="14623"/>
                <a:ext cx="518" cy="674"/>
              </a:xfrm>
              <a:custGeom>
                <a:avLst/>
                <a:gdLst>
                  <a:gd name="T0" fmla="*/ 0 w 518"/>
                  <a:gd name="T1" fmla="*/ 510 h 705"/>
                  <a:gd name="T2" fmla="*/ 0 w 518"/>
                  <a:gd name="T3" fmla="*/ 466 h 705"/>
                  <a:gd name="T4" fmla="*/ 14 w 518"/>
                  <a:gd name="T5" fmla="*/ 426 h 705"/>
                  <a:gd name="T6" fmla="*/ 38 w 518"/>
                  <a:gd name="T7" fmla="*/ 408 h 705"/>
                  <a:gd name="T8" fmla="*/ 62 w 518"/>
                  <a:gd name="T9" fmla="*/ 400 h 705"/>
                  <a:gd name="T10" fmla="*/ 53 w 518"/>
                  <a:gd name="T11" fmla="*/ 390 h 705"/>
                  <a:gd name="T12" fmla="*/ 24 w 518"/>
                  <a:gd name="T13" fmla="*/ 389 h 705"/>
                  <a:gd name="T14" fmla="*/ 34 w 518"/>
                  <a:gd name="T15" fmla="*/ 352 h 705"/>
                  <a:gd name="T16" fmla="*/ 62 w 518"/>
                  <a:gd name="T17" fmla="*/ 303 h 705"/>
                  <a:gd name="T18" fmla="*/ 106 w 518"/>
                  <a:gd name="T19" fmla="*/ 263 h 705"/>
                  <a:gd name="T20" fmla="*/ 154 w 518"/>
                  <a:gd name="T21" fmla="*/ 252 h 705"/>
                  <a:gd name="T22" fmla="*/ 163 w 518"/>
                  <a:gd name="T23" fmla="*/ 238 h 705"/>
                  <a:gd name="T24" fmla="*/ 139 w 518"/>
                  <a:gd name="T25" fmla="*/ 230 h 705"/>
                  <a:gd name="T26" fmla="*/ 125 w 518"/>
                  <a:gd name="T27" fmla="*/ 219 h 705"/>
                  <a:gd name="T28" fmla="*/ 120 w 518"/>
                  <a:gd name="T29" fmla="*/ 198 h 705"/>
                  <a:gd name="T30" fmla="*/ 139 w 518"/>
                  <a:gd name="T31" fmla="*/ 165 h 705"/>
                  <a:gd name="T32" fmla="*/ 187 w 518"/>
                  <a:gd name="T33" fmla="*/ 135 h 705"/>
                  <a:gd name="T34" fmla="*/ 240 w 518"/>
                  <a:gd name="T35" fmla="*/ 120 h 705"/>
                  <a:gd name="T36" fmla="*/ 307 w 518"/>
                  <a:gd name="T37" fmla="*/ 110 h 705"/>
                  <a:gd name="T38" fmla="*/ 370 w 518"/>
                  <a:gd name="T39" fmla="*/ 114 h 705"/>
                  <a:gd name="T40" fmla="*/ 408 w 518"/>
                  <a:gd name="T41" fmla="*/ 129 h 705"/>
                  <a:gd name="T42" fmla="*/ 418 w 518"/>
                  <a:gd name="T43" fmla="*/ 114 h 705"/>
                  <a:gd name="T44" fmla="*/ 403 w 518"/>
                  <a:gd name="T45" fmla="*/ 102 h 705"/>
                  <a:gd name="T46" fmla="*/ 394 w 518"/>
                  <a:gd name="T47" fmla="*/ 92 h 705"/>
                  <a:gd name="T48" fmla="*/ 384 w 518"/>
                  <a:gd name="T49" fmla="*/ 80 h 705"/>
                  <a:gd name="T50" fmla="*/ 394 w 518"/>
                  <a:gd name="T51" fmla="*/ 70 h 705"/>
                  <a:gd name="T52" fmla="*/ 422 w 518"/>
                  <a:gd name="T53" fmla="*/ 54 h 705"/>
                  <a:gd name="T54" fmla="*/ 451 w 518"/>
                  <a:gd name="T55" fmla="*/ 32 h 705"/>
                  <a:gd name="T56" fmla="*/ 470 w 518"/>
                  <a:gd name="T57" fmla="*/ 18 h 705"/>
                  <a:gd name="T58" fmla="*/ 475 w 518"/>
                  <a:gd name="T59" fmla="*/ 0 h 705"/>
                  <a:gd name="T60" fmla="*/ 480 w 518"/>
                  <a:gd name="T61" fmla="*/ 9 h 705"/>
                  <a:gd name="T62" fmla="*/ 518 w 518"/>
                  <a:gd name="T63" fmla="*/ 51 h 70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18"/>
                  <a:gd name="T97" fmla="*/ 0 h 705"/>
                  <a:gd name="T98" fmla="*/ 518 w 518"/>
                  <a:gd name="T99" fmla="*/ 705 h 70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18" h="705">
                    <a:moveTo>
                      <a:pt x="10" y="705"/>
                    </a:moveTo>
                    <a:lnTo>
                      <a:pt x="0" y="667"/>
                    </a:lnTo>
                    <a:lnTo>
                      <a:pt x="0" y="638"/>
                    </a:lnTo>
                    <a:lnTo>
                      <a:pt x="0" y="609"/>
                    </a:lnTo>
                    <a:lnTo>
                      <a:pt x="5" y="585"/>
                    </a:lnTo>
                    <a:lnTo>
                      <a:pt x="14" y="561"/>
                    </a:lnTo>
                    <a:lnTo>
                      <a:pt x="24" y="547"/>
                    </a:lnTo>
                    <a:lnTo>
                      <a:pt x="38" y="537"/>
                    </a:lnTo>
                    <a:lnTo>
                      <a:pt x="48" y="533"/>
                    </a:lnTo>
                    <a:lnTo>
                      <a:pt x="62" y="523"/>
                    </a:lnTo>
                    <a:lnTo>
                      <a:pt x="62" y="518"/>
                    </a:lnTo>
                    <a:lnTo>
                      <a:pt x="53" y="513"/>
                    </a:lnTo>
                    <a:lnTo>
                      <a:pt x="34" y="513"/>
                    </a:lnTo>
                    <a:lnTo>
                      <a:pt x="24" y="509"/>
                    </a:lnTo>
                    <a:lnTo>
                      <a:pt x="24" y="489"/>
                    </a:lnTo>
                    <a:lnTo>
                      <a:pt x="34" y="461"/>
                    </a:lnTo>
                    <a:lnTo>
                      <a:pt x="43" y="427"/>
                    </a:lnTo>
                    <a:lnTo>
                      <a:pt x="62" y="398"/>
                    </a:lnTo>
                    <a:lnTo>
                      <a:pt x="82" y="369"/>
                    </a:lnTo>
                    <a:lnTo>
                      <a:pt x="106" y="345"/>
                    </a:lnTo>
                    <a:lnTo>
                      <a:pt x="134" y="336"/>
                    </a:lnTo>
                    <a:lnTo>
                      <a:pt x="154" y="331"/>
                    </a:lnTo>
                    <a:lnTo>
                      <a:pt x="163" y="321"/>
                    </a:lnTo>
                    <a:lnTo>
                      <a:pt x="163" y="312"/>
                    </a:lnTo>
                    <a:lnTo>
                      <a:pt x="149" y="307"/>
                    </a:lnTo>
                    <a:lnTo>
                      <a:pt x="139" y="302"/>
                    </a:lnTo>
                    <a:lnTo>
                      <a:pt x="130" y="297"/>
                    </a:lnTo>
                    <a:lnTo>
                      <a:pt x="125" y="288"/>
                    </a:lnTo>
                    <a:lnTo>
                      <a:pt x="120" y="273"/>
                    </a:lnTo>
                    <a:lnTo>
                      <a:pt x="120" y="259"/>
                    </a:lnTo>
                    <a:lnTo>
                      <a:pt x="125" y="240"/>
                    </a:lnTo>
                    <a:lnTo>
                      <a:pt x="139" y="216"/>
                    </a:lnTo>
                    <a:lnTo>
                      <a:pt x="168" y="187"/>
                    </a:lnTo>
                    <a:lnTo>
                      <a:pt x="187" y="177"/>
                    </a:lnTo>
                    <a:lnTo>
                      <a:pt x="211" y="168"/>
                    </a:lnTo>
                    <a:lnTo>
                      <a:pt x="240" y="158"/>
                    </a:lnTo>
                    <a:lnTo>
                      <a:pt x="274" y="149"/>
                    </a:lnTo>
                    <a:lnTo>
                      <a:pt x="307" y="144"/>
                    </a:lnTo>
                    <a:lnTo>
                      <a:pt x="341" y="144"/>
                    </a:lnTo>
                    <a:lnTo>
                      <a:pt x="370" y="149"/>
                    </a:lnTo>
                    <a:lnTo>
                      <a:pt x="394" y="163"/>
                    </a:lnTo>
                    <a:lnTo>
                      <a:pt x="408" y="168"/>
                    </a:lnTo>
                    <a:lnTo>
                      <a:pt x="422" y="153"/>
                    </a:lnTo>
                    <a:lnTo>
                      <a:pt x="418" y="149"/>
                    </a:lnTo>
                    <a:lnTo>
                      <a:pt x="413" y="139"/>
                    </a:lnTo>
                    <a:lnTo>
                      <a:pt x="403" y="134"/>
                    </a:lnTo>
                    <a:lnTo>
                      <a:pt x="398" y="125"/>
                    </a:lnTo>
                    <a:lnTo>
                      <a:pt x="394" y="120"/>
                    </a:lnTo>
                    <a:lnTo>
                      <a:pt x="389" y="115"/>
                    </a:lnTo>
                    <a:lnTo>
                      <a:pt x="384" y="105"/>
                    </a:lnTo>
                    <a:lnTo>
                      <a:pt x="379" y="101"/>
                    </a:lnTo>
                    <a:lnTo>
                      <a:pt x="394" y="91"/>
                    </a:lnTo>
                    <a:lnTo>
                      <a:pt x="408" y="81"/>
                    </a:lnTo>
                    <a:lnTo>
                      <a:pt x="422" y="72"/>
                    </a:lnTo>
                    <a:lnTo>
                      <a:pt x="437" y="57"/>
                    </a:lnTo>
                    <a:lnTo>
                      <a:pt x="451" y="43"/>
                    </a:lnTo>
                    <a:lnTo>
                      <a:pt x="461" y="33"/>
                    </a:lnTo>
                    <a:lnTo>
                      <a:pt x="470" y="24"/>
                    </a:lnTo>
                    <a:lnTo>
                      <a:pt x="470" y="9"/>
                    </a:lnTo>
                    <a:lnTo>
                      <a:pt x="475" y="0"/>
                    </a:lnTo>
                    <a:lnTo>
                      <a:pt x="480" y="0"/>
                    </a:lnTo>
                    <a:lnTo>
                      <a:pt x="480" y="9"/>
                    </a:lnTo>
                    <a:lnTo>
                      <a:pt x="518" y="67"/>
                    </a:lnTo>
                    <a:lnTo>
                      <a:pt x="10" y="705"/>
                    </a:lnTo>
                    <a:close/>
                  </a:path>
                </a:pathLst>
              </a:cu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vi-VN" smtClean="0">
                  <a:solidFill>
                    <a:srgbClr val="000000"/>
                  </a:solidFill>
                  <a:latin typeface="Times New Roman" pitchFamily="18" charset="0"/>
                  <a:cs typeface="Times New Roman" pitchFamily="18" charset="0"/>
                </a:endParaRPr>
              </a:p>
            </p:txBody>
          </p:sp>
          <p:sp>
            <p:nvSpPr>
              <p:cNvPr id="18507" name="Freeform 29"/>
              <p:cNvSpPr>
                <a:spLocks/>
              </p:cNvSpPr>
              <p:nvPr/>
            </p:nvSpPr>
            <p:spPr bwMode="auto">
              <a:xfrm>
                <a:off x="2611" y="14486"/>
                <a:ext cx="158" cy="178"/>
              </a:xfrm>
              <a:custGeom>
                <a:avLst/>
                <a:gdLst>
                  <a:gd name="T0" fmla="*/ 38 w 158"/>
                  <a:gd name="T1" fmla="*/ 139 h 187"/>
                  <a:gd name="T2" fmla="*/ 53 w 158"/>
                  <a:gd name="T3" fmla="*/ 131 h 187"/>
                  <a:gd name="T4" fmla="*/ 67 w 158"/>
                  <a:gd name="T5" fmla="*/ 122 h 187"/>
                  <a:gd name="T6" fmla="*/ 86 w 158"/>
                  <a:gd name="T7" fmla="*/ 117 h 187"/>
                  <a:gd name="T8" fmla="*/ 101 w 158"/>
                  <a:gd name="T9" fmla="*/ 111 h 187"/>
                  <a:gd name="T10" fmla="*/ 115 w 158"/>
                  <a:gd name="T11" fmla="*/ 107 h 187"/>
                  <a:gd name="T12" fmla="*/ 130 w 158"/>
                  <a:gd name="T13" fmla="*/ 107 h 187"/>
                  <a:gd name="T14" fmla="*/ 144 w 158"/>
                  <a:gd name="T15" fmla="*/ 104 h 187"/>
                  <a:gd name="T16" fmla="*/ 158 w 158"/>
                  <a:gd name="T17" fmla="*/ 107 h 187"/>
                  <a:gd name="T18" fmla="*/ 149 w 158"/>
                  <a:gd name="T19" fmla="*/ 96 h 187"/>
                  <a:gd name="T20" fmla="*/ 139 w 158"/>
                  <a:gd name="T21" fmla="*/ 89 h 187"/>
                  <a:gd name="T22" fmla="*/ 130 w 158"/>
                  <a:gd name="T23" fmla="*/ 82 h 187"/>
                  <a:gd name="T24" fmla="*/ 125 w 158"/>
                  <a:gd name="T25" fmla="*/ 75 h 187"/>
                  <a:gd name="T26" fmla="*/ 115 w 158"/>
                  <a:gd name="T27" fmla="*/ 68 h 187"/>
                  <a:gd name="T28" fmla="*/ 106 w 158"/>
                  <a:gd name="T29" fmla="*/ 64 h 187"/>
                  <a:gd name="T30" fmla="*/ 96 w 158"/>
                  <a:gd name="T31" fmla="*/ 57 h 187"/>
                  <a:gd name="T32" fmla="*/ 91 w 158"/>
                  <a:gd name="T33" fmla="*/ 57 h 187"/>
                  <a:gd name="T34" fmla="*/ 96 w 158"/>
                  <a:gd name="T35" fmla="*/ 54 h 187"/>
                  <a:gd name="T36" fmla="*/ 106 w 158"/>
                  <a:gd name="T37" fmla="*/ 46 h 187"/>
                  <a:gd name="T38" fmla="*/ 115 w 158"/>
                  <a:gd name="T39" fmla="*/ 43 h 187"/>
                  <a:gd name="T40" fmla="*/ 120 w 158"/>
                  <a:gd name="T41" fmla="*/ 36 h 187"/>
                  <a:gd name="T42" fmla="*/ 125 w 158"/>
                  <a:gd name="T43" fmla="*/ 26 h 187"/>
                  <a:gd name="T44" fmla="*/ 125 w 158"/>
                  <a:gd name="T45" fmla="*/ 18 h 187"/>
                  <a:gd name="T46" fmla="*/ 120 w 158"/>
                  <a:gd name="T47" fmla="*/ 9 h 187"/>
                  <a:gd name="T48" fmla="*/ 115 w 158"/>
                  <a:gd name="T49" fmla="*/ 0 h 187"/>
                  <a:gd name="T50" fmla="*/ 0 w 158"/>
                  <a:gd name="T51" fmla="*/ 107 h 187"/>
                  <a:gd name="T52" fmla="*/ 38 w 158"/>
                  <a:gd name="T53" fmla="*/ 139 h 18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8"/>
                  <a:gd name="T82" fmla="*/ 0 h 187"/>
                  <a:gd name="T83" fmla="*/ 158 w 158"/>
                  <a:gd name="T84" fmla="*/ 187 h 18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8" h="187">
                    <a:moveTo>
                      <a:pt x="38" y="187"/>
                    </a:moveTo>
                    <a:lnTo>
                      <a:pt x="53" y="177"/>
                    </a:lnTo>
                    <a:lnTo>
                      <a:pt x="67" y="163"/>
                    </a:lnTo>
                    <a:lnTo>
                      <a:pt x="86" y="158"/>
                    </a:lnTo>
                    <a:lnTo>
                      <a:pt x="101" y="149"/>
                    </a:lnTo>
                    <a:lnTo>
                      <a:pt x="115" y="144"/>
                    </a:lnTo>
                    <a:lnTo>
                      <a:pt x="130" y="144"/>
                    </a:lnTo>
                    <a:lnTo>
                      <a:pt x="144" y="139"/>
                    </a:lnTo>
                    <a:lnTo>
                      <a:pt x="158" y="144"/>
                    </a:lnTo>
                    <a:lnTo>
                      <a:pt x="149" y="129"/>
                    </a:lnTo>
                    <a:lnTo>
                      <a:pt x="139" y="120"/>
                    </a:lnTo>
                    <a:lnTo>
                      <a:pt x="130" y="110"/>
                    </a:lnTo>
                    <a:lnTo>
                      <a:pt x="125" y="101"/>
                    </a:lnTo>
                    <a:lnTo>
                      <a:pt x="115" y="91"/>
                    </a:lnTo>
                    <a:lnTo>
                      <a:pt x="106" y="86"/>
                    </a:lnTo>
                    <a:lnTo>
                      <a:pt x="96" y="77"/>
                    </a:lnTo>
                    <a:lnTo>
                      <a:pt x="91" y="77"/>
                    </a:lnTo>
                    <a:lnTo>
                      <a:pt x="96" y="72"/>
                    </a:lnTo>
                    <a:lnTo>
                      <a:pt x="106" y="62"/>
                    </a:lnTo>
                    <a:lnTo>
                      <a:pt x="115" y="57"/>
                    </a:lnTo>
                    <a:lnTo>
                      <a:pt x="120" y="48"/>
                    </a:lnTo>
                    <a:lnTo>
                      <a:pt x="125" y="33"/>
                    </a:lnTo>
                    <a:lnTo>
                      <a:pt x="125" y="24"/>
                    </a:lnTo>
                    <a:lnTo>
                      <a:pt x="120" y="9"/>
                    </a:lnTo>
                    <a:lnTo>
                      <a:pt x="115" y="0"/>
                    </a:lnTo>
                    <a:lnTo>
                      <a:pt x="0" y="144"/>
                    </a:lnTo>
                    <a:lnTo>
                      <a:pt x="38" y="187"/>
                    </a:lnTo>
                    <a:close/>
                  </a:path>
                </a:pathLst>
              </a:cu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vi-VN" smtClean="0">
                  <a:solidFill>
                    <a:srgbClr val="000000"/>
                  </a:solidFill>
                  <a:latin typeface="Times New Roman" pitchFamily="18" charset="0"/>
                  <a:cs typeface="Times New Roman" pitchFamily="18" charset="0"/>
                </a:endParaRPr>
              </a:p>
            </p:txBody>
          </p:sp>
          <p:sp>
            <p:nvSpPr>
              <p:cNvPr id="18508" name="Freeform 30"/>
              <p:cNvSpPr>
                <a:spLocks/>
              </p:cNvSpPr>
              <p:nvPr/>
            </p:nvSpPr>
            <p:spPr bwMode="auto">
              <a:xfrm>
                <a:off x="2573" y="14435"/>
                <a:ext cx="153" cy="188"/>
              </a:xfrm>
              <a:custGeom>
                <a:avLst/>
                <a:gdLst>
                  <a:gd name="T0" fmla="*/ 0 w 153"/>
                  <a:gd name="T1" fmla="*/ 113 h 197"/>
                  <a:gd name="T2" fmla="*/ 9 w 153"/>
                  <a:gd name="T3" fmla="*/ 98 h 197"/>
                  <a:gd name="T4" fmla="*/ 19 w 153"/>
                  <a:gd name="T5" fmla="*/ 83 h 197"/>
                  <a:gd name="T6" fmla="*/ 24 w 153"/>
                  <a:gd name="T7" fmla="*/ 69 h 197"/>
                  <a:gd name="T8" fmla="*/ 33 w 153"/>
                  <a:gd name="T9" fmla="*/ 50 h 197"/>
                  <a:gd name="T10" fmla="*/ 38 w 153"/>
                  <a:gd name="T11" fmla="*/ 41 h 197"/>
                  <a:gd name="T12" fmla="*/ 38 w 153"/>
                  <a:gd name="T13" fmla="*/ 23 h 197"/>
                  <a:gd name="T14" fmla="*/ 38 w 153"/>
                  <a:gd name="T15" fmla="*/ 10 h 197"/>
                  <a:gd name="T16" fmla="*/ 38 w 153"/>
                  <a:gd name="T17" fmla="*/ 0 h 197"/>
                  <a:gd name="T18" fmla="*/ 48 w 153"/>
                  <a:gd name="T19" fmla="*/ 10 h 197"/>
                  <a:gd name="T20" fmla="*/ 52 w 153"/>
                  <a:gd name="T21" fmla="*/ 13 h 197"/>
                  <a:gd name="T22" fmla="*/ 62 w 153"/>
                  <a:gd name="T23" fmla="*/ 23 h 197"/>
                  <a:gd name="T24" fmla="*/ 72 w 153"/>
                  <a:gd name="T25" fmla="*/ 31 h 197"/>
                  <a:gd name="T26" fmla="*/ 81 w 153"/>
                  <a:gd name="T27" fmla="*/ 41 h 197"/>
                  <a:gd name="T28" fmla="*/ 86 w 153"/>
                  <a:gd name="T29" fmla="*/ 47 h 197"/>
                  <a:gd name="T30" fmla="*/ 91 w 153"/>
                  <a:gd name="T31" fmla="*/ 54 h 197"/>
                  <a:gd name="T32" fmla="*/ 91 w 153"/>
                  <a:gd name="T33" fmla="*/ 62 h 197"/>
                  <a:gd name="T34" fmla="*/ 96 w 153"/>
                  <a:gd name="T35" fmla="*/ 54 h 197"/>
                  <a:gd name="T36" fmla="*/ 100 w 153"/>
                  <a:gd name="T37" fmla="*/ 47 h 197"/>
                  <a:gd name="T38" fmla="*/ 105 w 153"/>
                  <a:gd name="T39" fmla="*/ 41 h 197"/>
                  <a:gd name="T40" fmla="*/ 115 w 153"/>
                  <a:gd name="T41" fmla="*/ 31 h 197"/>
                  <a:gd name="T42" fmla="*/ 124 w 153"/>
                  <a:gd name="T43" fmla="*/ 29 h 197"/>
                  <a:gd name="T44" fmla="*/ 134 w 153"/>
                  <a:gd name="T45" fmla="*/ 29 h 197"/>
                  <a:gd name="T46" fmla="*/ 144 w 153"/>
                  <a:gd name="T47" fmla="*/ 31 h 197"/>
                  <a:gd name="T48" fmla="*/ 153 w 153"/>
                  <a:gd name="T49" fmla="*/ 41 h 197"/>
                  <a:gd name="T50" fmla="*/ 38 w 153"/>
                  <a:gd name="T51" fmla="*/ 149 h 197"/>
                  <a:gd name="T52" fmla="*/ 0 w 153"/>
                  <a:gd name="T53" fmla="*/ 113 h 19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3"/>
                  <a:gd name="T82" fmla="*/ 0 h 197"/>
                  <a:gd name="T83" fmla="*/ 153 w 153"/>
                  <a:gd name="T84" fmla="*/ 197 h 19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3" h="197">
                    <a:moveTo>
                      <a:pt x="0" y="149"/>
                    </a:moveTo>
                    <a:lnTo>
                      <a:pt x="9" y="130"/>
                    </a:lnTo>
                    <a:lnTo>
                      <a:pt x="19" y="110"/>
                    </a:lnTo>
                    <a:lnTo>
                      <a:pt x="24" y="91"/>
                    </a:lnTo>
                    <a:lnTo>
                      <a:pt x="33" y="67"/>
                    </a:lnTo>
                    <a:lnTo>
                      <a:pt x="38" y="53"/>
                    </a:lnTo>
                    <a:lnTo>
                      <a:pt x="38" y="29"/>
                    </a:lnTo>
                    <a:lnTo>
                      <a:pt x="38" y="14"/>
                    </a:lnTo>
                    <a:lnTo>
                      <a:pt x="38" y="0"/>
                    </a:lnTo>
                    <a:lnTo>
                      <a:pt x="48" y="10"/>
                    </a:lnTo>
                    <a:lnTo>
                      <a:pt x="52" y="19"/>
                    </a:lnTo>
                    <a:lnTo>
                      <a:pt x="62" y="29"/>
                    </a:lnTo>
                    <a:lnTo>
                      <a:pt x="72" y="43"/>
                    </a:lnTo>
                    <a:lnTo>
                      <a:pt x="81" y="53"/>
                    </a:lnTo>
                    <a:lnTo>
                      <a:pt x="86" y="62"/>
                    </a:lnTo>
                    <a:lnTo>
                      <a:pt x="91" y="72"/>
                    </a:lnTo>
                    <a:lnTo>
                      <a:pt x="91" y="82"/>
                    </a:lnTo>
                    <a:lnTo>
                      <a:pt x="96" y="72"/>
                    </a:lnTo>
                    <a:lnTo>
                      <a:pt x="100" y="62"/>
                    </a:lnTo>
                    <a:lnTo>
                      <a:pt x="105" y="53"/>
                    </a:lnTo>
                    <a:lnTo>
                      <a:pt x="115" y="43"/>
                    </a:lnTo>
                    <a:lnTo>
                      <a:pt x="124" y="38"/>
                    </a:lnTo>
                    <a:lnTo>
                      <a:pt x="134" y="38"/>
                    </a:lnTo>
                    <a:lnTo>
                      <a:pt x="144" y="43"/>
                    </a:lnTo>
                    <a:lnTo>
                      <a:pt x="153" y="53"/>
                    </a:lnTo>
                    <a:lnTo>
                      <a:pt x="38" y="197"/>
                    </a:lnTo>
                    <a:lnTo>
                      <a:pt x="0" y="149"/>
                    </a:lnTo>
                    <a:close/>
                  </a:path>
                </a:pathLst>
              </a:cu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vi-VN" smtClean="0">
                  <a:solidFill>
                    <a:srgbClr val="000000"/>
                  </a:solidFill>
                  <a:latin typeface="Times New Roman" pitchFamily="18" charset="0"/>
                  <a:cs typeface="Times New Roman" pitchFamily="18" charset="0"/>
                </a:endParaRPr>
              </a:p>
            </p:txBody>
          </p:sp>
          <p:sp>
            <p:nvSpPr>
              <p:cNvPr id="18509" name="Freeform 31"/>
              <p:cNvSpPr>
                <a:spLocks/>
              </p:cNvSpPr>
              <p:nvPr/>
            </p:nvSpPr>
            <p:spPr bwMode="auto">
              <a:xfrm>
                <a:off x="2462" y="14494"/>
                <a:ext cx="139" cy="175"/>
              </a:xfrm>
              <a:custGeom>
                <a:avLst/>
                <a:gdLst>
                  <a:gd name="T0" fmla="*/ 111 w 139"/>
                  <a:gd name="T1" fmla="*/ 140 h 183"/>
                  <a:gd name="T2" fmla="*/ 91 w 139"/>
                  <a:gd name="T3" fmla="*/ 125 h 183"/>
                  <a:gd name="T4" fmla="*/ 77 w 139"/>
                  <a:gd name="T5" fmla="*/ 110 h 183"/>
                  <a:gd name="T6" fmla="*/ 58 w 139"/>
                  <a:gd name="T7" fmla="*/ 92 h 183"/>
                  <a:gd name="T8" fmla="*/ 43 w 139"/>
                  <a:gd name="T9" fmla="*/ 77 h 183"/>
                  <a:gd name="T10" fmla="*/ 29 w 139"/>
                  <a:gd name="T11" fmla="*/ 63 h 183"/>
                  <a:gd name="T12" fmla="*/ 15 w 139"/>
                  <a:gd name="T13" fmla="*/ 52 h 183"/>
                  <a:gd name="T14" fmla="*/ 5 w 139"/>
                  <a:gd name="T15" fmla="*/ 41 h 183"/>
                  <a:gd name="T16" fmla="*/ 0 w 139"/>
                  <a:gd name="T17" fmla="*/ 36 h 183"/>
                  <a:gd name="T18" fmla="*/ 0 w 139"/>
                  <a:gd name="T19" fmla="*/ 30 h 183"/>
                  <a:gd name="T20" fmla="*/ 0 w 139"/>
                  <a:gd name="T21" fmla="*/ 23 h 183"/>
                  <a:gd name="T22" fmla="*/ 0 w 139"/>
                  <a:gd name="T23" fmla="*/ 14 h 183"/>
                  <a:gd name="T24" fmla="*/ 5 w 139"/>
                  <a:gd name="T25" fmla="*/ 10 h 183"/>
                  <a:gd name="T26" fmla="*/ 10 w 139"/>
                  <a:gd name="T27" fmla="*/ 5 h 183"/>
                  <a:gd name="T28" fmla="*/ 15 w 139"/>
                  <a:gd name="T29" fmla="*/ 0 h 183"/>
                  <a:gd name="T30" fmla="*/ 24 w 139"/>
                  <a:gd name="T31" fmla="*/ 0 h 183"/>
                  <a:gd name="T32" fmla="*/ 34 w 139"/>
                  <a:gd name="T33" fmla="*/ 10 h 183"/>
                  <a:gd name="T34" fmla="*/ 48 w 139"/>
                  <a:gd name="T35" fmla="*/ 18 h 183"/>
                  <a:gd name="T36" fmla="*/ 63 w 139"/>
                  <a:gd name="T37" fmla="*/ 33 h 183"/>
                  <a:gd name="T38" fmla="*/ 77 w 139"/>
                  <a:gd name="T39" fmla="*/ 52 h 183"/>
                  <a:gd name="T40" fmla="*/ 96 w 139"/>
                  <a:gd name="T41" fmla="*/ 71 h 183"/>
                  <a:gd name="T42" fmla="*/ 111 w 139"/>
                  <a:gd name="T43" fmla="*/ 85 h 183"/>
                  <a:gd name="T44" fmla="*/ 125 w 139"/>
                  <a:gd name="T45" fmla="*/ 99 h 183"/>
                  <a:gd name="T46" fmla="*/ 135 w 139"/>
                  <a:gd name="T47" fmla="*/ 110 h 183"/>
                  <a:gd name="T48" fmla="*/ 139 w 139"/>
                  <a:gd name="T49" fmla="*/ 114 h 183"/>
                  <a:gd name="T50" fmla="*/ 111 w 139"/>
                  <a:gd name="T51" fmla="*/ 140 h 18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9"/>
                  <a:gd name="T79" fmla="*/ 0 h 183"/>
                  <a:gd name="T80" fmla="*/ 139 w 139"/>
                  <a:gd name="T81" fmla="*/ 183 h 18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9" h="183">
                    <a:moveTo>
                      <a:pt x="111" y="183"/>
                    </a:moveTo>
                    <a:lnTo>
                      <a:pt x="91" y="164"/>
                    </a:lnTo>
                    <a:lnTo>
                      <a:pt x="77" y="144"/>
                    </a:lnTo>
                    <a:lnTo>
                      <a:pt x="58" y="120"/>
                    </a:lnTo>
                    <a:lnTo>
                      <a:pt x="43" y="101"/>
                    </a:lnTo>
                    <a:lnTo>
                      <a:pt x="29" y="82"/>
                    </a:lnTo>
                    <a:lnTo>
                      <a:pt x="15" y="68"/>
                    </a:lnTo>
                    <a:lnTo>
                      <a:pt x="5" y="53"/>
                    </a:lnTo>
                    <a:lnTo>
                      <a:pt x="0" y="48"/>
                    </a:lnTo>
                    <a:lnTo>
                      <a:pt x="0" y="39"/>
                    </a:lnTo>
                    <a:lnTo>
                      <a:pt x="0" y="29"/>
                    </a:lnTo>
                    <a:lnTo>
                      <a:pt x="0" y="20"/>
                    </a:lnTo>
                    <a:lnTo>
                      <a:pt x="5" y="10"/>
                    </a:lnTo>
                    <a:lnTo>
                      <a:pt x="10" y="5"/>
                    </a:lnTo>
                    <a:lnTo>
                      <a:pt x="15" y="0"/>
                    </a:lnTo>
                    <a:lnTo>
                      <a:pt x="24" y="0"/>
                    </a:lnTo>
                    <a:lnTo>
                      <a:pt x="34" y="10"/>
                    </a:lnTo>
                    <a:lnTo>
                      <a:pt x="48" y="24"/>
                    </a:lnTo>
                    <a:lnTo>
                      <a:pt x="63" y="44"/>
                    </a:lnTo>
                    <a:lnTo>
                      <a:pt x="77" y="68"/>
                    </a:lnTo>
                    <a:lnTo>
                      <a:pt x="96" y="92"/>
                    </a:lnTo>
                    <a:lnTo>
                      <a:pt x="111" y="111"/>
                    </a:lnTo>
                    <a:lnTo>
                      <a:pt x="125" y="130"/>
                    </a:lnTo>
                    <a:lnTo>
                      <a:pt x="135" y="144"/>
                    </a:lnTo>
                    <a:lnTo>
                      <a:pt x="139" y="149"/>
                    </a:lnTo>
                    <a:lnTo>
                      <a:pt x="111" y="183"/>
                    </a:lnTo>
                    <a:close/>
                  </a:path>
                </a:pathLst>
              </a:cu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vi-VN" smtClean="0">
                  <a:solidFill>
                    <a:srgbClr val="000000"/>
                  </a:solidFill>
                  <a:latin typeface="Times New Roman" pitchFamily="18" charset="0"/>
                  <a:cs typeface="Times New Roman" pitchFamily="18" charset="0"/>
                </a:endParaRPr>
              </a:p>
            </p:txBody>
          </p:sp>
          <p:sp>
            <p:nvSpPr>
              <p:cNvPr id="18510" name="Freeform 32"/>
              <p:cNvSpPr>
                <a:spLocks/>
              </p:cNvSpPr>
              <p:nvPr/>
            </p:nvSpPr>
            <p:spPr bwMode="auto">
              <a:xfrm>
                <a:off x="1901" y="13737"/>
                <a:ext cx="681" cy="983"/>
              </a:xfrm>
              <a:custGeom>
                <a:avLst/>
                <a:gdLst>
                  <a:gd name="T0" fmla="*/ 86 w 681"/>
                  <a:gd name="T1" fmla="*/ 345 h 1028"/>
                  <a:gd name="T2" fmla="*/ 139 w 681"/>
                  <a:gd name="T3" fmla="*/ 323 h 1028"/>
                  <a:gd name="T4" fmla="*/ 230 w 681"/>
                  <a:gd name="T5" fmla="*/ 467 h 1028"/>
                  <a:gd name="T6" fmla="*/ 345 w 681"/>
                  <a:gd name="T7" fmla="*/ 605 h 1028"/>
                  <a:gd name="T8" fmla="*/ 518 w 681"/>
                  <a:gd name="T9" fmla="*/ 658 h 1028"/>
                  <a:gd name="T10" fmla="*/ 638 w 681"/>
                  <a:gd name="T11" fmla="*/ 623 h 1028"/>
                  <a:gd name="T12" fmla="*/ 662 w 681"/>
                  <a:gd name="T13" fmla="*/ 573 h 1028"/>
                  <a:gd name="T14" fmla="*/ 600 w 681"/>
                  <a:gd name="T15" fmla="*/ 489 h 1028"/>
                  <a:gd name="T16" fmla="*/ 432 w 681"/>
                  <a:gd name="T17" fmla="*/ 423 h 1028"/>
                  <a:gd name="T18" fmla="*/ 369 w 681"/>
                  <a:gd name="T19" fmla="*/ 290 h 1028"/>
                  <a:gd name="T20" fmla="*/ 436 w 681"/>
                  <a:gd name="T21" fmla="*/ 173 h 1028"/>
                  <a:gd name="T22" fmla="*/ 489 w 681"/>
                  <a:gd name="T23" fmla="*/ 165 h 1028"/>
                  <a:gd name="T24" fmla="*/ 470 w 681"/>
                  <a:gd name="T25" fmla="*/ 45 h 1028"/>
                  <a:gd name="T26" fmla="*/ 340 w 681"/>
                  <a:gd name="T27" fmla="*/ 45 h 1028"/>
                  <a:gd name="T28" fmla="*/ 345 w 681"/>
                  <a:gd name="T29" fmla="*/ 125 h 1028"/>
                  <a:gd name="T30" fmla="*/ 398 w 681"/>
                  <a:gd name="T31" fmla="*/ 140 h 1028"/>
                  <a:gd name="T32" fmla="*/ 374 w 681"/>
                  <a:gd name="T33" fmla="*/ 114 h 1028"/>
                  <a:gd name="T34" fmla="*/ 403 w 681"/>
                  <a:gd name="T35" fmla="*/ 85 h 1028"/>
                  <a:gd name="T36" fmla="*/ 427 w 681"/>
                  <a:gd name="T37" fmla="*/ 147 h 1028"/>
                  <a:gd name="T38" fmla="*/ 340 w 681"/>
                  <a:gd name="T39" fmla="*/ 155 h 1028"/>
                  <a:gd name="T40" fmla="*/ 312 w 681"/>
                  <a:gd name="T41" fmla="*/ 41 h 1028"/>
                  <a:gd name="T42" fmla="*/ 441 w 681"/>
                  <a:gd name="T43" fmla="*/ 5 h 1028"/>
                  <a:gd name="T44" fmla="*/ 518 w 681"/>
                  <a:gd name="T45" fmla="*/ 173 h 1028"/>
                  <a:gd name="T46" fmla="*/ 585 w 681"/>
                  <a:gd name="T47" fmla="*/ 301 h 1028"/>
                  <a:gd name="T48" fmla="*/ 518 w 681"/>
                  <a:gd name="T49" fmla="*/ 338 h 1028"/>
                  <a:gd name="T50" fmla="*/ 484 w 681"/>
                  <a:gd name="T51" fmla="*/ 283 h 1028"/>
                  <a:gd name="T52" fmla="*/ 513 w 681"/>
                  <a:gd name="T53" fmla="*/ 279 h 1028"/>
                  <a:gd name="T54" fmla="*/ 528 w 681"/>
                  <a:gd name="T55" fmla="*/ 319 h 1028"/>
                  <a:gd name="T56" fmla="*/ 561 w 681"/>
                  <a:gd name="T57" fmla="*/ 265 h 1028"/>
                  <a:gd name="T58" fmla="*/ 484 w 681"/>
                  <a:gd name="T59" fmla="*/ 187 h 1028"/>
                  <a:gd name="T60" fmla="*/ 398 w 681"/>
                  <a:gd name="T61" fmla="*/ 257 h 1028"/>
                  <a:gd name="T62" fmla="*/ 432 w 681"/>
                  <a:gd name="T63" fmla="*/ 257 h 1028"/>
                  <a:gd name="T64" fmla="*/ 412 w 681"/>
                  <a:gd name="T65" fmla="*/ 349 h 1028"/>
                  <a:gd name="T66" fmla="*/ 489 w 681"/>
                  <a:gd name="T67" fmla="*/ 441 h 1028"/>
                  <a:gd name="T68" fmla="*/ 604 w 681"/>
                  <a:gd name="T69" fmla="*/ 473 h 1028"/>
                  <a:gd name="T70" fmla="*/ 676 w 681"/>
                  <a:gd name="T71" fmla="*/ 539 h 1028"/>
                  <a:gd name="T72" fmla="*/ 662 w 681"/>
                  <a:gd name="T73" fmla="*/ 646 h 1028"/>
                  <a:gd name="T74" fmla="*/ 576 w 681"/>
                  <a:gd name="T75" fmla="*/ 705 h 1028"/>
                  <a:gd name="T76" fmla="*/ 422 w 681"/>
                  <a:gd name="T77" fmla="*/ 720 h 1028"/>
                  <a:gd name="T78" fmla="*/ 278 w 681"/>
                  <a:gd name="T79" fmla="*/ 660 h 1028"/>
                  <a:gd name="T80" fmla="*/ 192 w 681"/>
                  <a:gd name="T81" fmla="*/ 605 h 1028"/>
                  <a:gd name="T82" fmla="*/ 144 w 681"/>
                  <a:gd name="T83" fmla="*/ 605 h 1028"/>
                  <a:gd name="T84" fmla="*/ 254 w 681"/>
                  <a:gd name="T85" fmla="*/ 654 h 1028"/>
                  <a:gd name="T86" fmla="*/ 340 w 681"/>
                  <a:gd name="T87" fmla="*/ 709 h 1028"/>
                  <a:gd name="T88" fmla="*/ 331 w 681"/>
                  <a:gd name="T89" fmla="*/ 775 h 1028"/>
                  <a:gd name="T90" fmla="*/ 235 w 681"/>
                  <a:gd name="T91" fmla="*/ 738 h 1028"/>
                  <a:gd name="T92" fmla="*/ 187 w 681"/>
                  <a:gd name="T93" fmla="*/ 734 h 1028"/>
                  <a:gd name="T94" fmla="*/ 129 w 681"/>
                  <a:gd name="T95" fmla="*/ 775 h 1028"/>
                  <a:gd name="T96" fmla="*/ 57 w 681"/>
                  <a:gd name="T97" fmla="*/ 709 h 1028"/>
                  <a:gd name="T98" fmla="*/ 105 w 681"/>
                  <a:gd name="T99" fmla="*/ 654 h 1028"/>
                  <a:gd name="T100" fmla="*/ 43 w 681"/>
                  <a:gd name="T101" fmla="*/ 628 h 1028"/>
                  <a:gd name="T102" fmla="*/ 62 w 681"/>
                  <a:gd name="T103" fmla="*/ 569 h 1028"/>
                  <a:gd name="T104" fmla="*/ 76 w 681"/>
                  <a:gd name="T105" fmla="*/ 539 h 1028"/>
                  <a:gd name="T106" fmla="*/ 33 w 681"/>
                  <a:gd name="T107" fmla="*/ 499 h 1028"/>
                  <a:gd name="T108" fmla="*/ 19 w 681"/>
                  <a:gd name="T109" fmla="*/ 419 h 1028"/>
                  <a:gd name="T110" fmla="*/ 81 w 681"/>
                  <a:gd name="T111" fmla="*/ 437 h 1028"/>
                  <a:gd name="T112" fmla="*/ 148 w 681"/>
                  <a:gd name="T113" fmla="*/ 503 h 1028"/>
                  <a:gd name="T114" fmla="*/ 172 w 681"/>
                  <a:gd name="T115" fmla="*/ 499 h 1028"/>
                  <a:gd name="T116" fmla="*/ 100 w 681"/>
                  <a:gd name="T117" fmla="*/ 446 h 102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81"/>
                  <a:gd name="T178" fmla="*/ 0 h 1028"/>
                  <a:gd name="T179" fmla="*/ 681 w 681"/>
                  <a:gd name="T180" fmla="*/ 1028 h 102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81" h="1028">
                    <a:moveTo>
                      <a:pt x="86" y="552"/>
                    </a:moveTo>
                    <a:lnTo>
                      <a:pt x="76" y="528"/>
                    </a:lnTo>
                    <a:lnTo>
                      <a:pt x="76" y="504"/>
                    </a:lnTo>
                    <a:lnTo>
                      <a:pt x="76" y="490"/>
                    </a:lnTo>
                    <a:lnTo>
                      <a:pt x="81" y="471"/>
                    </a:lnTo>
                    <a:lnTo>
                      <a:pt x="86" y="452"/>
                    </a:lnTo>
                    <a:lnTo>
                      <a:pt x="91" y="437"/>
                    </a:lnTo>
                    <a:lnTo>
                      <a:pt x="91" y="423"/>
                    </a:lnTo>
                    <a:lnTo>
                      <a:pt x="91" y="399"/>
                    </a:lnTo>
                    <a:lnTo>
                      <a:pt x="100" y="404"/>
                    </a:lnTo>
                    <a:lnTo>
                      <a:pt x="120" y="413"/>
                    </a:lnTo>
                    <a:lnTo>
                      <a:pt x="139" y="423"/>
                    </a:lnTo>
                    <a:lnTo>
                      <a:pt x="163" y="442"/>
                    </a:lnTo>
                    <a:lnTo>
                      <a:pt x="187" y="466"/>
                    </a:lnTo>
                    <a:lnTo>
                      <a:pt x="201" y="500"/>
                    </a:lnTo>
                    <a:lnTo>
                      <a:pt x="220" y="533"/>
                    </a:lnTo>
                    <a:lnTo>
                      <a:pt x="225" y="572"/>
                    </a:lnTo>
                    <a:lnTo>
                      <a:pt x="230" y="610"/>
                    </a:lnTo>
                    <a:lnTo>
                      <a:pt x="244" y="648"/>
                    </a:lnTo>
                    <a:lnTo>
                      <a:pt x="254" y="682"/>
                    </a:lnTo>
                    <a:lnTo>
                      <a:pt x="273" y="711"/>
                    </a:lnTo>
                    <a:lnTo>
                      <a:pt x="297" y="740"/>
                    </a:lnTo>
                    <a:lnTo>
                      <a:pt x="316" y="768"/>
                    </a:lnTo>
                    <a:lnTo>
                      <a:pt x="345" y="792"/>
                    </a:lnTo>
                    <a:lnTo>
                      <a:pt x="369" y="807"/>
                    </a:lnTo>
                    <a:lnTo>
                      <a:pt x="398" y="826"/>
                    </a:lnTo>
                    <a:lnTo>
                      <a:pt x="427" y="840"/>
                    </a:lnTo>
                    <a:lnTo>
                      <a:pt x="456" y="850"/>
                    </a:lnTo>
                    <a:lnTo>
                      <a:pt x="489" y="855"/>
                    </a:lnTo>
                    <a:lnTo>
                      <a:pt x="518" y="860"/>
                    </a:lnTo>
                    <a:lnTo>
                      <a:pt x="542" y="860"/>
                    </a:lnTo>
                    <a:lnTo>
                      <a:pt x="571" y="855"/>
                    </a:lnTo>
                    <a:lnTo>
                      <a:pt x="595" y="845"/>
                    </a:lnTo>
                    <a:lnTo>
                      <a:pt x="614" y="836"/>
                    </a:lnTo>
                    <a:lnTo>
                      <a:pt x="624" y="826"/>
                    </a:lnTo>
                    <a:lnTo>
                      <a:pt x="638" y="816"/>
                    </a:lnTo>
                    <a:lnTo>
                      <a:pt x="643" y="802"/>
                    </a:lnTo>
                    <a:lnTo>
                      <a:pt x="652" y="792"/>
                    </a:lnTo>
                    <a:lnTo>
                      <a:pt x="657" y="778"/>
                    </a:lnTo>
                    <a:lnTo>
                      <a:pt x="657" y="773"/>
                    </a:lnTo>
                    <a:lnTo>
                      <a:pt x="662" y="764"/>
                    </a:lnTo>
                    <a:lnTo>
                      <a:pt x="662" y="749"/>
                    </a:lnTo>
                    <a:lnTo>
                      <a:pt x="657" y="735"/>
                    </a:lnTo>
                    <a:lnTo>
                      <a:pt x="657" y="711"/>
                    </a:lnTo>
                    <a:lnTo>
                      <a:pt x="648" y="687"/>
                    </a:lnTo>
                    <a:lnTo>
                      <a:pt x="638" y="668"/>
                    </a:lnTo>
                    <a:lnTo>
                      <a:pt x="624" y="653"/>
                    </a:lnTo>
                    <a:lnTo>
                      <a:pt x="600" y="639"/>
                    </a:lnTo>
                    <a:lnTo>
                      <a:pt x="571" y="629"/>
                    </a:lnTo>
                    <a:lnTo>
                      <a:pt x="542" y="624"/>
                    </a:lnTo>
                    <a:lnTo>
                      <a:pt x="508" y="610"/>
                    </a:lnTo>
                    <a:lnTo>
                      <a:pt x="480" y="596"/>
                    </a:lnTo>
                    <a:lnTo>
                      <a:pt x="456" y="576"/>
                    </a:lnTo>
                    <a:lnTo>
                      <a:pt x="432" y="552"/>
                    </a:lnTo>
                    <a:lnTo>
                      <a:pt x="412" y="528"/>
                    </a:lnTo>
                    <a:lnTo>
                      <a:pt x="398" y="500"/>
                    </a:lnTo>
                    <a:lnTo>
                      <a:pt x="384" y="471"/>
                    </a:lnTo>
                    <a:lnTo>
                      <a:pt x="374" y="442"/>
                    </a:lnTo>
                    <a:lnTo>
                      <a:pt x="369" y="408"/>
                    </a:lnTo>
                    <a:lnTo>
                      <a:pt x="369" y="380"/>
                    </a:lnTo>
                    <a:lnTo>
                      <a:pt x="369" y="346"/>
                    </a:lnTo>
                    <a:lnTo>
                      <a:pt x="379" y="317"/>
                    </a:lnTo>
                    <a:lnTo>
                      <a:pt x="388" y="288"/>
                    </a:lnTo>
                    <a:lnTo>
                      <a:pt x="403" y="260"/>
                    </a:lnTo>
                    <a:lnTo>
                      <a:pt x="427" y="236"/>
                    </a:lnTo>
                    <a:lnTo>
                      <a:pt x="436" y="226"/>
                    </a:lnTo>
                    <a:lnTo>
                      <a:pt x="446" y="221"/>
                    </a:lnTo>
                    <a:lnTo>
                      <a:pt x="456" y="216"/>
                    </a:lnTo>
                    <a:lnTo>
                      <a:pt x="465" y="212"/>
                    </a:lnTo>
                    <a:lnTo>
                      <a:pt x="475" y="212"/>
                    </a:lnTo>
                    <a:lnTo>
                      <a:pt x="480" y="212"/>
                    </a:lnTo>
                    <a:lnTo>
                      <a:pt x="489" y="216"/>
                    </a:lnTo>
                    <a:lnTo>
                      <a:pt x="494" y="216"/>
                    </a:lnTo>
                    <a:lnTo>
                      <a:pt x="504" y="183"/>
                    </a:lnTo>
                    <a:lnTo>
                      <a:pt x="504" y="154"/>
                    </a:lnTo>
                    <a:lnTo>
                      <a:pt x="494" y="120"/>
                    </a:lnTo>
                    <a:lnTo>
                      <a:pt x="484" y="87"/>
                    </a:lnTo>
                    <a:lnTo>
                      <a:pt x="470" y="58"/>
                    </a:lnTo>
                    <a:lnTo>
                      <a:pt x="451" y="39"/>
                    </a:lnTo>
                    <a:lnTo>
                      <a:pt x="422" y="29"/>
                    </a:lnTo>
                    <a:lnTo>
                      <a:pt x="388" y="24"/>
                    </a:lnTo>
                    <a:lnTo>
                      <a:pt x="364" y="29"/>
                    </a:lnTo>
                    <a:lnTo>
                      <a:pt x="350" y="44"/>
                    </a:lnTo>
                    <a:lnTo>
                      <a:pt x="340" y="58"/>
                    </a:lnTo>
                    <a:lnTo>
                      <a:pt x="336" y="77"/>
                    </a:lnTo>
                    <a:lnTo>
                      <a:pt x="331" y="96"/>
                    </a:lnTo>
                    <a:lnTo>
                      <a:pt x="331" y="116"/>
                    </a:lnTo>
                    <a:lnTo>
                      <a:pt x="336" y="135"/>
                    </a:lnTo>
                    <a:lnTo>
                      <a:pt x="336" y="154"/>
                    </a:lnTo>
                    <a:lnTo>
                      <a:pt x="345" y="164"/>
                    </a:lnTo>
                    <a:lnTo>
                      <a:pt x="350" y="178"/>
                    </a:lnTo>
                    <a:lnTo>
                      <a:pt x="360" y="183"/>
                    </a:lnTo>
                    <a:lnTo>
                      <a:pt x="369" y="183"/>
                    </a:lnTo>
                    <a:lnTo>
                      <a:pt x="379" y="188"/>
                    </a:lnTo>
                    <a:lnTo>
                      <a:pt x="388" y="188"/>
                    </a:lnTo>
                    <a:lnTo>
                      <a:pt x="398" y="183"/>
                    </a:lnTo>
                    <a:lnTo>
                      <a:pt x="403" y="178"/>
                    </a:lnTo>
                    <a:lnTo>
                      <a:pt x="412" y="168"/>
                    </a:lnTo>
                    <a:lnTo>
                      <a:pt x="412" y="154"/>
                    </a:lnTo>
                    <a:lnTo>
                      <a:pt x="403" y="144"/>
                    </a:lnTo>
                    <a:lnTo>
                      <a:pt x="388" y="154"/>
                    </a:lnTo>
                    <a:lnTo>
                      <a:pt x="374" y="149"/>
                    </a:lnTo>
                    <a:lnTo>
                      <a:pt x="374" y="140"/>
                    </a:lnTo>
                    <a:lnTo>
                      <a:pt x="379" y="130"/>
                    </a:lnTo>
                    <a:lnTo>
                      <a:pt x="384" y="125"/>
                    </a:lnTo>
                    <a:lnTo>
                      <a:pt x="393" y="120"/>
                    </a:lnTo>
                    <a:lnTo>
                      <a:pt x="398" y="116"/>
                    </a:lnTo>
                    <a:lnTo>
                      <a:pt x="403" y="111"/>
                    </a:lnTo>
                    <a:lnTo>
                      <a:pt x="408" y="111"/>
                    </a:lnTo>
                    <a:lnTo>
                      <a:pt x="417" y="116"/>
                    </a:lnTo>
                    <a:lnTo>
                      <a:pt x="427" y="125"/>
                    </a:lnTo>
                    <a:lnTo>
                      <a:pt x="436" y="149"/>
                    </a:lnTo>
                    <a:lnTo>
                      <a:pt x="436" y="168"/>
                    </a:lnTo>
                    <a:lnTo>
                      <a:pt x="427" y="192"/>
                    </a:lnTo>
                    <a:lnTo>
                      <a:pt x="417" y="202"/>
                    </a:lnTo>
                    <a:lnTo>
                      <a:pt x="403" y="207"/>
                    </a:lnTo>
                    <a:lnTo>
                      <a:pt x="388" y="216"/>
                    </a:lnTo>
                    <a:lnTo>
                      <a:pt x="374" y="216"/>
                    </a:lnTo>
                    <a:lnTo>
                      <a:pt x="355" y="212"/>
                    </a:lnTo>
                    <a:lnTo>
                      <a:pt x="340" y="202"/>
                    </a:lnTo>
                    <a:lnTo>
                      <a:pt x="326" y="183"/>
                    </a:lnTo>
                    <a:lnTo>
                      <a:pt x="316" y="159"/>
                    </a:lnTo>
                    <a:lnTo>
                      <a:pt x="307" y="130"/>
                    </a:lnTo>
                    <a:lnTo>
                      <a:pt x="302" y="101"/>
                    </a:lnTo>
                    <a:lnTo>
                      <a:pt x="307" y="77"/>
                    </a:lnTo>
                    <a:lnTo>
                      <a:pt x="312" y="53"/>
                    </a:lnTo>
                    <a:lnTo>
                      <a:pt x="321" y="34"/>
                    </a:lnTo>
                    <a:lnTo>
                      <a:pt x="336" y="20"/>
                    </a:lnTo>
                    <a:lnTo>
                      <a:pt x="355" y="5"/>
                    </a:lnTo>
                    <a:lnTo>
                      <a:pt x="384" y="0"/>
                    </a:lnTo>
                    <a:lnTo>
                      <a:pt x="412" y="0"/>
                    </a:lnTo>
                    <a:lnTo>
                      <a:pt x="441" y="5"/>
                    </a:lnTo>
                    <a:lnTo>
                      <a:pt x="465" y="20"/>
                    </a:lnTo>
                    <a:lnTo>
                      <a:pt x="489" y="44"/>
                    </a:lnTo>
                    <a:lnTo>
                      <a:pt x="508" y="72"/>
                    </a:lnTo>
                    <a:lnTo>
                      <a:pt x="518" y="116"/>
                    </a:lnTo>
                    <a:lnTo>
                      <a:pt x="523" y="168"/>
                    </a:lnTo>
                    <a:lnTo>
                      <a:pt x="518" y="226"/>
                    </a:lnTo>
                    <a:lnTo>
                      <a:pt x="537" y="245"/>
                    </a:lnTo>
                    <a:lnTo>
                      <a:pt x="552" y="269"/>
                    </a:lnTo>
                    <a:lnTo>
                      <a:pt x="566" y="298"/>
                    </a:lnTo>
                    <a:lnTo>
                      <a:pt x="576" y="332"/>
                    </a:lnTo>
                    <a:lnTo>
                      <a:pt x="585" y="365"/>
                    </a:lnTo>
                    <a:lnTo>
                      <a:pt x="585" y="394"/>
                    </a:lnTo>
                    <a:lnTo>
                      <a:pt x="576" y="413"/>
                    </a:lnTo>
                    <a:lnTo>
                      <a:pt x="561" y="432"/>
                    </a:lnTo>
                    <a:lnTo>
                      <a:pt x="552" y="437"/>
                    </a:lnTo>
                    <a:lnTo>
                      <a:pt x="537" y="442"/>
                    </a:lnTo>
                    <a:lnTo>
                      <a:pt x="528" y="442"/>
                    </a:lnTo>
                    <a:lnTo>
                      <a:pt x="518" y="442"/>
                    </a:lnTo>
                    <a:lnTo>
                      <a:pt x="508" y="442"/>
                    </a:lnTo>
                    <a:lnTo>
                      <a:pt x="499" y="437"/>
                    </a:lnTo>
                    <a:lnTo>
                      <a:pt x="489" y="432"/>
                    </a:lnTo>
                    <a:lnTo>
                      <a:pt x="484" y="423"/>
                    </a:lnTo>
                    <a:lnTo>
                      <a:pt x="484" y="399"/>
                    </a:lnTo>
                    <a:lnTo>
                      <a:pt x="484" y="370"/>
                    </a:lnTo>
                    <a:lnTo>
                      <a:pt x="494" y="351"/>
                    </a:lnTo>
                    <a:lnTo>
                      <a:pt x="508" y="341"/>
                    </a:lnTo>
                    <a:lnTo>
                      <a:pt x="513" y="341"/>
                    </a:lnTo>
                    <a:lnTo>
                      <a:pt x="518" y="346"/>
                    </a:lnTo>
                    <a:lnTo>
                      <a:pt x="518" y="356"/>
                    </a:lnTo>
                    <a:lnTo>
                      <a:pt x="513" y="365"/>
                    </a:lnTo>
                    <a:lnTo>
                      <a:pt x="504" y="375"/>
                    </a:lnTo>
                    <a:lnTo>
                      <a:pt x="504" y="384"/>
                    </a:lnTo>
                    <a:lnTo>
                      <a:pt x="504" y="399"/>
                    </a:lnTo>
                    <a:lnTo>
                      <a:pt x="508" y="413"/>
                    </a:lnTo>
                    <a:lnTo>
                      <a:pt x="518" y="418"/>
                    </a:lnTo>
                    <a:lnTo>
                      <a:pt x="528" y="418"/>
                    </a:lnTo>
                    <a:lnTo>
                      <a:pt x="542" y="418"/>
                    </a:lnTo>
                    <a:lnTo>
                      <a:pt x="552" y="413"/>
                    </a:lnTo>
                    <a:lnTo>
                      <a:pt x="561" y="404"/>
                    </a:lnTo>
                    <a:lnTo>
                      <a:pt x="561" y="389"/>
                    </a:lnTo>
                    <a:lnTo>
                      <a:pt x="566" y="370"/>
                    </a:lnTo>
                    <a:lnTo>
                      <a:pt x="561" y="346"/>
                    </a:lnTo>
                    <a:lnTo>
                      <a:pt x="556" y="322"/>
                    </a:lnTo>
                    <a:lnTo>
                      <a:pt x="547" y="298"/>
                    </a:lnTo>
                    <a:lnTo>
                      <a:pt x="532" y="274"/>
                    </a:lnTo>
                    <a:lnTo>
                      <a:pt x="508" y="260"/>
                    </a:lnTo>
                    <a:lnTo>
                      <a:pt x="499" y="250"/>
                    </a:lnTo>
                    <a:lnTo>
                      <a:pt x="484" y="245"/>
                    </a:lnTo>
                    <a:lnTo>
                      <a:pt x="470" y="245"/>
                    </a:lnTo>
                    <a:lnTo>
                      <a:pt x="451" y="245"/>
                    </a:lnTo>
                    <a:lnTo>
                      <a:pt x="436" y="255"/>
                    </a:lnTo>
                    <a:lnTo>
                      <a:pt x="422" y="274"/>
                    </a:lnTo>
                    <a:lnTo>
                      <a:pt x="408" y="298"/>
                    </a:lnTo>
                    <a:lnTo>
                      <a:pt x="398" y="336"/>
                    </a:lnTo>
                    <a:lnTo>
                      <a:pt x="417" y="332"/>
                    </a:lnTo>
                    <a:lnTo>
                      <a:pt x="427" y="327"/>
                    </a:lnTo>
                    <a:lnTo>
                      <a:pt x="432" y="327"/>
                    </a:lnTo>
                    <a:lnTo>
                      <a:pt x="436" y="327"/>
                    </a:lnTo>
                    <a:lnTo>
                      <a:pt x="436" y="332"/>
                    </a:lnTo>
                    <a:lnTo>
                      <a:pt x="432" y="336"/>
                    </a:lnTo>
                    <a:lnTo>
                      <a:pt x="427" y="346"/>
                    </a:lnTo>
                    <a:lnTo>
                      <a:pt x="417" y="365"/>
                    </a:lnTo>
                    <a:lnTo>
                      <a:pt x="412" y="384"/>
                    </a:lnTo>
                    <a:lnTo>
                      <a:pt x="408" y="408"/>
                    </a:lnTo>
                    <a:lnTo>
                      <a:pt x="408" y="432"/>
                    </a:lnTo>
                    <a:lnTo>
                      <a:pt x="412" y="456"/>
                    </a:lnTo>
                    <a:lnTo>
                      <a:pt x="417" y="480"/>
                    </a:lnTo>
                    <a:lnTo>
                      <a:pt x="422" y="504"/>
                    </a:lnTo>
                    <a:lnTo>
                      <a:pt x="436" y="528"/>
                    </a:lnTo>
                    <a:lnTo>
                      <a:pt x="451" y="548"/>
                    </a:lnTo>
                    <a:lnTo>
                      <a:pt x="470" y="562"/>
                    </a:lnTo>
                    <a:lnTo>
                      <a:pt x="489" y="576"/>
                    </a:lnTo>
                    <a:lnTo>
                      <a:pt x="508" y="586"/>
                    </a:lnTo>
                    <a:lnTo>
                      <a:pt x="528" y="591"/>
                    </a:lnTo>
                    <a:lnTo>
                      <a:pt x="547" y="600"/>
                    </a:lnTo>
                    <a:lnTo>
                      <a:pt x="566" y="605"/>
                    </a:lnTo>
                    <a:lnTo>
                      <a:pt x="585" y="615"/>
                    </a:lnTo>
                    <a:lnTo>
                      <a:pt x="604" y="620"/>
                    </a:lnTo>
                    <a:lnTo>
                      <a:pt x="619" y="629"/>
                    </a:lnTo>
                    <a:lnTo>
                      <a:pt x="633" y="639"/>
                    </a:lnTo>
                    <a:lnTo>
                      <a:pt x="648" y="648"/>
                    </a:lnTo>
                    <a:lnTo>
                      <a:pt x="662" y="663"/>
                    </a:lnTo>
                    <a:lnTo>
                      <a:pt x="672" y="682"/>
                    </a:lnTo>
                    <a:lnTo>
                      <a:pt x="676" y="706"/>
                    </a:lnTo>
                    <a:lnTo>
                      <a:pt x="681" y="730"/>
                    </a:lnTo>
                    <a:lnTo>
                      <a:pt x="681" y="764"/>
                    </a:lnTo>
                    <a:lnTo>
                      <a:pt x="681" y="788"/>
                    </a:lnTo>
                    <a:lnTo>
                      <a:pt x="676" y="807"/>
                    </a:lnTo>
                    <a:lnTo>
                      <a:pt x="672" y="826"/>
                    </a:lnTo>
                    <a:lnTo>
                      <a:pt x="662" y="845"/>
                    </a:lnTo>
                    <a:lnTo>
                      <a:pt x="652" y="860"/>
                    </a:lnTo>
                    <a:lnTo>
                      <a:pt x="643" y="879"/>
                    </a:lnTo>
                    <a:lnTo>
                      <a:pt x="628" y="893"/>
                    </a:lnTo>
                    <a:lnTo>
                      <a:pt x="609" y="903"/>
                    </a:lnTo>
                    <a:lnTo>
                      <a:pt x="595" y="912"/>
                    </a:lnTo>
                    <a:lnTo>
                      <a:pt x="576" y="922"/>
                    </a:lnTo>
                    <a:lnTo>
                      <a:pt x="552" y="927"/>
                    </a:lnTo>
                    <a:lnTo>
                      <a:pt x="528" y="936"/>
                    </a:lnTo>
                    <a:lnTo>
                      <a:pt x="504" y="936"/>
                    </a:lnTo>
                    <a:lnTo>
                      <a:pt x="480" y="941"/>
                    </a:lnTo>
                    <a:lnTo>
                      <a:pt x="451" y="941"/>
                    </a:lnTo>
                    <a:lnTo>
                      <a:pt x="422" y="941"/>
                    </a:lnTo>
                    <a:lnTo>
                      <a:pt x="403" y="936"/>
                    </a:lnTo>
                    <a:lnTo>
                      <a:pt x="374" y="927"/>
                    </a:lnTo>
                    <a:lnTo>
                      <a:pt x="350" y="912"/>
                    </a:lnTo>
                    <a:lnTo>
                      <a:pt x="326" y="898"/>
                    </a:lnTo>
                    <a:lnTo>
                      <a:pt x="302" y="884"/>
                    </a:lnTo>
                    <a:lnTo>
                      <a:pt x="278" y="864"/>
                    </a:lnTo>
                    <a:lnTo>
                      <a:pt x="264" y="850"/>
                    </a:lnTo>
                    <a:lnTo>
                      <a:pt x="249" y="831"/>
                    </a:lnTo>
                    <a:lnTo>
                      <a:pt x="240" y="816"/>
                    </a:lnTo>
                    <a:lnTo>
                      <a:pt x="225" y="807"/>
                    </a:lnTo>
                    <a:lnTo>
                      <a:pt x="206" y="797"/>
                    </a:lnTo>
                    <a:lnTo>
                      <a:pt x="192" y="792"/>
                    </a:lnTo>
                    <a:lnTo>
                      <a:pt x="172" y="788"/>
                    </a:lnTo>
                    <a:lnTo>
                      <a:pt x="158" y="783"/>
                    </a:lnTo>
                    <a:lnTo>
                      <a:pt x="144" y="778"/>
                    </a:lnTo>
                    <a:lnTo>
                      <a:pt x="134" y="778"/>
                    </a:lnTo>
                    <a:lnTo>
                      <a:pt x="124" y="788"/>
                    </a:lnTo>
                    <a:lnTo>
                      <a:pt x="144" y="792"/>
                    </a:lnTo>
                    <a:lnTo>
                      <a:pt x="163" y="802"/>
                    </a:lnTo>
                    <a:lnTo>
                      <a:pt x="182" y="807"/>
                    </a:lnTo>
                    <a:lnTo>
                      <a:pt x="201" y="816"/>
                    </a:lnTo>
                    <a:lnTo>
                      <a:pt x="216" y="831"/>
                    </a:lnTo>
                    <a:lnTo>
                      <a:pt x="235" y="845"/>
                    </a:lnTo>
                    <a:lnTo>
                      <a:pt x="254" y="855"/>
                    </a:lnTo>
                    <a:lnTo>
                      <a:pt x="268" y="869"/>
                    </a:lnTo>
                    <a:lnTo>
                      <a:pt x="288" y="884"/>
                    </a:lnTo>
                    <a:lnTo>
                      <a:pt x="302" y="898"/>
                    </a:lnTo>
                    <a:lnTo>
                      <a:pt x="316" y="908"/>
                    </a:lnTo>
                    <a:lnTo>
                      <a:pt x="326" y="922"/>
                    </a:lnTo>
                    <a:lnTo>
                      <a:pt x="340" y="927"/>
                    </a:lnTo>
                    <a:lnTo>
                      <a:pt x="350" y="936"/>
                    </a:lnTo>
                    <a:lnTo>
                      <a:pt x="360" y="941"/>
                    </a:lnTo>
                    <a:lnTo>
                      <a:pt x="369" y="941"/>
                    </a:lnTo>
                    <a:lnTo>
                      <a:pt x="355" y="956"/>
                    </a:lnTo>
                    <a:lnTo>
                      <a:pt x="345" y="989"/>
                    </a:lnTo>
                    <a:lnTo>
                      <a:pt x="331" y="1013"/>
                    </a:lnTo>
                    <a:lnTo>
                      <a:pt x="316" y="1023"/>
                    </a:lnTo>
                    <a:lnTo>
                      <a:pt x="302" y="1028"/>
                    </a:lnTo>
                    <a:lnTo>
                      <a:pt x="283" y="1023"/>
                    </a:lnTo>
                    <a:lnTo>
                      <a:pt x="268" y="1008"/>
                    </a:lnTo>
                    <a:lnTo>
                      <a:pt x="249" y="989"/>
                    </a:lnTo>
                    <a:lnTo>
                      <a:pt x="235" y="965"/>
                    </a:lnTo>
                    <a:lnTo>
                      <a:pt x="225" y="946"/>
                    </a:lnTo>
                    <a:lnTo>
                      <a:pt x="216" y="936"/>
                    </a:lnTo>
                    <a:lnTo>
                      <a:pt x="206" y="936"/>
                    </a:lnTo>
                    <a:lnTo>
                      <a:pt x="201" y="941"/>
                    </a:lnTo>
                    <a:lnTo>
                      <a:pt x="192" y="946"/>
                    </a:lnTo>
                    <a:lnTo>
                      <a:pt x="187" y="960"/>
                    </a:lnTo>
                    <a:lnTo>
                      <a:pt x="182" y="975"/>
                    </a:lnTo>
                    <a:lnTo>
                      <a:pt x="177" y="989"/>
                    </a:lnTo>
                    <a:lnTo>
                      <a:pt x="168" y="999"/>
                    </a:lnTo>
                    <a:lnTo>
                      <a:pt x="158" y="1008"/>
                    </a:lnTo>
                    <a:lnTo>
                      <a:pt x="144" y="1013"/>
                    </a:lnTo>
                    <a:lnTo>
                      <a:pt x="129" y="1013"/>
                    </a:lnTo>
                    <a:lnTo>
                      <a:pt x="115" y="1013"/>
                    </a:lnTo>
                    <a:lnTo>
                      <a:pt x="96" y="1004"/>
                    </a:lnTo>
                    <a:lnTo>
                      <a:pt x="81" y="989"/>
                    </a:lnTo>
                    <a:lnTo>
                      <a:pt x="67" y="970"/>
                    </a:lnTo>
                    <a:lnTo>
                      <a:pt x="62" y="951"/>
                    </a:lnTo>
                    <a:lnTo>
                      <a:pt x="57" y="927"/>
                    </a:lnTo>
                    <a:lnTo>
                      <a:pt x="62" y="912"/>
                    </a:lnTo>
                    <a:lnTo>
                      <a:pt x="67" y="898"/>
                    </a:lnTo>
                    <a:lnTo>
                      <a:pt x="76" y="884"/>
                    </a:lnTo>
                    <a:lnTo>
                      <a:pt x="86" y="874"/>
                    </a:lnTo>
                    <a:lnTo>
                      <a:pt x="96" y="860"/>
                    </a:lnTo>
                    <a:lnTo>
                      <a:pt x="105" y="855"/>
                    </a:lnTo>
                    <a:lnTo>
                      <a:pt x="91" y="850"/>
                    </a:lnTo>
                    <a:lnTo>
                      <a:pt x="76" y="845"/>
                    </a:lnTo>
                    <a:lnTo>
                      <a:pt x="67" y="840"/>
                    </a:lnTo>
                    <a:lnTo>
                      <a:pt x="57" y="836"/>
                    </a:lnTo>
                    <a:lnTo>
                      <a:pt x="52" y="831"/>
                    </a:lnTo>
                    <a:lnTo>
                      <a:pt x="43" y="821"/>
                    </a:lnTo>
                    <a:lnTo>
                      <a:pt x="43" y="807"/>
                    </a:lnTo>
                    <a:lnTo>
                      <a:pt x="43" y="797"/>
                    </a:lnTo>
                    <a:lnTo>
                      <a:pt x="43" y="783"/>
                    </a:lnTo>
                    <a:lnTo>
                      <a:pt x="48" y="768"/>
                    </a:lnTo>
                    <a:lnTo>
                      <a:pt x="52" y="759"/>
                    </a:lnTo>
                    <a:lnTo>
                      <a:pt x="62" y="744"/>
                    </a:lnTo>
                    <a:lnTo>
                      <a:pt x="72" y="735"/>
                    </a:lnTo>
                    <a:lnTo>
                      <a:pt x="86" y="725"/>
                    </a:lnTo>
                    <a:lnTo>
                      <a:pt x="100" y="716"/>
                    </a:lnTo>
                    <a:lnTo>
                      <a:pt x="120" y="711"/>
                    </a:lnTo>
                    <a:lnTo>
                      <a:pt x="96" y="711"/>
                    </a:lnTo>
                    <a:lnTo>
                      <a:pt x="76" y="706"/>
                    </a:lnTo>
                    <a:lnTo>
                      <a:pt x="57" y="696"/>
                    </a:lnTo>
                    <a:lnTo>
                      <a:pt x="48" y="692"/>
                    </a:lnTo>
                    <a:lnTo>
                      <a:pt x="38" y="682"/>
                    </a:lnTo>
                    <a:lnTo>
                      <a:pt x="33" y="672"/>
                    </a:lnTo>
                    <a:lnTo>
                      <a:pt x="33" y="663"/>
                    </a:lnTo>
                    <a:lnTo>
                      <a:pt x="33" y="653"/>
                    </a:lnTo>
                    <a:lnTo>
                      <a:pt x="33" y="624"/>
                    </a:lnTo>
                    <a:lnTo>
                      <a:pt x="28" y="600"/>
                    </a:lnTo>
                    <a:lnTo>
                      <a:pt x="19" y="576"/>
                    </a:lnTo>
                    <a:lnTo>
                      <a:pt x="0" y="557"/>
                    </a:lnTo>
                    <a:lnTo>
                      <a:pt x="9" y="552"/>
                    </a:lnTo>
                    <a:lnTo>
                      <a:pt x="19" y="548"/>
                    </a:lnTo>
                    <a:lnTo>
                      <a:pt x="28" y="548"/>
                    </a:lnTo>
                    <a:lnTo>
                      <a:pt x="38" y="548"/>
                    </a:lnTo>
                    <a:lnTo>
                      <a:pt x="48" y="552"/>
                    </a:lnTo>
                    <a:lnTo>
                      <a:pt x="62" y="557"/>
                    </a:lnTo>
                    <a:lnTo>
                      <a:pt x="72" y="562"/>
                    </a:lnTo>
                    <a:lnTo>
                      <a:pt x="81" y="572"/>
                    </a:lnTo>
                    <a:lnTo>
                      <a:pt x="91" y="581"/>
                    </a:lnTo>
                    <a:lnTo>
                      <a:pt x="100" y="596"/>
                    </a:lnTo>
                    <a:lnTo>
                      <a:pt x="115" y="615"/>
                    </a:lnTo>
                    <a:lnTo>
                      <a:pt x="124" y="629"/>
                    </a:lnTo>
                    <a:lnTo>
                      <a:pt x="139" y="644"/>
                    </a:lnTo>
                    <a:lnTo>
                      <a:pt x="148" y="658"/>
                    </a:lnTo>
                    <a:lnTo>
                      <a:pt x="158" y="672"/>
                    </a:lnTo>
                    <a:lnTo>
                      <a:pt x="168" y="682"/>
                    </a:lnTo>
                    <a:lnTo>
                      <a:pt x="177" y="687"/>
                    </a:lnTo>
                    <a:lnTo>
                      <a:pt x="182" y="682"/>
                    </a:lnTo>
                    <a:lnTo>
                      <a:pt x="182" y="668"/>
                    </a:lnTo>
                    <a:lnTo>
                      <a:pt x="172" y="653"/>
                    </a:lnTo>
                    <a:lnTo>
                      <a:pt x="168" y="644"/>
                    </a:lnTo>
                    <a:lnTo>
                      <a:pt x="153" y="634"/>
                    </a:lnTo>
                    <a:lnTo>
                      <a:pt x="139" y="624"/>
                    </a:lnTo>
                    <a:lnTo>
                      <a:pt x="124" y="610"/>
                    </a:lnTo>
                    <a:lnTo>
                      <a:pt x="115" y="591"/>
                    </a:lnTo>
                    <a:lnTo>
                      <a:pt x="100" y="581"/>
                    </a:lnTo>
                    <a:lnTo>
                      <a:pt x="91" y="567"/>
                    </a:lnTo>
                    <a:lnTo>
                      <a:pt x="86" y="552"/>
                    </a:lnTo>
                    <a:close/>
                  </a:path>
                </a:pathLst>
              </a:cu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vi-VN" smtClean="0">
                  <a:solidFill>
                    <a:srgbClr val="000000"/>
                  </a:solidFill>
                  <a:latin typeface="Times New Roman" pitchFamily="18" charset="0"/>
                  <a:cs typeface="Times New Roman" pitchFamily="18" charset="0"/>
                </a:endParaRPr>
              </a:p>
            </p:txBody>
          </p:sp>
          <p:sp>
            <p:nvSpPr>
              <p:cNvPr id="18511" name="Freeform 33"/>
              <p:cNvSpPr>
                <a:spLocks/>
              </p:cNvSpPr>
              <p:nvPr/>
            </p:nvSpPr>
            <p:spPr bwMode="auto">
              <a:xfrm>
                <a:off x="2280" y="14275"/>
                <a:ext cx="149" cy="91"/>
              </a:xfrm>
              <a:custGeom>
                <a:avLst/>
                <a:gdLst>
                  <a:gd name="T0" fmla="*/ 149 w 149"/>
                  <a:gd name="T1" fmla="*/ 31 h 96"/>
                  <a:gd name="T2" fmla="*/ 139 w 149"/>
                  <a:gd name="T3" fmla="*/ 45 h 96"/>
                  <a:gd name="T4" fmla="*/ 125 w 149"/>
                  <a:gd name="T5" fmla="*/ 52 h 96"/>
                  <a:gd name="T6" fmla="*/ 105 w 149"/>
                  <a:gd name="T7" fmla="*/ 63 h 96"/>
                  <a:gd name="T8" fmla="*/ 86 w 149"/>
                  <a:gd name="T9" fmla="*/ 66 h 96"/>
                  <a:gd name="T10" fmla="*/ 67 w 149"/>
                  <a:gd name="T11" fmla="*/ 70 h 96"/>
                  <a:gd name="T12" fmla="*/ 43 w 149"/>
                  <a:gd name="T13" fmla="*/ 70 h 96"/>
                  <a:gd name="T14" fmla="*/ 19 w 149"/>
                  <a:gd name="T15" fmla="*/ 70 h 96"/>
                  <a:gd name="T16" fmla="*/ 0 w 149"/>
                  <a:gd name="T17" fmla="*/ 66 h 96"/>
                  <a:gd name="T18" fmla="*/ 19 w 149"/>
                  <a:gd name="T19" fmla="*/ 60 h 96"/>
                  <a:gd name="T20" fmla="*/ 33 w 149"/>
                  <a:gd name="T21" fmla="*/ 56 h 96"/>
                  <a:gd name="T22" fmla="*/ 48 w 149"/>
                  <a:gd name="T23" fmla="*/ 49 h 96"/>
                  <a:gd name="T24" fmla="*/ 57 w 149"/>
                  <a:gd name="T25" fmla="*/ 45 h 96"/>
                  <a:gd name="T26" fmla="*/ 72 w 149"/>
                  <a:gd name="T27" fmla="*/ 39 h 96"/>
                  <a:gd name="T28" fmla="*/ 77 w 149"/>
                  <a:gd name="T29" fmla="*/ 27 h 96"/>
                  <a:gd name="T30" fmla="*/ 77 w 149"/>
                  <a:gd name="T31" fmla="*/ 18 h 96"/>
                  <a:gd name="T32" fmla="*/ 72 w 149"/>
                  <a:gd name="T33" fmla="*/ 0 h 96"/>
                  <a:gd name="T34" fmla="*/ 149 w 149"/>
                  <a:gd name="T35" fmla="*/ 31 h 9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96"/>
                  <a:gd name="T56" fmla="*/ 149 w 149"/>
                  <a:gd name="T57" fmla="*/ 96 h 9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96">
                    <a:moveTo>
                      <a:pt x="149" y="43"/>
                    </a:moveTo>
                    <a:lnTo>
                      <a:pt x="139" y="62"/>
                    </a:lnTo>
                    <a:lnTo>
                      <a:pt x="125" y="72"/>
                    </a:lnTo>
                    <a:lnTo>
                      <a:pt x="105" y="86"/>
                    </a:lnTo>
                    <a:lnTo>
                      <a:pt x="86" y="91"/>
                    </a:lnTo>
                    <a:lnTo>
                      <a:pt x="67" y="96"/>
                    </a:lnTo>
                    <a:lnTo>
                      <a:pt x="43" y="96"/>
                    </a:lnTo>
                    <a:lnTo>
                      <a:pt x="19" y="96"/>
                    </a:lnTo>
                    <a:lnTo>
                      <a:pt x="0" y="91"/>
                    </a:lnTo>
                    <a:lnTo>
                      <a:pt x="19" y="82"/>
                    </a:lnTo>
                    <a:lnTo>
                      <a:pt x="33" y="77"/>
                    </a:lnTo>
                    <a:lnTo>
                      <a:pt x="48" y="67"/>
                    </a:lnTo>
                    <a:lnTo>
                      <a:pt x="57" y="62"/>
                    </a:lnTo>
                    <a:lnTo>
                      <a:pt x="72" y="53"/>
                    </a:lnTo>
                    <a:lnTo>
                      <a:pt x="77" y="38"/>
                    </a:lnTo>
                    <a:lnTo>
                      <a:pt x="77" y="24"/>
                    </a:lnTo>
                    <a:lnTo>
                      <a:pt x="72" y="0"/>
                    </a:lnTo>
                    <a:lnTo>
                      <a:pt x="149" y="43"/>
                    </a:lnTo>
                    <a:close/>
                  </a:path>
                </a:pathLst>
              </a:cu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vi-VN" smtClean="0">
                  <a:solidFill>
                    <a:srgbClr val="000000"/>
                  </a:solidFill>
                  <a:latin typeface="Times New Roman" pitchFamily="18" charset="0"/>
                  <a:cs typeface="Times New Roman" pitchFamily="18" charset="0"/>
                </a:endParaRPr>
              </a:p>
            </p:txBody>
          </p:sp>
          <p:sp>
            <p:nvSpPr>
              <p:cNvPr id="18512" name="Freeform 34"/>
              <p:cNvSpPr>
                <a:spLocks/>
              </p:cNvSpPr>
              <p:nvPr/>
            </p:nvSpPr>
            <p:spPr bwMode="auto">
              <a:xfrm>
                <a:off x="2424" y="14366"/>
                <a:ext cx="67" cy="74"/>
              </a:xfrm>
              <a:custGeom>
                <a:avLst/>
                <a:gdLst>
                  <a:gd name="T0" fmla="*/ 57 w 67"/>
                  <a:gd name="T1" fmla="*/ 50 h 77"/>
                  <a:gd name="T2" fmla="*/ 48 w 67"/>
                  <a:gd name="T3" fmla="*/ 57 h 77"/>
                  <a:gd name="T4" fmla="*/ 43 w 67"/>
                  <a:gd name="T5" fmla="*/ 57 h 77"/>
                  <a:gd name="T6" fmla="*/ 33 w 67"/>
                  <a:gd name="T7" fmla="*/ 60 h 77"/>
                  <a:gd name="T8" fmla="*/ 29 w 67"/>
                  <a:gd name="T9" fmla="*/ 60 h 77"/>
                  <a:gd name="T10" fmla="*/ 19 w 67"/>
                  <a:gd name="T11" fmla="*/ 60 h 77"/>
                  <a:gd name="T12" fmla="*/ 14 w 67"/>
                  <a:gd name="T13" fmla="*/ 57 h 77"/>
                  <a:gd name="T14" fmla="*/ 9 w 67"/>
                  <a:gd name="T15" fmla="*/ 57 h 77"/>
                  <a:gd name="T16" fmla="*/ 5 w 67"/>
                  <a:gd name="T17" fmla="*/ 50 h 77"/>
                  <a:gd name="T18" fmla="*/ 0 w 67"/>
                  <a:gd name="T19" fmla="*/ 37 h 77"/>
                  <a:gd name="T20" fmla="*/ 0 w 67"/>
                  <a:gd name="T21" fmla="*/ 32 h 77"/>
                  <a:gd name="T22" fmla="*/ 5 w 67"/>
                  <a:gd name="T23" fmla="*/ 18 h 77"/>
                  <a:gd name="T24" fmla="*/ 14 w 67"/>
                  <a:gd name="T25" fmla="*/ 10 h 77"/>
                  <a:gd name="T26" fmla="*/ 19 w 67"/>
                  <a:gd name="T27" fmla="*/ 5 h 77"/>
                  <a:gd name="T28" fmla="*/ 24 w 67"/>
                  <a:gd name="T29" fmla="*/ 0 h 77"/>
                  <a:gd name="T30" fmla="*/ 33 w 67"/>
                  <a:gd name="T31" fmla="*/ 0 h 77"/>
                  <a:gd name="T32" fmla="*/ 38 w 67"/>
                  <a:gd name="T33" fmla="*/ 0 h 77"/>
                  <a:gd name="T34" fmla="*/ 43 w 67"/>
                  <a:gd name="T35" fmla="*/ 5 h 77"/>
                  <a:gd name="T36" fmla="*/ 48 w 67"/>
                  <a:gd name="T37" fmla="*/ 5 h 77"/>
                  <a:gd name="T38" fmla="*/ 57 w 67"/>
                  <a:gd name="T39" fmla="*/ 10 h 77"/>
                  <a:gd name="T40" fmla="*/ 57 w 67"/>
                  <a:gd name="T41" fmla="*/ 12 h 77"/>
                  <a:gd name="T42" fmla="*/ 62 w 67"/>
                  <a:gd name="T43" fmla="*/ 18 h 77"/>
                  <a:gd name="T44" fmla="*/ 67 w 67"/>
                  <a:gd name="T45" fmla="*/ 32 h 77"/>
                  <a:gd name="T46" fmla="*/ 67 w 67"/>
                  <a:gd name="T47" fmla="*/ 41 h 77"/>
                  <a:gd name="T48" fmla="*/ 57 w 67"/>
                  <a:gd name="T49" fmla="*/ 50 h 7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7"/>
                  <a:gd name="T76" fmla="*/ 0 h 77"/>
                  <a:gd name="T77" fmla="*/ 67 w 67"/>
                  <a:gd name="T78" fmla="*/ 77 h 7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7" h="77">
                    <a:moveTo>
                      <a:pt x="57" y="62"/>
                    </a:moveTo>
                    <a:lnTo>
                      <a:pt x="48" y="72"/>
                    </a:lnTo>
                    <a:lnTo>
                      <a:pt x="43" y="72"/>
                    </a:lnTo>
                    <a:lnTo>
                      <a:pt x="33" y="77"/>
                    </a:lnTo>
                    <a:lnTo>
                      <a:pt x="29" y="77"/>
                    </a:lnTo>
                    <a:lnTo>
                      <a:pt x="19" y="77"/>
                    </a:lnTo>
                    <a:lnTo>
                      <a:pt x="14" y="72"/>
                    </a:lnTo>
                    <a:lnTo>
                      <a:pt x="9" y="72"/>
                    </a:lnTo>
                    <a:lnTo>
                      <a:pt x="5" y="62"/>
                    </a:lnTo>
                    <a:lnTo>
                      <a:pt x="0" y="48"/>
                    </a:lnTo>
                    <a:lnTo>
                      <a:pt x="0" y="38"/>
                    </a:lnTo>
                    <a:lnTo>
                      <a:pt x="5" y="24"/>
                    </a:lnTo>
                    <a:lnTo>
                      <a:pt x="14" y="10"/>
                    </a:lnTo>
                    <a:lnTo>
                      <a:pt x="19" y="5"/>
                    </a:lnTo>
                    <a:lnTo>
                      <a:pt x="24" y="0"/>
                    </a:lnTo>
                    <a:lnTo>
                      <a:pt x="33" y="0"/>
                    </a:lnTo>
                    <a:lnTo>
                      <a:pt x="38" y="0"/>
                    </a:lnTo>
                    <a:lnTo>
                      <a:pt x="43" y="5"/>
                    </a:lnTo>
                    <a:lnTo>
                      <a:pt x="48" y="5"/>
                    </a:lnTo>
                    <a:lnTo>
                      <a:pt x="57" y="10"/>
                    </a:lnTo>
                    <a:lnTo>
                      <a:pt x="57" y="14"/>
                    </a:lnTo>
                    <a:lnTo>
                      <a:pt x="62" y="24"/>
                    </a:lnTo>
                    <a:lnTo>
                      <a:pt x="67" y="38"/>
                    </a:lnTo>
                    <a:lnTo>
                      <a:pt x="67" y="53"/>
                    </a:lnTo>
                    <a:lnTo>
                      <a:pt x="57" y="62"/>
                    </a:lnTo>
                    <a:close/>
                  </a:path>
                </a:pathLst>
              </a:cu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vi-VN" smtClean="0">
                  <a:solidFill>
                    <a:srgbClr val="000000"/>
                  </a:solidFill>
                  <a:latin typeface="Times New Roman" pitchFamily="18" charset="0"/>
                  <a:cs typeface="Times New Roman" pitchFamily="18" charset="0"/>
                </a:endParaRPr>
              </a:p>
            </p:txBody>
          </p:sp>
          <p:sp>
            <p:nvSpPr>
              <p:cNvPr id="18513" name="Freeform 35"/>
              <p:cNvSpPr>
                <a:spLocks/>
              </p:cNvSpPr>
              <p:nvPr/>
            </p:nvSpPr>
            <p:spPr bwMode="auto">
              <a:xfrm>
                <a:off x="1934" y="12761"/>
                <a:ext cx="490" cy="1422"/>
              </a:xfrm>
              <a:custGeom>
                <a:avLst/>
                <a:gdLst>
                  <a:gd name="T0" fmla="*/ 77 w 490"/>
                  <a:gd name="T1" fmla="*/ 1020 h 1488"/>
                  <a:gd name="T2" fmla="*/ 77 w 490"/>
                  <a:gd name="T3" fmla="*/ 921 h 1488"/>
                  <a:gd name="T4" fmla="*/ 101 w 490"/>
                  <a:gd name="T5" fmla="*/ 817 h 1488"/>
                  <a:gd name="T6" fmla="*/ 154 w 490"/>
                  <a:gd name="T7" fmla="*/ 723 h 1488"/>
                  <a:gd name="T8" fmla="*/ 235 w 490"/>
                  <a:gd name="T9" fmla="*/ 655 h 1488"/>
                  <a:gd name="T10" fmla="*/ 303 w 490"/>
                  <a:gd name="T11" fmla="*/ 621 h 1488"/>
                  <a:gd name="T12" fmla="*/ 269 w 490"/>
                  <a:gd name="T13" fmla="*/ 621 h 1488"/>
                  <a:gd name="T14" fmla="*/ 226 w 490"/>
                  <a:gd name="T15" fmla="*/ 629 h 1488"/>
                  <a:gd name="T16" fmla="*/ 173 w 490"/>
                  <a:gd name="T17" fmla="*/ 621 h 1488"/>
                  <a:gd name="T18" fmla="*/ 135 w 490"/>
                  <a:gd name="T19" fmla="*/ 593 h 1488"/>
                  <a:gd name="T20" fmla="*/ 168 w 490"/>
                  <a:gd name="T21" fmla="*/ 548 h 1488"/>
                  <a:gd name="T22" fmla="*/ 125 w 490"/>
                  <a:gd name="T23" fmla="*/ 542 h 1488"/>
                  <a:gd name="T24" fmla="*/ 53 w 490"/>
                  <a:gd name="T25" fmla="*/ 505 h 1488"/>
                  <a:gd name="T26" fmla="*/ 19 w 490"/>
                  <a:gd name="T27" fmla="*/ 458 h 1488"/>
                  <a:gd name="T28" fmla="*/ 24 w 490"/>
                  <a:gd name="T29" fmla="*/ 431 h 1488"/>
                  <a:gd name="T30" fmla="*/ 91 w 490"/>
                  <a:gd name="T31" fmla="*/ 409 h 1488"/>
                  <a:gd name="T32" fmla="*/ 178 w 490"/>
                  <a:gd name="T33" fmla="*/ 445 h 1488"/>
                  <a:gd name="T34" fmla="*/ 154 w 490"/>
                  <a:gd name="T35" fmla="*/ 418 h 1488"/>
                  <a:gd name="T36" fmla="*/ 91 w 490"/>
                  <a:gd name="T37" fmla="*/ 325 h 1488"/>
                  <a:gd name="T38" fmla="*/ 77 w 490"/>
                  <a:gd name="T39" fmla="*/ 260 h 1488"/>
                  <a:gd name="T40" fmla="*/ 106 w 490"/>
                  <a:gd name="T41" fmla="*/ 252 h 1488"/>
                  <a:gd name="T42" fmla="*/ 173 w 490"/>
                  <a:gd name="T43" fmla="*/ 289 h 1488"/>
                  <a:gd name="T44" fmla="*/ 216 w 490"/>
                  <a:gd name="T45" fmla="*/ 351 h 1488"/>
                  <a:gd name="T46" fmla="*/ 231 w 490"/>
                  <a:gd name="T47" fmla="*/ 358 h 1488"/>
                  <a:gd name="T48" fmla="*/ 221 w 490"/>
                  <a:gd name="T49" fmla="*/ 256 h 1488"/>
                  <a:gd name="T50" fmla="*/ 183 w 490"/>
                  <a:gd name="T51" fmla="*/ 164 h 1488"/>
                  <a:gd name="T52" fmla="*/ 149 w 490"/>
                  <a:gd name="T53" fmla="*/ 95 h 1488"/>
                  <a:gd name="T54" fmla="*/ 135 w 490"/>
                  <a:gd name="T55" fmla="*/ 81 h 1488"/>
                  <a:gd name="T56" fmla="*/ 125 w 490"/>
                  <a:gd name="T57" fmla="*/ 128 h 1488"/>
                  <a:gd name="T58" fmla="*/ 82 w 490"/>
                  <a:gd name="T59" fmla="*/ 139 h 1488"/>
                  <a:gd name="T60" fmla="*/ 43 w 490"/>
                  <a:gd name="T61" fmla="*/ 128 h 1488"/>
                  <a:gd name="T62" fmla="*/ 15 w 490"/>
                  <a:gd name="T63" fmla="*/ 92 h 1488"/>
                  <a:gd name="T64" fmla="*/ 19 w 490"/>
                  <a:gd name="T65" fmla="*/ 45 h 1488"/>
                  <a:gd name="T66" fmla="*/ 58 w 490"/>
                  <a:gd name="T67" fmla="*/ 10 h 1488"/>
                  <a:gd name="T68" fmla="*/ 130 w 490"/>
                  <a:gd name="T69" fmla="*/ 11 h 1488"/>
                  <a:gd name="T70" fmla="*/ 211 w 490"/>
                  <a:gd name="T71" fmla="*/ 73 h 1488"/>
                  <a:gd name="T72" fmla="*/ 255 w 490"/>
                  <a:gd name="T73" fmla="*/ 142 h 1488"/>
                  <a:gd name="T74" fmla="*/ 279 w 490"/>
                  <a:gd name="T75" fmla="*/ 314 h 1488"/>
                  <a:gd name="T76" fmla="*/ 298 w 490"/>
                  <a:gd name="T77" fmla="*/ 467 h 1488"/>
                  <a:gd name="T78" fmla="*/ 365 w 490"/>
                  <a:gd name="T79" fmla="*/ 538 h 1488"/>
                  <a:gd name="T80" fmla="*/ 432 w 490"/>
                  <a:gd name="T81" fmla="*/ 538 h 1488"/>
                  <a:gd name="T82" fmla="*/ 456 w 490"/>
                  <a:gd name="T83" fmla="*/ 498 h 1488"/>
                  <a:gd name="T84" fmla="*/ 442 w 490"/>
                  <a:gd name="T85" fmla="*/ 454 h 1488"/>
                  <a:gd name="T86" fmla="*/ 403 w 490"/>
                  <a:gd name="T87" fmla="*/ 449 h 1488"/>
                  <a:gd name="T88" fmla="*/ 370 w 490"/>
                  <a:gd name="T89" fmla="*/ 480 h 1488"/>
                  <a:gd name="T90" fmla="*/ 375 w 490"/>
                  <a:gd name="T91" fmla="*/ 427 h 1488"/>
                  <a:gd name="T92" fmla="*/ 355 w 490"/>
                  <a:gd name="T93" fmla="*/ 403 h 1488"/>
                  <a:gd name="T94" fmla="*/ 370 w 490"/>
                  <a:gd name="T95" fmla="*/ 366 h 1488"/>
                  <a:gd name="T96" fmla="*/ 408 w 490"/>
                  <a:gd name="T97" fmla="*/ 377 h 1488"/>
                  <a:gd name="T98" fmla="*/ 451 w 490"/>
                  <a:gd name="T99" fmla="*/ 413 h 1488"/>
                  <a:gd name="T100" fmla="*/ 490 w 490"/>
                  <a:gd name="T101" fmla="*/ 494 h 1488"/>
                  <a:gd name="T102" fmla="*/ 466 w 490"/>
                  <a:gd name="T103" fmla="*/ 608 h 1488"/>
                  <a:gd name="T104" fmla="*/ 399 w 490"/>
                  <a:gd name="T105" fmla="*/ 669 h 1488"/>
                  <a:gd name="T106" fmla="*/ 327 w 490"/>
                  <a:gd name="T107" fmla="*/ 710 h 1488"/>
                  <a:gd name="T108" fmla="*/ 245 w 490"/>
                  <a:gd name="T109" fmla="*/ 799 h 1488"/>
                  <a:gd name="T110" fmla="*/ 178 w 490"/>
                  <a:gd name="T111" fmla="*/ 925 h 1488"/>
                  <a:gd name="T112" fmla="*/ 173 w 490"/>
                  <a:gd name="T113" fmla="*/ 1133 h 1488"/>
                  <a:gd name="T114" fmla="*/ 139 w 490"/>
                  <a:gd name="T115" fmla="*/ 1101 h 1488"/>
                  <a:gd name="T116" fmla="*/ 111 w 490"/>
                  <a:gd name="T117" fmla="*/ 1082 h 14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90"/>
                  <a:gd name="T178" fmla="*/ 0 h 1488"/>
                  <a:gd name="T179" fmla="*/ 490 w 490"/>
                  <a:gd name="T180" fmla="*/ 1488 h 14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90" h="1488">
                    <a:moveTo>
                      <a:pt x="87" y="1406"/>
                    </a:moveTo>
                    <a:lnTo>
                      <a:pt x="77" y="1378"/>
                    </a:lnTo>
                    <a:lnTo>
                      <a:pt x="77" y="1339"/>
                    </a:lnTo>
                    <a:lnTo>
                      <a:pt x="72" y="1296"/>
                    </a:lnTo>
                    <a:lnTo>
                      <a:pt x="77" y="1258"/>
                    </a:lnTo>
                    <a:lnTo>
                      <a:pt x="77" y="1210"/>
                    </a:lnTo>
                    <a:lnTo>
                      <a:pt x="82" y="1166"/>
                    </a:lnTo>
                    <a:lnTo>
                      <a:pt x="91" y="1118"/>
                    </a:lnTo>
                    <a:lnTo>
                      <a:pt x="101" y="1075"/>
                    </a:lnTo>
                    <a:lnTo>
                      <a:pt x="115" y="1032"/>
                    </a:lnTo>
                    <a:lnTo>
                      <a:pt x="135" y="989"/>
                    </a:lnTo>
                    <a:lnTo>
                      <a:pt x="154" y="950"/>
                    </a:lnTo>
                    <a:lnTo>
                      <a:pt x="178" y="912"/>
                    </a:lnTo>
                    <a:lnTo>
                      <a:pt x="207" y="883"/>
                    </a:lnTo>
                    <a:lnTo>
                      <a:pt x="235" y="859"/>
                    </a:lnTo>
                    <a:lnTo>
                      <a:pt x="274" y="835"/>
                    </a:lnTo>
                    <a:lnTo>
                      <a:pt x="312" y="821"/>
                    </a:lnTo>
                    <a:lnTo>
                      <a:pt x="303" y="816"/>
                    </a:lnTo>
                    <a:lnTo>
                      <a:pt x="293" y="816"/>
                    </a:lnTo>
                    <a:lnTo>
                      <a:pt x="283" y="816"/>
                    </a:lnTo>
                    <a:lnTo>
                      <a:pt x="269" y="816"/>
                    </a:lnTo>
                    <a:lnTo>
                      <a:pt x="255" y="821"/>
                    </a:lnTo>
                    <a:lnTo>
                      <a:pt x="240" y="821"/>
                    </a:lnTo>
                    <a:lnTo>
                      <a:pt x="226" y="826"/>
                    </a:lnTo>
                    <a:lnTo>
                      <a:pt x="207" y="826"/>
                    </a:lnTo>
                    <a:lnTo>
                      <a:pt x="192" y="826"/>
                    </a:lnTo>
                    <a:lnTo>
                      <a:pt x="173" y="816"/>
                    </a:lnTo>
                    <a:lnTo>
                      <a:pt x="154" y="806"/>
                    </a:lnTo>
                    <a:lnTo>
                      <a:pt x="139" y="792"/>
                    </a:lnTo>
                    <a:lnTo>
                      <a:pt x="135" y="778"/>
                    </a:lnTo>
                    <a:lnTo>
                      <a:pt x="135" y="758"/>
                    </a:lnTo>
                    <a:lnTo>
                      <a:pt x="144" y="739"/>
                    </a:lnTo>
                    <a:lnTo>
                      <a:pt x="168" y="720"/>
                    </a:lnTo>
                    <a:lnTo>
                      <a:pt x="183" y="715"/>
                    </a:lnTo>
                    <a:lnTo>
                      <a:pt x="173" y="706"/>
                    </a:lnTo>
                    <a:lnTo>
                      <a:pt x="125" y="710"/>
                    </a:lnTo>
                    <a:lnTo>
                      <a:pt x="91" y="701"/>
                    </a:lnTo>
                    <a:lnTo>
                      <a:pt x="72" y="682"/>
                    </a:lnTo>
                    <a:lnTo>
                      <a:pt x="53" y="662"/>
                    </a:lnTo>
                    <a:lnTo>
                      <a:pt x="43" y="638"/>
                    </a:lnTo>
                    <a:lnTo>
                      <a:pt x="29" y="614"/>
                    </a:lnTo>
                    <a:lnTo>
                      <a:pt x="19" y="600"/>
                    </a:lnTo>
                    <a:lnTo>
                      <a:pt x="0" y="595"/>
                    </a:lnTo>
                    <a:lnTo>
                      <a:pt x="10" y="581"/>
                    </a:lnTo>
                    <a:lnTo>
                      <a:pt x="24" y="566"/>
                    </a:lnTo>
                    <a:lnTo>
                      <a:pt x="43" y="552"/>
                    </a:lnTo>
                    <a:lnTo>
                      <a:pt x="63" y="542"/>
                    </a:lnTo>
                    <a:lnTo>
                      <a:pt x="91" y="538"/>
                    </a:lnTo>
                    <a:lnTo>
                      <a:pt x="120" y="542"/>
                    </a:lnTo>
                    <a:lnTo>
                      <a:pt x="149" y="557"/>
                    </a:lnTo>
                    <a:lnTo>
                      <a:pt x="178" y="586"/>
                    </a:lnTo>
                    <a:lnTo>
                      <a:pt x="197" y="605"/>
                    </a:lnTo>
                    <a:lnTo>
                      <a:pt x="202" y="586"/>
                    </a:lnTo>
                    <a:lnTo>
                      <a:pt x="154" y="547"/>
                    </a:lnTo>
                    <a:lnTo>
                      <a:pt x="120" y="509"/>
                    </a:lnTo>
                    <a:lnTo>
                      <a:pt x="101" y="470"/>
                    </a:lnTo>
                    <a:lnTo>
                      <a:pt x="91" y="427"/>
                    </a:lnTo>
                    <a:lnTo>
                      <a:pt x="87" y="389"/>
                    </a:lnTo>
                    <a:lnTo>
                      <a:pt x="82" y="360"/>
                    </a:lnTo>
                    <a:lnTo>
                      <a:pt x="77" y="341"/>
                    </a:lnTo>
                    <a:lnTo>
                      <a:pt x="58" y="331"/>
                    </a:lnTo>
                    <a:lnTo>
                      <a:pt x="82" y="326"/>
                    </a:lnTo>
                    <a:lnTo>
                      <a:pt x="106" y="331"/>
                    </a:lnTo>
                    <a:lnTo>
                      <a:pt x="130" y="341"/>
                    </a:lnTo>
                    <a:lnTo>
                      <a:pt x="154" y="355"/>
                    </a:lnTo>
                    <a:lnTo>
                      <a:pt x="173" y="379"/>
                    </a:lnTo>
                    <a:lnTo>
                      <a:pt x="192" y="403"/>
                    </a:lnTo>
                    <a:lnTo>
                      <a:pt x="207" y="432"/>
                    </a:lnTo>
                    <a:lnTo>
                      <a:pt x="216" y="461"/>
                    </a:lnTo>
                    <a:lnTo>
                      <a:pt x="226" y="528"/>
                    </a:lnTo>
                    <a:lnTo>
                      <a:pt x="240" y="518"/>
                    </a:lnTo>
                    <a:lnTo>
                      <a:pt x="231" y="470"/>
                    </a:lnTo>
                    <a:lnTo>
                      <a:pt x="231" y="422"/>
                    </a:lnTo>
                    <a:lnTo>
                      <a:pt x="226" y="379"/>
                    </a:lnTo>
                    <a:lnTo>
                      <a:pt x="221" y="336"/>
                    </a:lnTo>
                    <a:lnTo>
                      <a:pt x="216" y="298"/>
                    </a:lnTo>
                    <a:lnTo>
                      <a:pt x="202" y="254"/>
                    </a:lnTo>
                    <a:lnTo>
                      <a:pt x="183" y="216"/>
                    </a:lnTo>
                    <a:lnTo>
                      <a:pt x="149" y="173"/>
                    </a:lnTo>
                    <a:lnTo>
                      <a:pt x="149" y="149"/>
                    </a:lnTo>
                    <a:lnTo>
                      <a:pt x="149" y="125"/>
                    </a:lnTo>
                    <a:lnTo>
                      <a:pt x="144" y="101"/>
                    </a:lnTo>
                    <a:lnTo>
                      <a:pt x="130" y="82"/>
                    </a:lnTo>
                    <a:lnTo>
                      <a:pt x="135" y="106"/>
                    </a:lnTo>
                    <a:lnTo>
                      <a:pt x="135" y="125"/>
                    </a:lnTo>
                    <a:lnTo>
                      <a:pt x="135" y="144"/>
                    </a:lnTo>
                    <a:lnTo>
                      <a:pt x="125" y="168"/>
                    </a:lnTo>
                    <a:lnTo>
                      <a:pt x="111" y="178"/>
                    </a:lnTo>
                    <a:lnTo>
                      <a:pt x="96" y="182"/>
                    </a:lnTo>
                    <a:lnTo>
                      <a:pt x="82" y="182"/>
                    </a:lnTo>
                    <a:lnTo>
                      <a:pt x="67" y="182"/>
                    </a:lnTo>
                    <a:lnTo>
                      <a:pt x="53" y="178"/>
                    </a:lnTo>
                    <a:lnTo>
                      <a:pt x="43" y="168"/>
                    </a:lnTo>
                    <a:lnTo>
                      <a:pt x="34" y="154"/>
                    </a:lnTo>
                    <a:lnTo>
                      <a:pt x="24" y="139"/>
                    </a:lnTo>
                    <a:lnTo>
                      <a:pt x="15" y="120"/>
                    </a:lnTo>
                    <a:lnTo>
                      <a:pt x="15" y="101"/>
                    </a:lnTo>
                    <a:lnTo>
                      <a:pt x="15" y="77"/>
                    </a:lnTo>
                    <a:lnTo>
                      <a:pt x="19" y="58"/>
                    </a:lnTo>
                    <a:lnTo>
                      <a:pt x="29" y="38"/>
                    </a:lnTo>
                    <a:lnTo>
                      <a:pt x="43" y="24"/>
                    </a:lnTo>
                    <a:lnTo>
                      <a:pt x="58" y="10"/>
                    </a:lnTo>
                    <a:lnTo>
                      <a:pt x="82" y="0"/>
                    </a:lnTo>
                    <a:lnTo>
                      <a:pt x="106" y="0"/>
                    </a:lnTo>
                    <a:lnTo>
                      <a:pt x="130" y="14"/>
                    </a:lnTo>
                    <a:lnTo>
                      <a:pt x="159" y="34"/>
                    </a:lnTo>
                    <a:lnTo>
                      <a:pt x="183" y="62"/>
                    </a:lnTo>
                    <a:lnTo>
                      <a:pt x="211" y="96"/>
                    </a:lnTo>
                    <a:lnTo>
                      <a:pt x="231" y="125"/>
                    </a:lnTo>
                    <a:lnTo>
                      <a:pt x="245" y="158"/>
                    </a:lnTo>
                    <a:lnTo>
                      <a:pt x="255" y="187"/>
                    </a:lnTo>
                    <a:lnTo>
                      <a:pt x="264" y="259"/>
                    </a:lnTo>
                    <a:lnTo>
                      <a:pt x="274" y="341"/>
                    </a:lnTo>
                    <a:lnTo>
                      <a:pt x="279" y="413"/>
                    </a:lnTo>
                    <a:lnTo>
                      <a:pt x="283" y="490"/>
                    </a:lnTo>
                    <a:lnTo>
                      <a:pt x="288" y="557"/>
                    </a:lnTo>
                    <a:lnTo>
                      <a:pt x="298" y="614"/>
                    </a:lnTo>
                    <a:lnTo>
                      <a:pt x="312" y="658"/>
                    </a:lnTo>
                    <a:lnTo>
                      <a:pt x="341" y="691"/>
                    </a:lnTo>
                    <a:lnTo>
                      <a:pt x="365" y="706"/>
                    </a:lnTo>
                    <a:lnTo>
                      <a:pt x="389" y="710"/>
                    </a:lnTo>
                    <a:lnTo>
                      <a:pt x="413" y="710"/>
                    </a:lnTo>
                    <a:lnTo>
                      <a:pt x="432" y="706"/>
                    </a:lnTo>
                    <a:lnTo>
                      <a:pt x="447" y="696"/>
                    </a:lnTo>
                    <a:lnTo>
                      <a:pt x="456" y="677"/>
                    </a:lnTo>
                    <a:lnTo>
                      <a:pt x="456" y="653"/>
                    </a:lnTo>
                    <a:lnTo>
                      <a:pt x="456" y="629"/>
                    </a:lnTo>
                    <a:lnTo>
                      <a:pt x="451" y="605"/>
                    </a:lnTo>
                    <a:lnTo>
                      <a:pt x="442" y="595"/>
                    </a:lnTo>
                    <a:lnTo>
                      <a:pt x="427" y="586"/>
                    </a:lnTo>
                    <a:lnTo>
                      <a:pt x="413" y="586"/>
                    </a:lnTo>
                    <a:lnTo>
                      <a:pt x="403" y="590"/>
                    </a:lnTo>
                    <a:lnTo>
                      <a:pt x="389" y="605"/>
                    </a:lnTo>
                    <a:lnTo>
                      <a:pt x="379" y="614"/>
                    </a:lnTo>
                    <a:lnTo>
                      <a:pt x="370" y="629"/>
                    </a:lnTo>
                    <a:lnTo>
                      <a:pt x="365" y="600"/>
                    </a:lnTo>
                    <a:lnTo>
                      <a:pt x="370" y="576"/>
                    </a:lnTo>
                    <a:lnTo>
                      <a:pt x="375" y="562"/>
                    </a:lnTo>
                    <a:lnTo>
                      <a:pt x="389" y="557"/>
                    </a:lnTo>
                    <a:lnTo>
                      <a:pt x="370" y="538"/>
                    </a:lnTo>
                    <a:lnTo>
                      <a:pt x="355" y="528"/>
                    </a:lnTo>
                    <a:lnTo>
                      <a:pt x="355" y="509"/>
                    </a:lnTo>
                    <a:lnTo>
                      <a:pt x="360" y="490"/>
                    </a:lnTo>
                    <a:lnTo>
                      <a:pt x="370" y="480"/>
                    </a:lnTo>
                    <a:lnTo>
                      <a:pt x="379" y="480"/>
                    </a:lnTo>
                    <a:lnTo>
                      <a:pt x="394" y="485"/>
                    </a:lnTo>
                    <a:lnTo>
                      <a:pt x="408" y="494"/>
                    </a:lnTo>
                    <a:lnTo>
                      <a:pt x="423" y="509"/>
                    </a:lnTo>
                    <a:lnTo>
                      <a:pt x="442" y="528"/>
                    </a:lnTo>
                    <a:lnTo>
                      <a:pt x="451" y="542"/>
                    </a:lnTo>
                    <a:lnTo>
                      <a:pt x="461" y="557"/>
                    </a:lnTo>
                    <a:lnTo>
                      <a:pt x="480" y="595"/>
                    </a:lnTo>
                    <a:lnTo>
                      <a:pt x="490" y="648"/>
                    </a:lnTo>
                    <a:lnTo>
                      <a:pt x="490" y="706"/>
                    </a:lnTo>
                    <a:lnTo>
                      <a:pt x="485" y="754"/>
                    </a:lnTo>
                    <a:lnTo>
                      <a:pt x="466" y="797"/>
                    </a:lnTo>
                    <a:lnTo>
                      <a:pt x="447" y="835"/>
                    </a:lnTo>
                    <a:lnTo>
                      <a:pt x="423" y="859"/>
                    </a:lnTo>
                    <a:lnTo>
                      <a:pt x="399" y="878"/>
                    </a:lnTo>
                    <a:lnTo>
                      <a:pt x="375" y="898"/>
                    </a:lnTo>
                    <a:lnTo>
                      <a:pt x="351" y="912"/>
                    </a:lnTo>
                    <a:lnTo>
                      <a:pt x="327" y="931"/>
                    </a:lnTo>
                    <a:lnTo>
                      <a:pt x="307" y="955"/>
                    </a:lnTo>
                    <a:lnTo>
                      <a:pt x="274" y="1003"/>
                    </a:lnTo>
                    <a:lnTo>
                      <a:pt x="245" y="1051"/>
                    </a:lnTo>
                    <a:lnTo>
                      <a:pt x="221" y="1099"/>
                    </a:lnTo>
                    <a:lnTo>
                      <a:pt x="197" y="1152"/>
                    </a:lnTo>
                    <a:lnTo>
                      <a:pt x="178" y="1214"/>
                    </a:lnTo>
                    <a:lnTo>
                      <a:pt x="168" y="1291"/>
                    </a:lnTo>
                    <a:lnTo>
                      <a:pt x="168" y="1382"/>
                    </a:lnTo>
                    <a:lnTo>
                      <a:pt x="173" y="1488"/>
                    </a:lnTo>
                    <a:lnTo>
                      <a:pt x="163" y="1474"/>
                    </a:lnTo>
                    <a:lnTo>
                      <a:pt x="154" y="1459"/>
                    </a:lnTo>
                    <a:lnTo>
                      <a:pt x="139" y="1445"/>
                    </a:lnTo>
                    <a:lnTo>
                      <a:pt x="130" y="1435"/>
                    </a:lnTo>
                    <a:lnTo>
                      <a:pt x="120" y="1430"/>
                    </a:lnTo>
                    <a:lnTo>
                      <a:pt x="111" y="1421"/>
                    </a:lnTo>
                    <a:lnTo>
                      <a:pt x="96" y="1411"/>
                    </a:lnTo>
                    <a:lnTo>
                      <a:pt x="87" y="1406"/>
                    </a:lnTo>
                    <a:close/>
                  </a:path>
                </a:pathLst>
              </a:cu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vi-VN" smtClean="0">
                  <a:solidFill>
                    <a:srgbClr val="000000"/>
                  </a:solidFill>
                  <a:latin typeface="Times New Roman" pitchFamily="18" charset="0"/>
                  <a:cs typeface="Times New Roman" pitchFamily="18" charset="0"/>
                </a:endParaRPr>
              </a:p>
            </p:txBody>
          </p:sp>
          <p:sp>
            <p:nvSpPr>
              <p:cNvPr id="18514" name="Freeform 36"/>
              <p:cNvSpPr>
                <a:spLocks/>
              </p:cNvSpPr>
              <p:nvPr/>
            </p:nvSpPr>
            <p:spPr bwMode="auto">
              <a:xfrm>
                <a:off x="1910" y="14664"/>
                <a:ext cx="250" cy="776"/>
              </a:xfrm>
              <a:custGeom>
                <a:avLst/>
                <a:gdLst>
                  <a:gd name="T0" fmla="*/ 250 w 250"/>
                  <a:gd name="T1" fmla="*/ 41 h 811"/>
                  <a:gd name="T2" fmla="*/ 207 w 250"/>
                  <a:gd name="T3" fmla="*/ 88 h 811"/>
                  <a:gd name="T4" fmla="*/ 168 w 250"/>
                  <a:gd name="T5" fmla="*/ 144 h 811"/>
                  <a:gd name="T6" fmla="*/ 139 w 250"/>
                  <a:gd name="T7" fmla="*/ 203 h 811"/>
                  <a:gd name="T8" fmla="*/ 111 w 250"/>
                  <a:gd name="T9" fmla="*/ 265 h 811"/>
                  <a:gd name="T10" fmla="*/ 96 w 250"/>
                  <a:gd name="T11" fmla="*/ 331 h 811"/>
                  <a:gd name="T12" fmla="*/ 87 w 250"/>
                  <a:gd name="T13" fmla="*/ 400 h 811"/>
                  <a:gd name="T14" fmla="*/ 87 w 250"/>
                  <a:gd name="T15" fmla="*/ 476 h 811"/>
                  <a:gd name="T16" fmla="*/ 96 w 250"/>
                  <a:gd name="T17" fmla="*/ 544 h 811"/>
                  <a:gd name="T18" fmla="*/ 19 w 250"/>
                  <a:gd name="T19" fmla="*/ 623 h 811"/>
                  <a:gd name="T20" fmla="*/ 5 w 250"/>
                  <a:gd name="T21" fmla="*/ 560 h 811"/>
                  <a:gd name="T22" fmla="*/ 0 w 250"/>
                  <a:gd name="T23" fmla="*/ 490 h 811"/>
                  <a:gd name="T24" fmla="*/ 0 w 250"/>
                  <a:gd name="T25" fmla="*/ 416 h 811"/>
                  <a:gd name="T26" fmla="*/ 5 w 250"/>
                  <a:gd name="T27" fmla="*/ 340 h 811"/>
                  <a:gd name="T28" fmla="*/ 19 w 250"/>
                  <a:gd name="T29" fmla="*/ 262 h 811"/>
                  <a:gd name="T30" fmla="*/ 39 w 250"/>
                  <a:gd name="T31" fmla="*/ 185 h 811"/>
                  <a:gd name="T32" fmla="*/ 72 w 250"/>
                  <a:gd name="T33" fmla="*/ 115 h 811"/>
                  <a:gd name="T34" fmla="*/ 106 w 250"/>
                  <a:gd name="T35" fmla="*/ 48 h 811"/>
                  <a:gd name="T36" fmla="*/ 115 w 250"/>
                  <a:gd name="T37" fmla="*/ 48 h 811"/>
                  <a:gd name="T38" fmla="*/ 125 w 250"/>
                  <a:gd name="T39" fmla="*/ 48 h 811"/>
                  <a:gd name="T40" fmla="*/ 135 w 250"/>
                  <a:gd name="T41" fmla="*/ 45 h 811"/>
                  <a:gd name="T42" fmla="*/ 144 w 250"/>
                  <a:gd name="T43" fmla="*/ 41 h 811"/>
                  <a:gd name="T44" fmla="*/ 159 w 250"/>
                  <a:gd name="T45" fmla="*/ 36 h 811"/>
                  <a:gd name="T46" fmla="*/ 168 w 250"/>
                  <a:gd name="T47" fmla="*/ 28 h 811"/>
                  <a:gd name="T48" fmla="*/ 178 w 250"/>
                  <a:gd name="T49" fmla="*/ 18 h 811"/>
                  <a:gd name="T50" fmla="*/ 192 w 250"/>
                  <a:gd name="T51" fmla="*/ 5 h 811"/>
                  <a:gd name="T52" fmla="*/ 197 w 250"/>
                  <a:gd name="T53" fmla="*/ 0 h 811"/>
                  <a:gd name="T54" fmla="*/ 207 w 250"/>
                  <a:gd name="T55" fmla="*/ 0 h 811"/>
                  <a:gd name="T56" fmla="*/ 211 w 250"/>
                  <a:gd name="T57" fmla="*/ 5 h 811"/>
                  <a:gd name="T58" fmla="*/ 221 w 250"/>
                  <a:gd name="T59" fmla="*/ 11 h 811"/>
                  <a:gd name="T60" fmla="*/ 226 w 250"/>
                  <a:gd name="T61" fmla="*/ 23 h 811"/>
                  <a:gd name="T62" fmla="*/ 235 w 250"/>
                  <a:gd name="T63" fmla="*/ 30 h 811"/>
                  <a:gd name="T64" fmla="*/ 240 w 250"/>
                  <a:gd name="T65" fmla="*/ 36 h 811"/>
                  <a:gd name="T66" fmla="*/ 250 w 250"/>
                  <a:gd name="T67" fmla="*/ 41 h 81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0"/>
                  <a:gd name="T103" fmla="*/ 0 h 811"/>
                  <a:gd name="T104" fmla="*/ 250 w 250"/>
                  <a:gd name="T105" fmla="*/ 811 h 81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0" h="811">
                    <a:moveTo>
                      <a:pt x="250" y="53"/>
                    </a:moveTo>
                    <a:lnTo>
                      <a:pt x="207" y="115"/>
                    </a:lnTo>
                    <a:lnTo>
                      <a:pt x="168" y="187"/>
                    </a:lnTo>
                    <a:lnTo>
                      <a:pt x="139" y="264"/>
                    </a:lnTo>
                    <a:lnTo>
                      <a:pt x="111" y="346"/>
                    </a:lnTo>
                    <a:lnTo>
                      <a:pt x="96" y="432"/>
                    </a:lnTo>
                    <a:lnTo>
                      <a:pt x="87" y="523"/>
                    </a:lnTo>
                    <a:lnTo>
                      <a:pt x="87" y="619"/>
                    </a:lnTo>
                    <a:lnTo>
                      <a:pt x="96" y="710"/>
                    </a:lnTo>
                    <a:lnTo>
                      <a:pt x="19" y="811"/>
                    </a:lnTo>
                    <a:lnTo>
                      <a:pt x="5" y="730"/>
                    </a:lnTo>
                    <a:lnTo>
                      <a:pt x="0" y="638"/>
                    </a:lnTo>
                    <a:lnTo>
                      <a:pt x="0" y="542"/>
                    </a:lnTo>
                    <a:lnTo>
                      <a:pt x="5" y="442"/>
                    </a:lnTo>
                    <a:lnTo>
                      <a:pt x="19" y="341"/>
                    </a:lnTo>
                    <a:lnTo>
                      <a:pt x="39" y="240"/>
                    </a:lnTo>
                    <a:lnTo>
                      <a:pt x="72" y="149"/>
                    </a:lnTo>
                    <a:lnTo>
                      <a:pt x="106" y="62"/>
                    </a:lnTo>
                    <a:lnTo>
                      <a:pt x="115" y="62"/>
                    </a:lnTo>
                    <a:lnTo>
                      <a:pt x="125" y="62"/>
                    </a:lnTo>
                    <a:lnTo>
                      <a:pt x="135" y="58"/>
                    </a:lnTo>
                    <a:lnTo>
                      <a:pt x="144" y="53"/>
                    </a:lnTo>
                    <a:lnTo>
                      <a:pt x="159" y="48"/>
                    </a:lnTo>
                    <a:lnTo>
                      <a:pt x="168" y="34"/>
                    </a:lnTo>
                    <a:lnTo>
                      <a:pt x="178" y="24"/>
                    </a:lnTo>
                    <a:lnTo>
                      <a:pt x="192" y="5"/>
                    </a:lnTo>
                    <a:lnTo>
                      <a:pt x="197" y="0"/>
                    </a:lnTo>
                    <a:lnTo>
                      <a:pt x="207" y="0"/>
                    </a:lnTo>
                    <a:lnTo>
                      <a:pt x="211" y="5"/>
                    </a:lnTo>
                    <a:lnTo>
                      <a:pt x="221" y="14"/>
                    </a:lnTo>
                    <a:lnTo>
                      <a:pt x="226" y="29"/>
                    </a:lnTo>
                    <a:lnTo>
                      <a:pt x="235" y="38"/>
                    </a:lnTo>
                    <a:lnTo>
                      <a:pt x="240" y="48"/>
                    </a:lnTo>
                    <a:lnTo>
                      <a:pt x="250" y="53"/>
                    </a:lnTo>
                    <a:close/>
                  </a:path>
                </a:pathLst>
              </a:cu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vi-VN" smtClean="0">
                  <a:solidFill>
                    <a:srgbClr val="000000"/>
                  </a:solidFill>
                  <a:latin typeface="Times New Roman" pitchFamily="18" charset="0"/>
                  <a:cs typeface="Times New Roman" pitchFamily="18" charset="0"/>
                </a:endParaRPr>
              </a:p>
            </p:txBody>
          </p:sp>
        </p:grpSp>
        <p:grpSp>
          <p:nvGrpSpPr>
            <p:cNvPr id="18462" name="Group 37"/>
            <p:cNvGrpSpPr>
              <a:grpSpLocks/>
            </p:cNvGrpSpPr>
            <p:nvPr/>
          </p:nvGrpSpPr>
          <p:grpSpPr bwMode="auto">
            <a:xfrm>
              <a:off x="1614" y="2665"/>
              <a:ext cx="1053" cy="743"/>
              <a:chOff x="1872" y="1440"/>
              <a:chExt cx="2265" cy="2710"/>
            </a:xfrm>
          </p:grpSpPr>
          <p:sp>
            <p:nvSpPr>
              <p:cNvPr id="18483" name="Freeform 38"/>
              <p:cNvSpPr>
                <a:spLocks/>
              </p:cNvSpPr>
              <p:nvPr/>
            </p:nvSpPr>
            <p:spPr bwMode="auto">
              <a:xfrm>
                <a:off x="2539" y="2109"/>
                <a:ext cx="149" cy="165"/>
              </a:xfrm>
              <a:custGeom>
                <a:avLst/>
                <a:gdLst>
                  <a:gd name="T0" fmla="*/ 0 w 149"/>
                  <a:gd name="T1" fmla="*/ 106 h 173"/>
                  <a:gd name="T2" fmla="*/ 19 w 149"/>
                  <a:gd name="T3" fmla="*/ 90 h 173"/>
                  <a:gd name="T4" fmla="*/ 34 w 149"/>
                  <a:gd name="T5" fmla="*/ 72 h 173"/>
                  <a:gd name="T6" fmla="*/ 53 w 149"/>
                  <a:gd name="T7" fmla="*/ 58 h 173"/>
                  <a:gd name="T8" fmla="*/ 67 w 149"/>
                  <a:gd name="T9" fmla="*/ 44 h 173"/>
                  <a:gd name="T10" fmla="*/ 82 w 149"/>
                  <a:gd name="T11" fmla="*/ 29 h 173"/>
                  <a:gd name="T12" fmla="*/ 96 w 149"/>
                  <a:gd name="T13" fmla="*/ 18 h 173"/>
                  <a:gd name="T14" fmla="*/ 106 w 149"/>
                  <a:gd name="T15" fmla="*/ 10 h 173"/>
                  <a:gd name="T16" fmla="*/ 110 w 149"/>
                  <a:gd name="T17" fmla="*/ 5 h 173"/>
                  <a:gd name="T18" fmla="*/ 115 w 149"/>
                  <a:gd name="T19" fmla="*/ 0 h 173"/>
                  <a:gd name="T20" fmla="*/ 125 w 149"/>
                  <a:gd name="T21" fmla="*/ 0 h 173"/>
                  <a:gd name="T22" fmla="*/ 134 w 149"/>
                  <a:gd name="T23" fmla="*/ 0 h 173"/>
                  <a:gd name="T24" fmla="*/ 139 w 149"/>
                  <a:gd name="T25" fmla="*/ 5 h 173"/>
                  <a:gd name="T26" fmla="*/ 149 w 149"/>
                  <a:gd name="T27" fmla="*/ 10 h 173"/>
                  <a:gd name="T28" fmla="*/ 149 w 149"/>
                  <a:gd name="T29" fmla="*/ 18 h 173"/>
                  <a:gd name="T30" fmla="*/ 149 w 149"/>
                  <a:gd name="T31" fmla="*/ 27 h 173"/>
                  <a:gd name="T32" fmla="*/ 139 w 149"/>
                  <a:gd name="T33" fmla="*/ 32 h 173"/>
                  <a:gd name="T34" fmla="*/ 130 w 149"/>
                  <a:gd name="T35" fmla="*/ 48 h 173"/>
                  <a:gd name="T36" fmla="*/ 110 w 149"/>
                  <a:gd name="T37" fmla="*/ 62 h 173"/>
                  <a:gd name="T38" fmla="*/ 96 w 149"/>
                  <a:gd name="T39" fmla="*/ 76 h 173"/>
                  <a:gd name="T40" fmla="*/ 77 w 149"/>
                  <a:gd name="T41" fmla="*/ 93 h 173"/>
                  <a:gd name="T42" fmla="*/ 58 w 149"/>
                  <a:gd name="T43" fmla="*/ 108 h 173"/>
                  <a:gd name="T44" fmla="*/ 43 w 149"/>
                  <a:gd name="T45" fmla="*/ 120 h 173"/>
                  <a:gd name="T46" fmla="*/ 34 w 149"/>
                  <a:gd name="T47" fmla="*/ 130 h 173"/>
                  <a:gd name="T48" fmla="*/ 29 w 149"/>
                  <a:gd name="T49" fmla="*/ 130 h 173"/>
                  <a:gd name="T50" fmla="*/ 0 w 149"/>
                  <a:gd name="T51" fmla="*/ 106 h 17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9"/>
                  <a:gd name="T79" fmla="*/ 0 h 173"/>
                  <a:gd name="T80" fmla="*/ 149 w 149"/>
                  <a:gd name="T81" fmla="*/ 173 h 17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9" h="173">
                    <a:moveTo>
                      <a:pt x="0" y="140"/>
                    </a:moveTo>
                    <a:lnTo>
                      <a:pt x="19" y="120"/>
                    </a:lnTo>
                    <a:lnTo>
                      <a:pt x="34" y="96"/>
                    </a:lnTo>
                    <a:lnTo>
                      <a:pt x="53" y="77"/>
                    </a:lnTo>
                    <a:lnTo>
                      <a:pt x="67" y="58"/>
                    </a:lnTo>
                    <a:lnTo>
                      <a:pt x="82" y="39"/>
                    </a:lnTo>
                    <a:lnTo>
                      <a:pt x="96" y="24"/>
                    </a:lnTo>
                    <a:lnTo>
                      <a:pt x="106" y="10"/>
                    </a:lnTo>
                    <a:lnTo>
                      <a:pt x="110" y="5"/>
                    </a:lnTo>
                    <a:lnTo>
                      <a:pt x="115" y="0"/>
                    </a:lnTo>
                    <a:lnTo>
                      <a:pt x="125" y="0"/>
                    </a:lnTo>
                    <a:lnTo>
                      <a:pt x="134" y="0"/>
                    </a:lnTo>
                    <a:lnTo>
                      <a:pt x="139" y="5"/>
                    </a:lnTo>
                    <a:lnTo>
                      <a:pt x="149" y="15"/>
                    </a:lnTo>
                    <a:lnTo>
                      <a:pt x="149" y="24"/>
                    </a:lnTo>
                    <a:lnTo>
                      <a:pt x="149" y="34"/>
                    </a:lnTo>
                    <a:lnTo>
                      <a:pt x="139" y="44"/>
                    </a:lnTo>
                    <a:lnTo>
                      <a:pt x="130" y="63"/>
                    </a:lnTo>
                    <a:lnTo>
                      <a:pt x="110" y="82"/>
                    </a:lnTo>
                    <a:lnTo>
                      <a:pt x="96" y="101"/>
                    </a:lnTo>
                    <a:lnTo>
                      <a:pt x="77" y="125"/>
                    </a:lnTo>
                    <a:lnTo>
                      <a:pt x="58" y="144"/>
                    </a:lnTo>
                    <a:lnTo>
                      <a:pt x="43" y="159"/>
                    </a:lnTo>
                    <a:lnTo>
                      <a:pt x="34" y="173"/>
                    </a:lnTo>
                    <a:lnTo>
                      <a:pt x="29" y="173"/>
                    </a:lnTo>
                    <a:lnTo>
                      <a:pt x="0" y="140"/>
                    </a:lnTo>
                    <a:close/>
                  </a:path>
                </a:pathLst>
              </a:cu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vi-VN" smtClean="0">
                  <a:solidFill>
                    <a:srgbClr val="000000"/>
                  </a:solidFill>
                  <a:latin typeface="Times New Roman" pitchFamily="18" charset="0"/>
                  <a:cs typeface="Times New Roman" pitchFamily="18" charset="0"/>
                </a:endParaRPr>
              </a:p>
            </p:txBody>
          </p:sp>
          <p:sp>
            <p:nvSpPr>
              <p:cNvPr id="18484" name="Freeform 39"/>
              <p:cNvSpPr>
                <a:spLocks/>
              </p:cNvSpPr>
              <p:nvPr/>
            </p:nvSpPr>
            <p:spPr bwMode="auto">
              <a:xfrm>
                <a:off x="2505" y="1440"/>
                <a:ext cx="816" cy="816"/>
              </a:xfrm>
              <a:custGeom>
                <a:avLst/>
                <a:gdLst>
                  <a:gd name="T0" fmla="*/ 452 w 816"/>
                  <a:gd name="T1" fmla="*/ 80 h 854"/>
                  <a:gd name="T2" fmla="*/ 476 w 816"/>
                  <a:gd name="T3" fmla="*/ 134 h 854"/>
                  <a:gd name="T4" fmla="*/ 327 w 816"/>
                  <a:gd name="T5" fmla="*/ 223 h 854"/>
                  <a:gd name="T6" fmla="*/ 183 w 816"/>
                  <a:gd name="T7" fmla="*/ 329 h 854"/>
                  <a:gd name="T8" fmla="*/ 130 w 816"/>
                  <a:gd name="T9" fmla="*/ 493 h 854"/>
                  <a:gd name="T10" fmla="*/ 164 w 816"/>
                  <a:gd name="T11" fmla="*/ 606 h 854"/>
                  <a:gd name="T12" fmla="*/ 216 w 816"/>
                  <a:gd name="T13" fmla="*/ 627 h 854"/>
                  <a:gd name="T14" fmla="*/ 308 w 816"/>
                  <a:gd name="T15" fmla="*/ 572 h 854"/>
                  <a:gd name="T16" fmla="*/ 375 w 816"/>
                  <a:gd name="T17" fmla="*/ 413 h 854"/>
                  <a:gd name="T18" fmla="*/ 514 w 816"/>
                  <a:gd name="T19" fmla="*/ 350 h 854"/>
                  <a:gd name="T20" fmla="*/ 644 w 816"/>
                  <a:gd name="T21" fmla="*/ 421 h 854"/>
                  <a:gd name="T22" fmla="*/ 720 w 816"/>
                  <a:gd name="T23" fmla="*/ 475 h 854"/>
                  <a:gd name="T24" fmla="*/ 792 w 816"/>
                  <a:gd name="T25" fmla="*/ 350 h 854"/>
                  <a:gd name="T26" fmla="*/ 711 w 816"/>
                  <a:gd name="T27" fmla="*/ 317 h 854"/>
                  <a:gd name="T28" fmla="*/ 682 w 816"/>
                  <a:gd name="T29" fmla="*/ 390 h 854"/>
                  <a:gd name="T30" fmla="*/ 720 w 816"/>
                  <a:gd name="T31" fmla="*/ 372 h 854"/>
                  <a:gd name="T32" fmla="*/ 696 w 816"/>
                  <a:gd name="T33" fmla="*/ 418 h 854"/>
                  <a:gd name="T34" fmla="*/ 648 w 816"/>
                  <a:gd name="T35" fmla="*/ 383 h 854"/>
                  <a:gd name="T36" fmla="*/ 692 w 816"/>
                  <a:gd name="T37" fmla="*/ 299 h 854"/>
                  <a:gd name="T38" fmla="*/ 802 w 816"/>
                  <a:gd name="T39" fmla="*/ 321 h 854"/>
                  <a:gd name="T40" fmla="*/ 783 w 816"/>
                  <a:gd name="T41" fmla="*/ 467 h 854"/>
                  <a:gd name="T42" fmla="*/ 600 w 816"/>
                  <a:gd name="T43" fmla="*/ 526 h 854"/>
                  <a:gd name="T44" fmla="*/ 471 w 816"/>
                  <a:gd name="T45" fmla="*/ 537 h 854"/>
                  <a:gd name="T46" fmla="*/ 500 w 816"/>
                  <a:gd name="T47" fmla="*/ 460 h 854"/>
                  <a:gd name="T48" fmla="*/ 543 w 816"/>
                  <a:gd name="T49" fmla="*/ 482 h 854"/>
                  <a:gd name="T50" fmla="*/ 509 w 816"/>
                  <a:gd name="T51" fmla="*/ 479 h 854"/>
                  <a:gd name="T52" fmla="*/ 485 w 816"/>
                  <a:gd name="T53" fmla="*/ 526 h 854"/>
                  <a:gd name="T54" fmla="*/ 581 w 816"/>
                  <a:gd name="T55" fmla="*/ 519 h 854"/>
                  <a:gd name="T56" fmla="*/ 620 w 816"/>
                  <a:gd name="T57" fmla="*/ 431 h 854"/>
                  <a:gd name="T58" fmla="*/ 557 w 816"/>
                  <a:gd name="T59" fmla="*/ 403 h 854"/>
                  <a:gd name="T60" fmla="*/ 524 w 816"/>
                  <a:gd name="T61" fmla="*/ 399 h 854"/>
                  <a:gd name="T62" fmla="*/ 413 w 816"/>
                  <a:gd name="T63" fmla="*/ 403 h 854"/>
                  <a:gd name="T64" fmla="*/ 322 w 816"/>
                  <a:gd name="T65" fmla="*/ 572 h 854"/>
                  <a:gd name="T66" fmla="*/ 140 w 816"/>
                  <a:gd name="T67" fmla="*/ 632 h 854"/>
                  <a:gd name="T68" fmla="*/ 68 w 816"/>
                  <a:gd name="T69" fmla="*/ 402 h 854"/>
                  <a:gd name="T70" fmla="*/ 125 w 816"/>
                  <a:gd name="T71" fmla="*/ 266 h 854"/>
                  <a:gd name="T72" fmla="*/ 183 w 816"/>
                  <a:gd name="T73" fmla="*/ 183 h 854"/>
                  <a:gd name="T74" fmla="*/ 178 w 816"/>
                  <a:gd name="T75" fmla="*/ 153 h 854"/>
                  <a:gd name="T76" fmla="*/ 68 w 816"/>
                  <a:gd name="T77" fmla="*/ 329 h 854"/>
                  <a:gd name="T78" fmla="*/ 0 w 816"/>
                  <a:gd name="T79" fmla="*/ 281 h 854"/>
                  <a:gd name="T80" fmla="*/ 68 w 816"/>
                  <a:gd name="T81" fmla="*/ 207 h 854"/>
                  <a:gd name="T82" fmla="*/ 29 w 816"/>
                  <a:gd name="T83" fmla="*/ 167 h 854"/>
                  <a:gd name="T84" fmla="*/ 15 w 816"/>
                  <a:gd name="T85" fmla="*/ 92 h 854"/>
                  <a:gd name="T86" fmla="*/ 101 w 816"/>
                  <a:gd name="T87" fmla="*/ 66 h 854"/>
                  <a:gd name="T88" fmla="*/ 140 w 816"/>
                  <a:gd name="T89" fmla="*/ 76 h 854"/>
                  <a:gd name="T90" fmla="*/ 178 w 816"/>
                  <a:gd name="T91" fmla="*/ 40 h 854"/>
                  <a:gd name="T92" fmla="*/ 240 w 816"/>
                  <a:gd name="T93" fmla="*/ 80 h 854"/>
                  <a:gd name="T94" fmla="*/ 264 w 816"/>
                  <a:gd name="T95" fmla="*/ 44 h 854"/>
                  <a:gd name="T96" fmla="*/ 317 w 816"/>
                  <a:gd name="T97" fmla="*/ 32 h 854"/>
                  <a:gd name="T98" fmla="*/ 370 w 816"/>
                  <a:gd name="T99" fmla="*/ 0 h 854"/>
                  <a:gd name="T100" fmla="*/ 336 w 816"/>
                  <a:gd name="T101" fmla="*/ 94 h 854"/>
                  <a:gd name="T102" fmla="*/ 274 w 816"/>
                  <a:gd name="T103" fmla="*/ 161 h 854"/>
                  <a:gd name="T104" fmla="*/ 308 w 816"/>
                  <a:gd name="T105" fmla="*/ 146 h 854"/>
                  <a:gd name="T106" fmla="*/ 375 w 816"/>
                  <a:gd name="T107" fmla="*/ 84 h 85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16"/>
                  <a:gd name="T163" fmla="*/ 0 h 854"/>
                  <a:gd name="T164" fmla="*/ 816 w 816"/>
                  <a:gd name="T165" fmla="*/ 854 h 85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16" h="854">
                    <a:moveTo>
                      <a:pt x="375" y="110"/>
                    </a:moveTo>
                    <a:lnTo>
                      <a:pt x="394" y="100"/>
                    </a:lnTo>
                    <a:lnTo>
                      <a:pt x="408" y="96"/>
                    </a:lnTo>
                    <a:lnTo>
                      <a:pt x="428" y="100"/>
                    </a:lnTo>
                    <a:lnTo>
                      <a:pt x="442" y="100"/>
                    </a:lnTo>
                    <a:lnTo>
                      <a:pt x="452" y="105"/>
                    </a:lnTo>
                    <a:lnTo>
                      <a:pt x="466" y="110"/>
                    </a:lnTo>
                    <a:lnTo>
                      <a:pt x="480" y="115"/>
                    </a:lnTo>
                    <a:lnTo>
                      <a:pt x="495" y="110"/>
                    </a:lnTo>
                    <a:lnTo>
                      <a:pt x="495" y="124"/>
                    </a:lnTo>
                    <a:lnTo>
                      <a:pt x="490" y="148"/>
                    </a:lnTo>
                    <a:lnTo>
                      <a:pt x="476" y="177"/>
                    </a:lnTo>
                    <a:lnTo>
                      <a:pt x="461" y="201"/>
                    </a:lnTo>
                    <a:lnTo>
                      <a:pt x="442" y="230"/>
                    </a:lnTo>
                    <a:lnTo>
                      <a:pt x="418" y="254"/>
                    </a:lnTo>
                    <a:lnTo>
                      <a:pt x="389" y="273"/>
                    </a:lnTo>
                    <a:lnTo>
                      <a:pt x="356" y="283"/>
                    </a:lnTo>
                    <a:lnTo>
                      <a:pt x="327" y="292"/>
                    </a:lnTo>
                    <a:lnTo>
                      <a:pt x="298" y="307"/>
                    </a:lnTo>
                    <a:lnTo>
                      <a:pt x="274" y="321"/>
                    </a:lnTo>
                    <a:lnTo>
                      <a:pt x="245" y="340"/>
                    </a:lnTo>
                    <a:lnTo>
                      <a:pt x="226" y="369"/>
                    </a:lnTo>
                    <a:lnTo>
                      <a:pt x="202" y="398"/>
                    </a:lnTo>
                    <a:lnTo>
                      <a:pt x="183" y="432"/>
                    </a:lnTo>
                    <a:lnTo>
                      <a:pt x="168" y="465"/>
                    </a:lnTo>
                    <a:lnTo>
                      <a:pt x="154" y="499"/>
                    </a:lnTo>
                    <a:lnTo>
                      <a:pt x="144" y="532"/>
                    </a:lnTo>
                    <a:lnTo>
                      <a:pt x="135" y="571"/>
                    </a:lnTo>
                    <a:lnTo>
                      <a:pt x="135" y="609"/>
                    </a:lnTo>
                    <a:lnTo>
                      <a:pt x="130" y="648"/>
                    </a:lnTo>
                    <a:lnTo>
                      <a:pt x="130" y="681"/>
                    </a:lnTo>
                    <a:lnTo>
                      <a:pt x="135" y="715"/>
                    </a:lnTo>
                    <a:lnTo>
                      <a:pt x="140" y="748"/>
                    </a:lnTo>
                    <a:lnTo>
                      <a:pt x="144" y="768"/>
                    </a:lnTo>
                    <a:lnTo>
                      <a:pt x="154" y="782"/>
                    </a:lnTo>
                    <a:lnTo>
                      <a:pt x="164" y="796"/>
                    </a:lnTo>
                    <a:lnTo>
                      <a:pt x="173" y="806"/>
                    </a:lnTo>
                    <a:lnTo>
                      <a:pt x="183" y="816"/>
                    </a:lnTo>
                    <a:lnTo>
                      <a:pt x="192" y="820"/>
                    </a:lnTo>
                    <a:lnTo>
                      <a:pt x="197" y="825"/>
                    </a:lnTo>
                    <a:lnTo>
                      <a:pt x="202" y="825"/>
                    </a:lnTo>
                    <a:lnTo>
                      <a:pt x="216" y="825"/>
                    </a:lnTo>
                    <a:lnTo>
                      <a:pt x="231" y="825"/>
                    </a:lnTo>
                    <a:lnTo>
                      <a:pt x="245" y="820"/>
                    </a:lnTo>
                    <a:lnTo>
                      <a:pt x="264" y="811"/>
                    </a:lnTo>
                    <a:lnTo>
                      <a:pt x="279" y="796"/>
                    </a:lnTo>
                    <a:lnTo>
                      <a:pt x="293" y="777"/>
                    </a:lnTo>
                    <a:lnTo>
                      <a:pt x="308" y="753"/>
                    </a:lnTo>
                    <a:lnTo>
                      <a:pt x="312" y="715"/>
                    </a:lnTo>
                    <a:lnTo>
                      <a:pt x="317" y="676"/>
                    </a:lnTo>
                    <a:lnTo>
                      <a:pt x="327" y="638"/>
                    </a:lnTo>
                    <a:lnTo>
                      <a:pt x="341" y="604"/>
                    </a:lnTo>
                    <a:lnTo>
                      <a:pt x="356" y="571"/>
                    </a:lnTo>
                    <a:lnTo>
                      <a:pt x="375" y="542"/>
                    </a:lnTo>
                    <a:lnTo>
                      <a:pt x="394" y="518"/>
                    </a:lnTo>
                    <a:lnTo>
                      <a:pt x="418" y="499"/>
                    </a:lnTo>
                    <a:lnTo>
                      <a:pt x="442" y="484"/>
                    </a:lnTo>
                    <a:lnTo>
                      <a:pt x="466" y="470"/>
                    </a:lnTo>
                    <a:lnTo>
                      <a:pt x="490" y="460"/>
                    </a:lnTo>
                    <a:lnTo>
                      <a:pt x="514" y="460"/>
                    </a:lnTo>
                    <a:lnTo>
                      <a:pt x="538" y="465"/>
                    </a:lnTo>
                    <a:lnTo>
                      <a:pt x="567" y="470"/>
                    </a:lnTo>
                    <a:lnTo>
                      <a:pt x="586" y="484"/>
                    </a:lnTo>
                    <a:lnTo>
                      <a:pt x="610" y="504"/>
                    </a:lnTo>
                    <a:lnTo>
                      <a:pt x="629" y="532"/>
                    </a:lnTo>
                    <a:lnTo>
                      <a:pt x="644" y="556"/>
                    </a:lnTo>
                    <a:lnTo>
                      <a:pt x="644" y="580"/>
                    </a:lnTo>
                    <a:lnTo>
                      <a:pt x="644" y="604"/>
                    </a:lnTo>
                    <a:lnTo>
                      <a:pt x="644" y="624"/>
                    </a:lnTo>
                    <a:lnTo>
                      <a:pt x="668" y="628"/>
                    </a:lnTo>
                    <a:lnTo>
                      <a:pt x="692" y="628"/>
                    </a:lnTo>
                    <a:lnTo>
                      <a:pt x="720" y="624"/>
                    </a:lnTo>
                    <a:lnTo>
                      <a:pt x="744" y="609"/>
                    </a:lnTo>
                    <a:lnTo>
                      <a:pt x="768" y="590"/>
                    </a:lnTo>
                    <a:lnTo>
                      <a:pt x="788" y="561"/>
                    </a:lnTo>
                    <a:lnTo>
                      <a:pt x="792" y="528"/>
                    </a:lnTo>
                    <a:lnTo>
                      <a:pt x="797" y="484"/>
                    </a:lnTo>
                    <a:lnTo>
                      <a:pt x="792" y="460"/>
                    </a:lnTo>
                    <a:lnTo>
                      <a:pt x="783" y="441"/>
                    </a:lnTo>
                    <a:lnTo>
                      <a:pt x="768" y="427"/>
                    </a:lnTo>
                    <a:lnTo>
                      <a:pt x="754" y="417"/>
                    </a:lnTo>
                    <a:lnTo>
                      <a:pt x="740" y="417"/>
                    </a:lnTo>
                    <a:lnTo>
                      <a:pt x="725" y="417"/>
                    </a:lnTo>
                    <a:lnTo>
                      <a:pt x="711" y="417"/>
                    </a:lnTo>
                    <a:lnTo>
                      <a:pt x="696" y="422"/>
                    </a:lnTo>
                    <a:lnTo>
                      <a:pt x="677" y="436"/>
                    </a:lnTo>
                    <a:lnTo>
                      <a:pt x="668" y="460"/>
                    </a:lnTo>
                    <a:lnTo>
                      <a:pt x="668" y="484"/>
                    </a:lnTo>
                    <a:lnTo>
                      <a:pt x="672" y="504"/>
                    </a:lnTo>
                    <a:lnTo>
                      <a:pt x="682" y="513"/>
                    </a:lnTo>
                    <a:lnTo>
                      <a:pt x="692" y="513"/>
                    </a:lnTo>
                    <a:lnTo>
                      <a:pt x="701" y="504"/>
                    </a:lnTo>
                    <a:lnTo>
                      <a:pt x="696" y="484"/>
                    </a:lnTo>
                    <a:lnTo>
                      <a:pt x="696" y="465"/>
                    </a:lnTo>
                    <a:lnTo>
                      <a:pt x="711" y="475"/>
                    </a:lnTo>
                    <a:lnTo>
                      <a:pt x="720" y="489"/>
                    </a:lnTo>
                    <a:lnTo>
                      <a:pt x="725" y="504"/>
                    </a:lnTo>
                    <a:lnTo>
                      <a:pt x="725" y="518"/>
                    </a:lnTo>
                    <a:lnTo>
                      <a:pt x="720" y="528"/>
                    </a:lnTo>
                    <a:lnTo>
                      <a:pt x="716" y="537"/>
                    </a:lnTo>
                    <a:lnTo>
                      <a:pt x="706" y="542"/>
                    </a:lnTo>
                    <a:lnTo>
                      <a:pt x="696" y="547"/>
                    </a:lnTo>
                    <a:lnTo>
                      <a:pt x="687" y="552"/>
                    </a:lnTo>
                    <a:lnTo>
                      <a:pt x="682" y="552"/>
                    </a:lnTo>
                    <a:lnTo>
                      <a:pt x="668" y="542"/>
                    </a:lnTo>
                    <a:lnTo>
                      <a:pt x="663" y="532"/>
                    </a:lnTo>
                    <a:lnTo>
                      <a:pt x="658" y="523"/>
                    </a:lnTo>
                    <a:lnTo>
                      <a:pt x="648" y="504"/>
                    </a:lnTo>
                    <a:lnTo>
                      <a:pt x="644" y="484"/>
                    </a:lnTo>
                    <a:lnTo>
                      <a:pt x="644" y="465"/>
                    </a:lnTo>
                    <a:lnTo>
                      <a:pt x="648" y="446"/>
                    </a:lnTo>
                    <a:lnTo>
                      <a:pt x="658" y="427"/>
                    </a:lnTo>
                    <a:lnTo>
                      <a:pt x="668" y="408"/>
                    </a:lnTo>
                    <a:lnTo>
                      <a:pt x="692" y="393"/>
                    </a:lnTo>
                    <a:lnTo>
                      <a:pt x="711" y="384"/>
                    </a:lnTo>
                    <a:lnTo>
                      <a:pt x="735" y="379"/>
                    </a:lnTo>
                    <a:lnTo>
                      <a:pt x="754" y="384"/>
                    </a:lnTo>
                    <a:lnTo>
                      <a:pt x="773" y="388"/>
                    </a:lnTo>
                    <a:lnTo>
                      <a:pt x="788" y="403"/>
                    </a:lnTo>
                    <a:lnTo>
                      <a:pt x="802" y="422"/>
                    </a:lnTo>
                    <a:lnTo>
                      <a:pt x="812" y="446"/>
                    </a:lnTo>
                    <a:lnTo>
                      <a:pt x="816" y="480"/>
                    </a:lnTo>
                    <a:lnTo>
                      <a:pt x="816" y="518"/>
                    </a:lnTo>
                    <a:lnTo>
                      <a:pt x="812" y="552"/>
                    </a:lnTo>
                    <a:lnTo>
                      <a:pt x="802" y="585"/>
                    </a:lnTo>
                    <a:lnTo>
                      <a:pt x="783" y="614"/>
                    </a:lnTo>
                    <a:lnTo>
                      <a:pt x="759" y="633"/>
                    </a:lnTo>
                    <a:lnTo>
                      <a:pt x="725" y="652"/>
                    </a:lnTo>
                    <a:lnTo>
                      <a:pt x="682" y="652"/>
                    </a:lnTo>
                    <a:lnTo>
                      <a:pt x="634" y="648"/>
                    </a:lnTo>
                    <a:lnTo>
                      <a:pt x="620" y="672"/>
                    </a:lnTo>
                    <a:lnTo>
                      <a:pt x="600" y="691"/>
                    </a:lnTo>
                    <a:lnTo>
                      <a:pt x="576" y="710"/>
                    </a:lnTo>
                    <a:lnTo>
                      <a:pt x="552" y="724"/>
                    </a:lnTo>
                    <a:lnTo>
                      <a:pt x="528" y="729"/>
                    </a:lnTo>
                    <a:lnTo>
                      <a:pt x="504" y="734"/>
                    </a:lnTo>
                    <a:lnTo>
                      <a:pt x="485" y="724"/>
                    </a:lnTo>
                    <a:lnTo>
                      <a:pt x="471" y="705"/>
                    </a:lnTo>
                    <a:lnTo>
                      <a:pt x="461" y="676"/>
                    </a:lnTo>
                    <a:lnTo>
                      <a:pt x="461" y="648"/>
                    </a:lnTo>
                    <a:lnTo>
                      <a:pt x="466" y="624"/>
                    </a:lnTo>
                    <a:lnTo>
                      <a:pt x="480" y="609"/>
                    </a:lnTo>
                    <a:lnTo>
                      <a:pt x="490" y="604"/>
                    </a:lnTo>
                    <a:lnTo>
                      <a:pt x="500" y="604"/>
                    </a:lnTo>
                    <a:lnTo>
                      <a:pt x="509" y="604"/>
                    </a:lnTo>
                    <a:lnTo>
                      <a:pt x="519" y="609"/>
                    </a:lnTo>
                    <a:lnTo>
                      <a:pt x="528" y="614"/>
                    </a:lnTo>
                    <a:lnTo>
                      <a:pt x="538" y="619"/>
                    </a:lnTo>
                    <a:lnTo>
                      <a:pt x="538" y="628"/>
                    </a:lnTo>
                    <a:lnTo>
                      <a:pt x="543" y="633"/>
                    </a:lnTo>
                    <a:lnTo>
                      <a:pt x="543" y="648"/>
                    </a:lnTo>
                    <a:lnTo>
                      <a:pt x="538" y="652"/>
                    </a:lnTo>
                    <a:lnTo>
                      <a:pt x="533" y="648"/>
                    </a:lnTo>
                    <a:lnTo>
                      <a:pt x="528" y="643"/>
                    </a:lnTo>
                    <a:lnTo>
                      <a:pt x="519" y="633"/>
                    </a:lnTo>
                    <a:lnTo>
                      <a:pt x="509" y="628"/>
                    </a:lnTo>
                    <a:lnTo>
                      <a:pt x="495" y="633"/>
                    </a:lnTo>
                    <a:lnTo>
                      <a:pt x="490" y="638"/>
                    </a:lnTo>
                    <a:lnTo>
                      <a:pt x="480" y="648"/>
                    </a:lnTo>
                    <a:lnTo>
                      <a:pt x="480" y="662"/>
                    </a:lnTo>
                    <a:lnTo>
                      <a:pt x="480" y="676"/>
                    </a:lnTo>
                    <a:lnTo>
                      <a:pt x="485" y="691"/>
                    </a:lnTo>
                    <a:lnTo>
                      <a:pt x="495" y="700"/>
                    </a:lnTo>
                    <a:lnTo>
                      <a:pt x="504" y="705"/>
                    </a:lnTo>
                    <a:lnTo>
                      <a:pt x="524" y="705"/>
                    </a:lnTo>
                    <a:lnTo>
                      <a:pt x="538" y="705"/>
                    </a:lnTo>
                    <a:lnTo>
                      <a:pt x="562" y="700"/>
                    </a:lnTo>
                    <a:lnTo>
                      <a:pt x="581" y="681"/>
                    </a:lnTo>
                    <a:lnTo>
                      <a:pt x="596" y="662"/>
                    </a:lnTo>
                    <a:lnTo>
                      <a:pt x="610" y="638"/>
                    </a:lnTo>
                    <a:lnTo>
                      <a:pt x="615" y="624"/>
                    </a:lnTo>
                    <a:lnTo>
                      <a:pt x="620" y="604"/>
                    </a:lnTo>
                    <a:lnTo>
                      <a:pt x="620" y="585"/>
                    </a:lnTo>
                    <a:lnTo>
                      <a:pt x="620" y="566"/>
                    </a:lnTo>
                    <a:lnTo>
                      <a:pt x="610" y="547"/>
                    </a:lnTo>
                    <a:lnTo>
                      <a:pt x="600" y="528"/>
                    </a:lnTo>
                    <a:lnTo>
                      <a:pt x="576" y="513"/>
                    </a:lnTo>
                    <a:lnTo>
                      <a:pt x="548" y="499"/>
                    </a:lnTo>
                    <a:lnTo>
                      <a:pt x="552" y="518"/>
                    </a:lnTo>
                    <a:lnTo>
                      <a:pt x="557" y="532"/>
                    </a:lnTo>
                    <a:lnTo>
                      <a:pt x="557" y="542"/>
                    </a:lnTo>
                    <a:lnTo>
                      <a:pt x="552" y="552"/>
                    </a:lnTo>
                    <a:lnTo>
                      <a:pt x="548" y="542"/>
                    </a:lnTo>
                    <a:lnTo>
                      <a:pt x="538" y="532"/>
                    </a:lnTo>
                    <a:lnTo>
                      <a:pt x="524" y="523"/>
                    </a:lnTo>
                    <a:lnTo>
                      <a:pt x="504" y="518"/>
                    </a:lnTo>
                    <a:lnTo>
                      <a:pt x="490" y="513"/>
                    </a:lnTo>
                    <a:lnTo>
                      <a:pt x="471" y="513"/>
                    </a:lnTo>
                    <a:lnTo>
                      <a:pt x="452" y="513"/>
                    </a:lnTo>
                    <a:lnTo>
                      <a:pt x="432" y="518"/>
                    </a:lnTo>
                    <a:lnTo>
                      <a:pt x="413" y="532"/>
                    </a:lnTo>
                    <a:lnTo>
                      <a:pt x="399" y="547"/>
                    </a:lnTo>
                    <a:lnTo>
                      <a:pt x="380" y="566"/>
                    </a:lnTo>
                    <a:lnTo>
                      <a:pt x="356" y="609"/>
                    </a:lnTo>
                    <a:lnTo>
                      <a:pt x="341" y="657"/>
                    </a:lnTo>
                    <a:lnTo>
                      <a:pt x="332" y="705"/>
                    </a:lnTo>
                    <a:lnTo>
                      <a:pt x="322" y="753"/>
                    </a:lnTo>
                    <a:lnTo>
                      <a:pt x="308" y="796"/>
                    </a:lnTo>
                    <a:lnTo>
                      <a:pt x="288" y="825"/>
                    </a:lnTo>
                    <a:lnTo>
                      <a:pt x="255" y="844"/>
                    </a:lnTo>
                    <a:lnTo>
                      <a:pt x="207" y="854"/>
                    </a:lnTo>
                    <a:lnTo>
                      <a:pt x="173" y="844"/>
                    </a:lnTo>
                    <a:lnTo>
                      <a:pt x="140" y="830"/>
                    </a:lnTo>
                    <a:lnTo>
                      <a:pt x="116" y="801"/>
                    </a:lnTo>
                    <a:lnTo>
                      <a:pt x="96" y="768"/>
                    </a:lnTo>
                    <a:lnTo>
                      <a:pt x="82" y="720"/>
                    </a:lnTo>
                    <a:lnTo>
                      <a:pt x="72" y="662"/>
                    </a:lnTo>
                    <a:lnTo>
                      <a:pt x="68" y="600"/>
                    </a:lnTo>
                    <a:lnTo>
                      <a:pt x="68" y="528"/>
                    </a:lnTo>
                    <a:lnTo>
                      <a:pt x="68" y="504"/>
                    </a:lnTo>
                    <a:lnTo>
                      <a:pt x="77" y="470"/>
                    </a:lnTo>
                    <a:lnTo>
                      <a:pt x="87" y="441"/>
                    </a:lnTo>
                    <a:lnTo>
                      <a:pt x="96" y="408"/>
                    </a:lnTo>
                    <a:lnTo>
                      <a:pt x="111" y="379"/>
                    </a:lnTo>
                    <a:lnTo>
                      <a:pt x="125" y="350"/>
                    </a:lnTo>
                    <a:lnTo>
                      <a:pt x="135" y="326"/>
                    </a:lnTo>
                    <a:lnTo>
                      <a:pt x="149" y="312"/>
                    </a:lnTo>
                    <a:lnTo>
                      <a:pt x="164" y="297"/>
                    </a:lnTo>
                    <a:lnTo>
                      <a:pt x="168" y="278"/>
                    </a:lnTo>
                    <a:lnTo>
                      <a:pt x="178" y="259"/>
                    </a:lnTo>
                    <a:lnTo>
                      <a:pt x="183" y="240"/>
                    </a:lnTo>
                    <a:lnTo>
                      <a:pt x="188" y="220"/>
                    </a:lnTo>
                    <a:lnTo>
                      <a:pt x="192" y="201"/>
                    </a:lnTo>
                    <a:lnTo>
                      <a:pt x="192" y="182"/>
                    </a:lnTo>
                    <a:lnTo>
                      <a:pt x="192" y="172"/>
                    </a:lnTo>
                    <a:lnTo>
                      <a:pt x="188" y="158"/>
                    </a:lnTo>
                    <a:lnTo>
                      <a:pt x="178" y="201"/>
                    </a:lnTo>
                    <a:lnTo>
                      <a:pt x="164" y="244"/>
                    </a:lnTo>
                    <a:lnTo>
                      <a:pt x="144" y="283"/>
                    </a:lnTo>
                    <a:lnTo>
                      <a:pt x="120" y="326"/>
                    </a:lnTo>
                    <a:lnTo>
                      <a:pt x="101" y="360"/>
                    </a:lnTo>
                    <a:lnTo>
                      <a:pt x="82" y="398"/>
                    </a:lnTo>
                    <a:lnTo>
                      <a:pt x="68" y="432"/>
                    </a:lnTo>
                    <a:lnTo>
                      <a:pt x="63" y="465"/>
                    </a:lnTo>
                    <a:lnTo>
                      <a:pt x="53" y="446"/>
                    </a:lnTo>
                    <a:lnTo>
                      <a:pt x="29" y="427"/>
                    </a:lnTo>
                    <a:lnTo>
                      <a:pt x="10" y="408"/>
                    </a:lnTo>
                    <a:lnTo>
                      <a:pt x="0" y="388"/>
                    </a:lnTo>
                    <a:lnTo>
                      <a:pt x="0" y="369"/>
                    </a:lnTo>
                    <a:lnTo>
                      <a:pt x="5" y="350"/>
                    </a:lnTo>
                    <a:lnTo>
                      <a:pt x="10" y="331"/>
                    </a:lnTo>
                    <a:lnTo>
                      <a:pt x="24" y="312"/>
                    </a:lnTo>
                    <a:lnTo>
                      <a:pt x="44" y="297"/>
                    </a:lnTo>
                    <a:lnTo>
                      <a:pt x="58" y="283"/>
                    </a:lnTo>
                    <a:lnTo>
                      <a:pt x="68" y="273"/>
                    </a:lnTo>
                    <a:lnTo>
                      <a:pt x="68" y="259"/>
                    </a:lnTo>
                    <a:lnTo>
                      <a:pt x="68" y="249"/>
                    </a:lnTo>
                    <a:lnTo>
                      <a:pt x="58" y="240"/>
                    </a:lnTo>
                    <a:lnTo>
                      <a:pt x="48" y="235"/>
                    </a:lnTo>
                    <a:lnTo>
                      <a:pt x="39" y="225"/>
                    </a:lnTo>
                    <a:lnTo>
                      <a:pt x="29" y="220"/>
                    </a:lnTo>
                    <a:lnTo>
                      <a:pt x="20" y="216"/>
                    </a:lnTo>
                    <a:lnTo>
                      <a:pt x="10" y="201"/>
                    </a:lnTo>
                    <a:lnTo>
                      <a:pt x="5" y="182"/>
                    </a:lnTo>
                    <a:lnTo>
                      <a:pt x="5" y="163"/>
                    </a:lnTo>
                    <a:lnTo>
                      <a:pt x="10" y="144"/>
                    </a:lnTo>
                    <a:lnTo>
                      <a:pt x="15" y="120"/>
                    </a:lnTo>
                    <a:lnTo>
                      <a:pt x="24" y="100"/>
                    </a:lnTo>
                    <a:lnTo>
                      <a:pt x="39" y="86"/>
                    </a:lnTo>
                    <a:lnTo>
                      <a:pt x="58" y="76"/>
                    </a:lnTo>
                    <a:lnTo>
                      <a:pt x="72" y="76"/>
                    </a:lnTo>
                    <a:lnTo>
                      <a:pt x="87" y="76"/>
                    </a:lnTo>
                    <a:lnTo>
                      <a:pt x="101" y="86"/>
                    </a:lnTo>
                    <a:lnTo>
                      <a:pt x="111" y="96"/>
                    </a:lnTo>
                    <a:lnTo>
                      <a:pt x="120" y="110"/>
                    </a:lnTo>
                    <a:lnTo>
                      <a:pt x="125" y="120"/>
                    </a:lnTo>
                    <a:lnTo>
                      <a:pt x="135" y="134"/>
                    </a:lnTo>
                    <a:lnTo>
                      <a:pt x="135" y="115"/>
                    </a:lnTo>
                    <a:lnTo>
                      <a:pt x="140" y="100"/>
                    </a:lnTo>
                    <a:lnTo>
                      <a:pt x="144" y="86"/>
                    </a:lnTo>
                    <a:lnTo>
                      <a:pt x="149" y="72"/>
                    </a:lnTo>
                    <a:lnTo>
                      <a:pt x="154" y="62"/>
                    </a:lnTo>
                    <a:lnTo>
                      <a:pt x="164" y="57"/>
                    </a:lnTo>
                    <a:lnTo>
                      <a:pt x="168" y="52"/>
                    </a:lnTo>
                    <a:lnTo>
                      <a:pt x="178" y="52"/>
                    </a:lnTo>
                    <a:lnTo>
                      <a:pt x="188" y="52"/>
                    </a:lnTo>
                    <a:lnTo>
                      <a:pt x="202" y="57"/>
                    </a:lnTo>
                    <a:lnTo>
                      <a:pt x="212" y="67"/>
                    </a:lnTo>
                    <a:lnTo>
                      <a:pt x="221" y="76"/>
                    </a:lnTo>
                    <a:lnTo>
                      <a:pt x="231" y="91"/>
                    </a:lnTo>
                    <a:lnTo>
                      <a:pt x="240" y="105"/>
                    </a:lnTo>
                    <a:lnTo>
                      <a:pt x="245" y="124"/>
                    </a:lnTo>
                    <a:lnTo>
                      <a:pt x="245" y="148"/>
                    </a:lnTo>
                    <a:lnTo>
                      <a:pt x="250" y="120"/>
                    </a:lnTo>
                    <a:lnTo>
                      <a:pt x="255" y="96"/>
                    </a:lnTo>
                    <a:lnTo>
                      <a:pt x="260" y="76"/>
                    </a:lnTo>
                    <a:lnTo>
                      <a:pt x="264" y="57"/>
                    </a:lnTo>
                    <a:lnTo>
                      <a:pt x="269" y="52"/>
                    </a:lnTo>
                    <a:lnTo>
                      <a:pt x="279" y="48"/>
                    </a:lnTo>
                    <a:lnTo>
                      <a:pt x="288" y="43"/>
                    </a:lnTo>
                    <a:lnTo>
                      <a:pt x="293" y="48"/>
                    </a:lnTo>
                    <a:lnTo>
                      <a:pt x="303" y="43"/>
                    </a:lnTo>
                    <a:lnTo>
                      <a:pt x="317" y="43"/>
                    </a:lnTo>
                    <a:lnTo>
                      <a:pt x="327" y="43"/>
                    </a:lnTo>
                    <a:lnTo>
                      <a:pt x="336" y="38"/>
                    </a:lnTo>
                    <a:lnTo>
                      <a:pt x="346" y="33"/>
                    </a:lnTo>
                    <a:lnTo>
                      <a:pt x="356" y="28"/>
                    </a:lnTo>
                    <a:lnTo>
                      <a:pt x="365" y="14"/>
                    </a:lnTo>
                    <a:lnTo>
                      <a:pt x="370" y="0"/>
                    </a:lnTo>
                    <a:lnTo>
                      <a:pt x="380" y="24"/>
                    </a:lnTo>
                    <a:lnTo>
                      <a:pt x="380" y="52"/>
                    </a:lnTo>
                    <a:lnTo>
                      <a:pt x="375" y="76"/>
                    </a:lnTo>
                    <a:lnTo>
                      <a:pt x="360" y="100"/>
                    </a:lnTo>
                    <a:lnTo>
                      <a:pt x="351" y="115"/>
                    </a:lnTo>
                    <a:lnTo>
                      <a:pt x="336" y="124"/>
                    </a:lnTo>
                    <a:lnTo>
                      <a:pt x="327" y="144"/>
                    </a:lnTo>
                    <a:lnTo>
                      <a:pt x="312" y="158"/>
                    </a:lnTo>
                    <a:lnTo>
                      <a:pt x="298" y="172"/>
                    </a:lnTo>
                    <a:lnTo>
                      <a:pt x="288" y="187"/>
                    </a:lnTo>
                    <a:lnTo>
                      <a:pt x="279" y="201"/>
                    </a:lnTo>
                    <a:lnTo>
                      <a:pt x="274" y="211"/>
                    </a:lnTo>
                    <a:lnTo>
                      <a:pt x="269" y="220"/>
                    </a:lnTo>
                    <a:lnTo>
                      <a:pt x="274" y="230"/>
                    </a:lnTo>
                    <a:lnTo>
                      <a:pt x="279" y="230"/>
                    </a:lnTo>
                    <a:lnTo>
                      <a:pt x="293" y="216"/>
                    </a:lnTo>
                    <a:lnTo>
                      <a:pt x="298" y="206"/>
                    </a:lnTo>
                    <a:lnTo>
                      <a:pt x="308" y="192"/>
                    </a:lnTo>
                    <a:lnTo>
                      <a:pt x="322" y="177"/>
                    </a:lnTo>
                    <a:lnTo>
                      <a:pt x="332" y="158"/>
                    </a:lnTo>
                    <a:lnTo>
                      <a:pt x="341" y="144"/>
                    </a:lnTo>
                    <a:lnTo>
                      <a:pt x="351" y="124"/>
                    </a:lnTo>
                    <a:lnTo>
                      <a:pt x="365" y="115"/>
                    </a:lnTo>
                    <a:lnTo>
                      <a:pt x="375" y="110"/>
                    </a:lnTo>
                    <a:close/>
                  </a:path>
                </a:pathLst>
              </a:cu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vi-VN" smtClean="0">
                  <a:solidFill>
                    <a:srgbClr val="000000"/>
                  </a:solidFill>
                  <a:latin typeface="Times New Roman" pitchFamily="18" charset="0"/>
                  <a:cs typeface="Times New Roman" pitchFamily="18" charset="0"/>
                </a:endParaRPr>
              </a:p>
            </p:txBody>
          </p:sp>
          <p:sp>
            <p:nvSpPr>
              <p:cNvPr id="18485" name="Freeform 40"/>
              <p:cNvSpPr>
                <a:spLocks/>
              </p:cNvSpPr>
              <p:nvPr/>
            </p:nvSpPr>
            <p:spPr bwMode="auto">
              <a:xfrm>
                <a:off x="2793" y="1894"/>
                <a:ext cx="77" cy="174"/>
              </a:xfrm>
              <a:custGeom>
                <a:avLst/>
                <a:gdLst>
                  <a:gd name="T0" fmla="*/ 39 w 77"/>
                  <a:gd name="T1" fmla="*/ 139 h 182"/>
                  <a:gd name="T2" fmla="*/ 29 w 77"/>
                  <a:gd name="T3" fmla="*/ 132 h 182"/>
                  <a:gd name="T4" fmla="*/ 20 w 77"/>
                  <a:gd name="T5" fmla="*/ 117 h 182"/>
                  <a:gd name="T6" fmla="*/ 10 w 77"/>
                  <a:gd name="T7" fmla="*/ 102 h 182"/>
                  <a:gd name="T8" fmla="*/ 5 w 77"/>
                  <a:gd name="T9" fmla="*/ 80 h 182"/>
                  <a:gd name="T10" fmla="*/ 0 w 77"/>
                  <a:gd name="T11" fmla="*/ 62 h 182"/>
                  <a:gd name="T12" fmla="*/ 0 w 77"/>
                  <a:gd name="T13" fmla="*/ 41 h 182"/>
                  <a:gd name="T14" fmla="*/ 0 w 77"/>
                  <a:gd name="T15" fmla="*/ 23 h 182"/>
                  <a:gd name="T16" fmla="*/ 5 w 77"/>
                  <a:gd name="T17" fmla="*/ 0 h 182"/>
                  <a:gd name="T18" fmla="*/ 10 w 77"/>
                  <a:gd name="T19" fmla="*/ 13 h 182"/>
                  <a:gd name="T20" fmla="*/ 20 w 77"/>
                  <a:gd name="T21" fmla="*/ 32 h 182"/>
                  <a:gd name="T22" fmla="*/ 24 w 77"/>
                  <a:gd name="T23" fmla="*/ 44 h 182"/>
                  <a:gd name="T24" fmla="*/ 29 w 77"/>
                  <a:gd name="T25" fmla="*/ 59 h 182"/>
                  <a:gd name="T26" fmla="*/ 34 w 77"/>
                  <a:gd name="T27" fmla="*/ 66 h 182"/>
                  <a:gd name="T28" fmla="*/ 44 w 77"/>
                  <a:gd name="T29" fmla="*/ 73 h 182"/>
                  <a:gd name="T30" fmla="*/ 58 w 77"/>
                  <a:gd name="T31" fmla="*/ 73 h 182"/>
                  <a:gd name="T32" fmla="*/ 77 w 77"/>
                  <a:gd name="T33" fmla="*/ 70 h 182"/>
                  <a:gd name="T34" fmla="*/ 39 w 77"/>
                  <a:gd name="T35" fmla="*/ 139 h 1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7"/>
                  <a:gd name="T55" fmla="*/ 0 h 182"/>
                  <a:gd name="T56" fmla="*/ 77 w 77"/>
                  <a:gd name="T57" fmla="*/ 182 h 1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7" h="182">
                    <a:moveTo>
                      <a:pt x="39" y="182"/>
                    </a:moveTo>
                    <a:lnTo>
                      <a:pt x="29" y="173"/>
                    </a:lnTo>
                    <a:lnTo>
                      <a:pt x="20" y="153"/>
                    </a:lnTo>
                    <a:lnTo>
                      <a:pt x="10" y="134"/>
                    </a:lnTo>
                    <a:lnTo>
                      <a:pt x="5" y="105"/>
                    </a:lnTo>
                    <a:lnTo>
                      <a:pt x="0" y="81"/>
                    </a:lnTo>
                    <a:lnTo>
                      <a:pt x="0" y="53"/>
                    </a:lnTo>
                    <a:lnTo>
                      <a:pt x="0" y="29"/>
                    </a:lnTo>
                    <a:lnTo>
                      <a:pt x="5" y="0"/>
                    </a:lnTo>
                    <a:lnTo>
                      <a:pt x="10" y="19"/>
                    </a:lnTo>
                    <a:lnTo>
                      <a:pt x="20" y="43"/>
                    </a:lnTo>
                    <a:lnTo>
                      <a:pt x="24" y="57"/>
                    </a:lnTo>
                    <a:lnTo>
                      <a:pt x="29" y="77"/>
                    </a:lnTo>
                    <a:lnTo>
                      <a:pt x="34" y="86"/>
                    </a:lnTo>
                    <a:lnTo>
                      <a:pt x="44" y="96"/>
                    </a:lnTo>
                    <a:lnTo>
                      <a:pt x="58" y="96"/>
                    </a:lnTo>
                    <a:lnTo>
                      <a:pt x="77" y="91"/>
                    </a:lnTo>
                    <a:lnTo>
                      <a:pt x="39" y="182"/>
                    </a:lnTo>
                    <a:close/>
                  </a:path>
                </a:pathLst>
              </a:cu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vi-VN" smtClean="0">
                  <a:solidFill>
                    <a:srgbClr val="000000"/>
                  </a:solidFill>
                  <a:latin typeface="Times New Roman" pitchFamily="18" charset="0"/>
                  <a:cs typeface="Times New Roman" pitchFamily="18" charset="0"/>
                </a:endParaRPr>
              </a:p>
            </p:txBody>
          </p:sp>
          <p:sp>
            <p:nvSpPr>
              <p:cNvPr id="18486" name="Freeform 41"/>
              <p:cNvSpPr>
                <a:spLocks/>
              </p:cNvSpPr>
              <p:nvPr/>
            </p:nvSpPr>
            <p:spPr bwMode="auto">
              <a:xfrm>
                <a:off x="2731" y="2063"/>
                <a:ext cx="62" cy="83"/>
              </a:xfrm>
              <a:custGeom>
                <a:avLst/>
                <a:gdLst>
                  <a:gd name="T0" fmla="*/ 14 w 62"/>
                  <a:gd name="T1" fmla="*/ 58 h 87"/>
                  <a:gd name="T2" fmla="*/ 5 w 62"/>
                  <a:gd name="T3" fmla="*/ 41 h 87"/>
                  <a:gd name="T4" fmla="*/ 0 w 62"/>
                  <a:gd name="T5" fmla="*/ 29 h 87"/>
                  <a:gd name="T6" fmla="*/ 5 w 62"/>
                  <a:gd name="T7" fmla="*/ 14 h 87"/>
                  <a:gd name="T8" fmla="*/ 14 w 62"/>
                  <a:gd name="T9" fmla="*/ 5 h 87"/>
                  <a:gd name="T10" fmla="*/ 24 w 62"/>
                  <a:gd name="T11" fmla="*/ 0 h 87"/>
                  <a:gd name="T12" fmla="*/ 34 w 62"/>
                  <a:gd name="T13" fmla="*/ 5 h 87"/>
                  <a:gd name="T14" fmla="*/ 48 w 62"/>
                  <a:gd name="T15" fmla="*/ 10 h 87"/>
                  <a:gd name="T16" fmla="*/ 58 w 62"/>
                  <a:gd name="T17" fmla="*/ 14 h 87"/>
                  <a:gd name="T18" fmla="*/ 62 w 62"/>
                  <a:gd name="T19" fmla="*/ 23 h 87"/>
                  <a:gd name="T20" fmla="*/ 62 w 62"/>
                  <a:gd name="T21" fmla="*/ 36 h 87"/>
                  <a:gd name="T22" fmla="*/ 58 w 62"/>
                  <a:gd name="T23" fmla="*/ 48 h 87"/>
                  <a:gd name="T24" fmla="*/ 53 w 62"/>
                  <a:gd name="T25" fmla="*/ 58 h 87"/>
                  <a:gd name="T26" fmla="*/ 43 w 62"/>
                  <a:gd name="T27" fmla="*/ 62 h 87"/>
                  <a:gd name="T28" fmla="*/ 34 w 62"/>
                  <a:gd name="T29" fmla="*/ 66 h 87"/>
                  <a:gd name="T30" fmla="*/ 24 w 62"/>
                  <a:gd name="T31" fmla="*/ 62 h 87"/>
                  <a:gd name="T32" fmla="*/ 14 w 62"/>
                  <a:gd name="T33" fmla="*/ 58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87"/>
                  <a:gd name="T53" fmla="*/ 62 w 62"/>
                  <a:gd name="T54" fmla="*/ 87 h 8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87">
                    <a:moveTo>
                      <a:pt x="14" y="77"/>
                    </a:moveTo>
                    <a:lnTo>
                      <a:pt x="5" y="53"/>
                    </a:lnTo>
                    <a:lnTo>
                      <a:pt x="0" y="39"/>
                    </a:lnTo>
                    <a:lnTo>
                      <a:pt x="5" y="20"/>
                    </a:lnTo>
                    <a:lnTo>
                      <a:pt x="14" y="5"/>
                    </a:lnTo>
                    <a:lnTo>
                      <a:pt x="24" y="0"/>
                    </a:lnTo>
                    <a:lnTo>
                      <a:pt x="34" y="5"/>
                    </a:lnTo>
                    <a:lnTo>
                      <a:pt x="48" y="10"/>
                    </a:lnTo>
                    <a:lnTo>
                      <a:pt x="58" y="20"/>
                    </a:lnTo>
                    <a:lnTo>
                      <a:pt x="62" y="29"/>
                    </a:lnTo>
                    <a:lnTo>
                      <a:pt x="62" y="48"/>
                    </a:lnTo>
                    <a:lnTo>
                      <a:pt x="58" y="63"/>
                    </a:lnTo>
                    <a:lnTo>
                      <a:pt x="53" y="77"/>
                    </a:lnTo>
                    <a:lnTo>
                      <a:pt x="43" y="82"/>
                    </a:lnTo>
                    <a:lnTo>
                      <a:pt x="34" y="87"/>
                    </a:lnTo>
                    <a:lnTo>
                      <a:pt x="24" y="82"/>
                    </a:lnTo>
                    <a:lnTo>
                      <a:pt x="14" y="77"/>
                    </a:lnTo>
                    <a:close/>
                  </a:path>
                </a:pathLst>
              </a:cu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vi-VN" smtClean="0">
                  <a:solidFill>
                    <a:srgbClr val="000000"/>
                  </a:solidFill>
                  <a:latin typeface="Times New Roman" pitchFamily="18" charset="0"/>
                  <a:cs typeface="Times New Roman" pitchFamily="18" charset="0"/>
                </a:endParaRPr>
              </a:p>
            </p:txBody>
          </p:sp>
          <p:sp>
            <p:nvSpPr>
              <p:cNvPr id="18487" name="Freeform 42"/>
              <p:cNvSpPr>
                <a:spLocks/>
              </p:cNvSpPr>
              <p:nvPr/>
            </p:nvSpPr>
            <p:spPr bwMode="auto">
              <a:xfrm>
                <a:off x="2947" y="1481"/>
                <a:ext cx="1190" cy="587"/>
              </a:xfrm>
              <a:custGeom>
                <a:avLst/>
                <a:gdLst>
                  <a:gd name="T0" fmla="*/ 154 w 1190"/>
                  <a:gd name="T1" fmla="*/ 70 h 614"/>
                  <a:gd name="T2" fmla="*/ 298 w 1190"/>
                  <a:gd name="T3" fmla="*/ 84 h 614"/>
                  <a:gd name="T4" fmla="*/ 432 w 1190"/>
                  <a:gd name="T5" fmla="*/ 142 h 614"/>
                  <a:gd name="T6" fmla="*/ 523 w 1190"/>
                  <a:gd name="T7" fmla="*/ 257 h 614"/>
                  <a:gd name="T8" fmla="*/ 533 w 1190"/>
                  <a:gd name="T9" fmla="*/ 230 h 614"/>
                  <a:gd name="T10" fmla="*/ 547 w 1190"/>
                  <a:gd name="T11" fmla="*/ 147 h 614"/>
                  <a:gd name="T12" fmla="*/ 600 w 1190"/>
                  <a:gd name="T13" fmla="*/ 139 h 614"/>
                  <a:gd name="T14" fmla="*/ 624 w 1190"/>
                  <a:gd name="T15" fmla="*/ 120 h 614"/>
                  <a:gd name="T16" fmla="*/ 682 w 1190"/>
                  <a:gd name="T17" fmla="*/ 41 h 614"/>
                  <a:gd name="T18" fmla="*/ 730 w 1190"/>
                  <a:gd name="T19" fmla="*/ 9 h 614"/>
                  <a:gd name="T20" fmla="*/ 758 w 1190"/>
                  <a:gd name="T21" fmla="*/ 88 h 614"/>
                  <a:gd name="T22" fmla="*/ 710 w 1190"/>
                  <a:gd name="T23" fmla="*/ 190 h 614"/>
                  <a:gd name="T24" fmla="*/ 816 w 1190"/>
                  <a:gd name="T25" fmla="*/ 96 h 614"/>
                  <a:gd name="T26" fmla="*/ 922 w 1190"/>
                  <a:gd name="T27" fmla="*/ 70 h 614"/>
                  <a:gd name="T28" fmla="*/ 922 w 1190"/>
                  <a:gd name="T29" fmla="*/ 120 h 614"/>
                  <a:gd name="T30" fmla="*/ 845 w 1190"/>
                  <a:gd name="T31" fmla="*/ 198 h 614"/>
                  <a:gd name="T32" fmla="*/ 797 w 1190"/>
                  <a:gd name="T33" fmla="*/ 224 h 614"/>
                  <a:gd name="T34" fmla="*/ 874 w 1190"/>
                  <a:gd name="T35" fmla="*/ 217 h 614"/>
                  <a:gd name="T36" fmla="*/ 936 w 1190"/>
                  <a:gd name="T37" fmla="*/ 208 h 614"/>
                  <a:gd name="T38" fmla="*/ 1003 w 1190"/>
                  <a:gd name="T39" fmla="*/ 183 h 614"/>
                  <a:gd name="T40" fmla="*/ 1066 w 1190"/>
                  <a:gd name="T41" fmla="*/ 139 h 614"/>
                  <a:gd name="T42" fmla="*/ 1104 w 1190"/>
                  <a:gd name="T43" fmla="*/ 139 h 614"/>
                  <a:gd name="T44" fmla="*/ 1118 w 1190"/>
                  <a:gd name="T45" fmla="*/ 124 h 614"/>
                  <a:gd name="T46" fmla="*/ 1085 w 1190"/>
                  <a:gd name="T47" fmla="*/ 129 h 614"/>
                  <a:gd name="T48" fmla="*/ 1051 w 1190"/>
                  <a:gd name="T49" fmla="*/ 106 h 614"/>
                  <a:gd name="T50" fmla="*/ 1051 w 1190"/>
                  <a:gd name="T51" fmla="*/ 51 h 614"/>
                  <a:gd name="T52" fmla="*/ 1094 w 1190"/>
                  <a:gd name="T53" fmla="*/ 13 h 614"/>
                  <a:gd name="T54" fmla="*/ 1162 w 1190"/>
                  <a:gd name="T55" fmla="*/ 30 h 614"/>
                  <a:gd name="T56" fmla="*/ 1190 w 1190"/>
                  <a:gd name="T57" fmla="*/ 98 h 614"/>
                  <a:gd name="T58" fmla="*/ 1118 w 1190"/>
                  <a:gd name="T59" fmla="*/ 201 h 614"/>
                  <a:gd name="T60" fmla="*/ 1013 w 1190"/>
                  <a:gd name="T61" fmla="*/ 249 h 614"/>
                  <a:gd name="T62" fmla="*/ 888 w 1190"/>
                  <a:gd name="T63" fmla="*/ 263 h 614"/>
                  <a:gd name="T64" fmla="*/ 773 w 1190"/>
                  <a:gd name="T65" fmla="*/ 271 h 614"/>
                  <a:gd name="T66" fmla="*/ 682 w 1190"/>
                  <a:gd name="T67" fmla="*/ 289 h 614"/>
                  <a:gd name="T68" fmla="*/ 629 w 1190"/>
                  <a:gd name="T69" fmla="*/ 348 h 614"/>
                  <a:gd name="T70" fmla="*/ 638 w 1190"/>
                  <a:gd name="T71" fmla="*/ 426 h 614"/>
                  <a:gd name="T72" fmla="*/ 706 w 1190"/>
                  <a:gd name="T73" fmla="*/ 426 h 614"/>
                  <a:gd name="T74" fmla="*/ 715 w 1190"/>
                  <a:gd name="T75" fmla="*/ 381 h 614"/>
                  <a:gd name="T76" fmla="*/ 701 w 1190"/>
                  <a:gd name="T77" fmla="*/ 352 h 614"/>
                  <a:gd name="T78" fmla="*/ 734 w 1190"/>
                  <a:gd name="T79" fmla="*/ 355 h 614"/>
                  <a:gd name="T80" fmla="*/ 754 w 1190"/>
                  <a:gd name="T81" fmla="*/ 359 h 614"/>
                  <a:gd name="T82" fmla="*/ 778 w 1190"/>
                  <a:gd name="T83" fmla="*/ 340 h 614"/>
                  <a:gd name="T84" fmla="*/ 806 w 1190"/>
                  <a:gd name="T85" fmla="*/ 352 h 614"/>
                  <a:gd name="T86" fmla="*/ 782 w 1190"/>
                  <a:gd name="T87" fmla="*/ 404 h 614"/>
                  <a:gd name="T88" fmla="*/ 734 w 1190"/>
                  <a:gd name="T89" fmla="*/ 449 h 614"/>
                  <a:gd name="T90" fmla="*/ 648 w 1190"/>
                  <a:gd name="T91" fmla="*/ 467 h 614"/>
                  <a:gd name="T92" fmla="*/ 552 w 1190"/>
                  <a:gd name="T93" fmla="*/ 445 h 614"/>
                  <a:gd name="T94" fmla="*/ 475 w 1190"/>
                  <a:gd name="T95" fmla="*/ 355 h 614"/>
                  <a:gd name="T96" fmla="*/ 408 w 1190"/>
                  <a:gd name="T97" fmla="*/ 279 h 614"/>
                  <a:gd name="T98" fmla="*/ 331 w 1190"/>
                  <a:gd name="T99" fmla="*/ 224 h 614"/>
                  <a:gd name="T100" fmla="*/ 245 w 1190"/>
                  <a:gd name="T101" fmla="*/ 180 h 614"/>
                  <a:gd name="T102" fmla="*/ 125 w 1190"/>
                  <a:gd name="T103" fmla="*/ 157 h 614"/>
                  <a:gd name="T104" fmla="*/ 14 w 1190"/>
                  <a:gd name="T105" fmla="*/ 154 h 614"/>
                  <a:gd name="T106" fmla="*/ 48 w 1190"/>
                  <a:gd name="T107" fmla="*/ 117 h 6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90"/>
                  <a:gd name="T163" fmla="*/ 0 h 614"/>
                  <a:gd name="T164" fmla="*/ 1190 w 1190"/>
                  <a:gd name="T165" fmla="*/ 614 h 6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90" h="614">
                    <a:moveTo>
                      <a:pt x="67" y="105"/>
                    </a:moveTo>
                    <a:lnTo>
                      <a:pt x="91" y="101"/>
                    </a:lnTo>
                    <a:lnTo>
                      <a:pt x="120" y="91"/>
                    </a:lnTo>
                    <a:lnTo>
                      <a:pt x="154" y="91"/>
                    </a:lnTo>
                    <a:lnTo>
                      <a:pt x="187" y="91"/>
                    </a:lnTo>
                    <a:lnTo>
                      <a:pt x="226" y="96"/>
                    </a:lnTo>
                    <a:lnTo>
                      <a:pt x="259" y="101"/>
                    </a:lnTo>
                    <a:lnTo>
                      <a:pt x="298" y="110"/>
                    </a:lnTo>
                    <a:lnTo>
                      <a:pt x="331" y="125"/>
                    </a:lnTo>
                    <a:lnTo>
                      <a:pt x="370" y="144"/>
                    </a:lnTo>
                    <a:lnTo>
                      <a:pt x="403" y="163"/>
                    </a:lnTo>
                    <a:lnTo>
                      <a:pt x="432" y="187"/>
                    </a:lnTo>
                    <a:lnTo>
                      <a:pt x="461" y="221"/>
                    </a:lnTo>
                    <a:lnTo>
                      <a:pt x="485" y="254"/>
                    </a:lnTo>
                    <a:lnTo>
                      <a:pt x="509" y="293"/>
                    </a:lnTo>
                    <a:lnTo>
                      <a:pt x="523" y="336"/>
                    </a:lnTo>
                    <a:lnTo>
                      <a:pt x="533" y="389"/>
                    </a:lnTo>
                    <a:lnTo>
                      <a:pt x="538" y="369"/>
                    </a:lnTo>
                    <a:lnTo>
                      <a:pt x="538" y="336"/>
                    </a:lnTo>
                    <a:lnTo>
                      <a:pt x="533" y="302"/>
                    </a:lnTo>
                    <a:lnTo>
                      <a:pt x="528" y="259"/>
                    </a:lnTo>
                    <a:lnTo>
                      <a:pt x="533" y="240"/>
                    </a:lnTo>
                    <a:lnTo>
                      <a:pt x="538" y="216"/>
                    </a:lnTo>
                    <a:lnTo>
                      <a:pt x="547" y="192"/>
                    </a:lnTo>
                    <a:lnTo>
                      <a:pt x="557" y="177"/>
                    </a:lnTo>
                    <a:lnTo>
                      <a:pt x="571" y="168"/>
                    </a:lnTo>
                    <a:lnTo>
                      <a:pt x="586" y="168"/>
                    </a:lnTo>
                    <a:lnTo>
                      <a:pt x="600" y="182"/>
                    </a:lnTo>
                    <a:lnTo>
                      <a:pt x="614" y="211"/>
                    </a:lnTo>
                    <a:lnTo>
                      <a:pt x="619" y="230"/>
                    </a:lnTo>
                    <a:lnTo>
                      <a:pt x="629" y="216"/>
                    </a:lnTo>
                    <a:lnTo>
                      <a:pt x="624" y="158"/>
                    </a:lnTo>
                    <a:lnTo>
                      <a:pt x="634" y="115"/>
                    </a:lnTo>
                    <a:lnTo>
                      <a:pt x="643" y="86"/>
                    </a:lnTo>
                    <a:lnTo>
                      <a:pt x="662" y="67"/>
                    </a:lnTo>
                    <a:lnTo>
                      <a:pt x="682" y="53"/>
                    </a:lnTo>
                    <a:lnTo>
                      <a:pt x="701" y="38"/>
                    </a:lnTo>
                    <a:lnTo>
                      <a:pt x="710" y="24"/>
                    </a:lnTo>
                    <a:lnTo>
                      <a:pt x="715" y="0"/>
                    </a:lnTo>
                    <a:lnTo>
                      <a:pt x="730" y="9"/>
                    </a:lnTo>
                    <a:lnTo>
                      <a:pt x="739" y="29"/>
                    </a:lnTo>
                    <a:lnTo>
                      <a:pt x="749" y="53"/>
                    </a:lnTo>
                    <a:lnTo>
                      <a:pt x="758" y="81"/>
                    </a:lnTo>
                    <a:lnTo>
                      <a:pt x="758" y="115"/>
                    </a:lnTo>
                    <a:lnTo>
                      <a:pt x="758" y="149"/>
                    </a:lnTo>
                    <a:lnTo>
                      <a:pt x="744" y="182"/>
                    </a:lnTo>
                    <a:lnTo>
                      <a:pt x="725" y="221"/>
                    </a:lnTo>
                    <a:lnTo>
                      <a:pt x="710" y="249"/>
                    </a:lnTo>
                    <a:lnTo>
                      <a:pt x="725" y="249"/>
                    </a:lnTo>
                    <a:lnTo>
                      <a:pt x="754" y="187"/>
                    </a:lnTo>
                    <a:lnTo>
                      <a:pt x="782" y="149"/>
                    </a:lnTo>
                    <a:lnTo>
                      <a:pt x="816" y="125"/>
                    </a:lnTo>
                    <a:lnTo>
                      <a:pt x="850" y="115"/>
                    </a:lnTo>
                    <a:lnTo>
                      <a:pt x="883" y="105"/>
                    </a:lnTo>
                    <a:lnTo>
                      <a:pt x="902" y="101"/>
                    </a:lnTo>
                    <a:lnTo>
                      <a:pt x="922" y="91"/>
                    </a:lnTo>
                    <a:lnTo>
                      <a:pt x="926" y="77"/>
                    </a:lnTo>
                    <a:lnTo>
                      <a:pt x="931" y="101"/>
                    </a:lnTo>
                    <a:lnTo>
                      <a:pt x="926" y="129"/>
                    </a:lnTo>
                    <a:lnTo>
                      <a:pt x="922" y="158"/>
                    </a:lnTo>
                    <a:lnTo>
                      <a:pt x="907" y="187"/>
                    </a:lnTo>
                    <a:lnTo>
                      <a:pt x="888" y="216"/>
                    </a:lnTo>
                    <a:lnTo>
                      <a:pt x="869" y="240"/>
                    </a:lnTo>
                    <a:lnTo>
                      <a:pt x="845" y="259"/>
                    </a:lnTo>
                    <a:lnTo>
                      <a:pt x="821" y="269"/>
                    </a:lnTo>
                    <a:lnTo>
                      <a:pt x="768" y="278"/>
                    </a:lnTo>
                    <a:lnTo>
                      <a:pt x="778" y="302"/>
                    </a:lnTo>
                    <a:lnTo>
                      <a:pt x="797" y="293"/>
                    </a:lnTo>
                    <a:lnTo>
                      <a:pt x="816" y="293"/>
                    </a:lnTo>
                    <a:lnTo>
                      <a:pt x="835" y="288"/>
                    </a:lnTo>
                    <a:lnTo>
                      <a:pt x="854" y="283"/>
                    </a:lnTo>
                    <a:lnTo>
                      <a:pt x="874" y="283"/>
                    </a:lnTo>
                    <a:lnTo>
                      <a:pt x="888" y="283"/>
                    </a:lnTo>
                    <a:lnTo>
                      <a:pt x="902" y="278"/>
                    </a:lnTo>
                    <a:lnTo>
                      <a:pt x="922" y="278"/>
                    </a:lnTo>
                    <a:lnTo>
                      <a:pt x="936" y="273"/>
                    </a:lnTo>
                    <a:lnTo>
                      <a:pt x="955" y="269"/>
                    </a:lnTo>
                    <a:lnTo>
                      <a:pt x="970" y="264"/>
                    </a:lnTo>
                    <a:lnTo>
                      <a:pt x="989" y="254"/>
                    </a:lnTo>
                    <a:lnTo>
                      <a:pt x="1003" y="240"/>
                    </a:lnTo>
                    <a:lnTo>
                      <a:pt x="1022" y="225"/>
                    </a:lnTo>
                    <a:lnTo>
                      <a:pt x="1037" y="206"/>
                    </a:lnTo>
                    <a:lnTo>
                      <a:pt x="1056" y="182"/>
                    </a:lnTo>
                    <a:lnTo>
                      <a:pt x="1066" y="182"/>
                    </a:lnTo>
                    <a:lnTo>
                      <a:pt x="1075" y="182"/>
                    </a:lnTo>
                    <a:lnTo>
                      <a:pt x="1085" y="182"/>
                    </a:lnTo>
                    <a:lnTo>
                      <a:pt x="1094" y="182"/>
                    </a:lnTo>
                    <a:lnTo>
                      <a:pt x="1104" y="182"/>
                    </a:lnTo>
                    <a:lnTo>
                      <a:pt x="1109" y="177"/>
                    </a:lnTo>
                    <a:lnTo>
                      <a:pt x="1118" y="173"/>
                    </a:lnTo>
                    <a:lnTo>
                      <a:pt x="1123" y="163"/>
                    </a:lnTo>
                    <a:lnTo>
                      <a:pt x="1118" y="163"/>
                    </a:lnTo>
                    <a:lnTo>
                      <a:pt x="1109" y="163"/>
                    </a:lnTo>
                    <a:lnTo>
                      <a:pt x="1099" y="168"/>
                    </a:lnTo>
                    <a:lnTo>
                      <a:pt x="1094" y="168"/>
                    </a:lnTo>
                    <a:lnTo>
                      <a:pt x="1085" y="168"/>
                    </a:lnTo>
                    <a:lnTo>
                      <a:pt x="1075" y="168"/>
                    </a:lnTo>
                    <a:lnTo>
                      <a:pt x="1066" y="168"/>
                    </a:lnTo>
                    <a:lnTo>
                      <a:pt x="1056" y="158"/>
                    </a:lnTo>
                    <a:lnTo>
                      <a:pt x="1051" y="139"/>
                    </a:lnTo>
                    <a:lnTo>
                      <a:pt x="1046" y="120"/>
                    </a:lnTo>
                    <a:lnTo>
                      <a:pt x="1042" y="101"/>
                    </a:lnTo>
                    <a:lnTo>
                      <a:pt x="1046" y="81"/>
                    </a:lnTo>
                    <a:lnTo>
                      <a:pt x="1051" y="67"/>
                    </a:lnTo>
                    <a:lnTo>
                      <a:pt x="1056" y="53"/>
                    </a:lnTo>
                    <a:lnTo>
                      <a:pt x="1070" y="43"/>
                    </a:lnTo>
                    <a:lnTo>
                      <a:pt x="1080" y="29"/>
                    </a:lnTo>
                    <a:lnTo>
                      <a:pt x="1094" y="19"/>
                    </a:lnTo>
                    <a:lnTo>
                      <a:pt x="1114" y="19"/>
                    </a:lnTo>
                    <a:lnTo>
                      <a:pt x="1128" y="19"/>
                    </a:lnTo>
                    <a:lnTo>
                      <a:pt x="1147" y="24"/>
                    </a:lnTo>
                    <a:lnTo>
                      <a:pt x="1162" y="38"/>
                    </a:lnTo>
                    <a:lnTo>
                      <a:pt x="1176" y="53"/>
                    </a:lnTo>
                    <a:lnTo>
                      <a:pt x="1186" y="77"/>
                    </a:lnTo>
                    <a:lnTo>
                      <a:pt x="1190" y="101"/>
                    </a:lnTo>
                    <a:lnTo>
                      <a:pt x="1190" y="129"/>
                    </a:lnTo>
                    <a:lnTo>
                      <a:pt x="1181" y="163"/>
                    </a:lnTo>
                    <a:lnTo>
                      <a:pt x="1166" y="197"/>
                    </a:lnTo>
                    <a:lnTo>
                      <a:pt x="1142" y="230"/>
                    </a:lnTo>
                    <a:lnTo>
                      <a:pt x="1118" y="264"/>
                    </a:lnTo>
                    <a:lnTo>
                      <a:pt x="1090" y="288"/>
                    </a:lnTo>
                    <a:lnTo>
                      <a:pt x="1066" y="307"/>
                    </a:lnTo>
                    <a:lnTo>
                      <a:pt x="1042" y="317"/>
                    </a:lnTo>
                    <a:lnTo>
                      <a:pt x="1013" y="326"/>
                    </a:lnTo>
                    <a:lnTo>
                      <a:pt x="984" y="331"/>
                    </a:lnTo>
                    <a:lnTo>
                      <a:pt x="950" y="336"/>
                    </a:lnTo>
                    <a:lnTo>
                      <a:pt x="922" y="341"/>
                    </a:lnTo>
                    <a:lnTo>
                      <a:pt x="888" y="345"/>
                    </a:lnTo>
                    <a:lnTo>
                      <a:pt x="859" y="345"/>
                    </a:lnTo>
                    <a:lnTo>
                      <a:pt x="830" y="350"/>
                    </a:lnTo>
                    <a:lnTo>
                      <a:pt x="802" y="355"/>
                    </a:lnTo>
                    <a:lnTo>
                      <a:pt x="773" y="355"/>
                    </a:lnTo>
                    <a:lnTo>
                      <a:pt x="749" y="360"/>
                    </a:lnTo>
                    <a:lnTo>
                      <a:pt x="725" y="365"/>
                    </a:lnTo>
                    <a:lnTo>
                      <a:pt x="701" y="374"/>
                    </a:lnTo>
                    <a:lnTo>
                      <a:pt x="682" y="379"/>
                    </a:lnTo>
                    <a:lnTo>
                      <a:pt x="667" y="393"/>
                    </a:lnTo>
                    <a:lnTo>
                      <a:pt x="653" y="408"/>
                    </a:lnTo>
                    <a:lnTo>
                      <a:pt x="643" y="422"/>
                    </a:lnTo>
                    <a:lnTo>
                      <a:pt x="629" y="456"/>
                    </a:lnTo>
                    <a:lnTo>
                      <a:pt x="624" y="489"/>
                    </a:lnTo>
                    <a:lnTo>
                      <a:pt x="624" y="518"/>
                    </a:lnTo>
                    <a:lnTo>
                      <a:pt x="629" y="537"/>
                    </a:lnTo>
                    <a:lnTo>
                      <a:pt x="638" y="557"/>
                    </a:lnTo>
                    <a:lnTo>
                      <a:pt x="648" y="566"/>
                    </a:lnTo>
                    <a:lnTo>
                      <a:pt x="667" y="571"/>
                    </a:lnTo>
                    <a:lnTo>
                      <a:pt x="686" y="571"/>
                    </a:lnTo>
                    <a:lnTo>
                      <a:pt x="706" y="561"/>
                    </a:lnTo>
                    <a:lnTo>
                      <a:pt x="715" y="547"/>
                    </a:lnTo>
                    <a:lnTo>
                      <a:pt x="720" y="533"/>
                    </a:lnTo>
                    <a:lnTo>
                      <a:pt x="720" y="518"/>
                    </a:lnTo>
                    <a:lnTo>
                      <a:pt x="715" y="499"/>
                    </a:lnTo>
                    <a:lnTo>
                      <a:pt x="710" y="485"/>
                    </a:lnTo>
                    <a:lnTo>
                      <a:pt x="701" y="475"/>
                    </a:lnTo>
                    <a:lnTo>
                      <a:pt x="686" y="465"/>
                    </a:lnTo>
                    <a:lnTo>
                      <a:pt x="701" y="461"/>
                    </a:lnTo>
                    <a:lnTo>
                      <a:pt x="710" y="456"/>
                    </a:lnTo>
                    <a:lnTo>
                      <a:pt x="720" y="456"/>
                    </a:lnTo>
                    <a:lnTo>
                      <a:pt x="730" y="461"/>
                    </a:lnTo>
                    <a:lnTo>
                      <a:pt x="734" y="465"/>
                    </a:lnTo>
                    <a:lnTo>
                      <a:pt x="744" y="470"/>
                    </a:lnTo>
                    <a:lnTo>
                      <a:pt x="744" y="475"/>
                    </a:lnTo>
                    <a:lnTo>
                      <a:pt x="749" y="480"/>
                    </a:lnTo>
                    <a:lnTo>
                      <a:pt x="754" y="470"/>
                    </a:lnTo>
                    <a:lnTo>
                      <a:pt x="758" y="461"/>
                    </a:lnTo>
                    <a:lnTo>
                      <a:pt x="768" y="451"/>
                    </a:lnTo>
                    <a:lnTo>
                      <a:pt x="773" y="446"/>
                    </a:lnTo>
                    <a:lnTo>
                      <a:pt x="778" y="446"/>
                    </a:lnTo>
                    <a:lnTo>
                      <a:pt x="787" y="446"/>
                    </a:lnTo>
                    <a:lnTo>
                      <a:pt x="792" y="446"/>
                    </a:lnTo>
                    <a:lnTo>
                      <a:pt x="802" y="451"/>
                    </a:lnTo>
                    <a:lnTo>
                      <a:pt x="806" y="461"/>
                    </a:lnTo>
                    <a:lnTo>
                      <a:pt x="806" y="475"/>
                    </a:lnTo>
                    <a:lnTo>
                      <a:pt x="806" y="494"/>
                    </a:lnTo>
                    <a:lnTo>
                      <a:pt x="797" y="509"/>
                    </a:lnTo>
                    <a:lnTo>
                      <a:pt x="782" y="528"/>
                    </a:lnTo>
                    <a:lnTo>
                      <a:pt x="773" y="547"/>
                    </a:lnTo>
                    <a:lnTo>
                      <a:pt x="758" y="566"/>
                    </a:lnTo>
                    <a:lnTo>
                      <a:pt x="744" y="581"/>
                    </a:lnTo>
                    <a:lnTo>
                      <a:pt x="734" y="590"/>
                    </a:lnTo>
                    <a:lnTo>
                      <a:pt x="715" y="595"/>
                    </a:lnTo>
                    <a:lnTo>
                      <a:pt x="696" y="605"/>
                    </a:lnTo>
                    <a:lnTo>
                      <a:pt x="672" y="609"/>
                    </a:lnTo>
                    <a:lnTo>
                      <a:pt x="648" y="614"/>
                    </a:lnTo>
                    <a:lnTo>
                      <a:pt x="629" y="614"/>
                    </a:lnTo>
                    <a:lnTo>
                      <a:pt x="605" y="609"/>
                    </a:lnTo>
                    <a:lnTo>
                      <a:pt x="586" y="605"/>
                    </a:lnTo>
                    <a:lnTo>
                      <a:pt x="552" y="581"/>
                    </a:lnTo>
                    <a:lnTo>
                      <a:pt x="528" y="557"/>
                    </a:lnTo>
                    <a:lnTo>
                      <a:pt x="504" y="528"/>
                    </a:lnTo>
                    <a:lnTo>
                      <a:pt x="490" y="499"/>
                    </a:lnTo>
                    <a:lnTo>
                      <a:pt x="475" y="465"/>
                    </a:lnTo>
                    <a:lnTo>
                      <a:pt x="461" y="437"/>
                    </a:lnTo>
                    <a:lnTo>
                      <a:pt x="446" y="408"/>
                    </a:lnTo>
                    <a:lnTo>
                      <a:pt x="427" y="384"/>
                    </a:lnTo>
                    <a:lnTo>
                      <a:pt x="408" y="365"/>
                    </a:lnTo>
                    <a:lnTo>
                      <a:pt x="389" y="345"/>
                    </a:lnTo>
                    <a:lnTo>
                      <a:pt x="370" y="326"/>
                    </a:lnTo>
                    <a:lnTo>
                      <a:pt x="350" y="307"/>
                    </a:lnTo>
                    <a:lnTo>
                      <a:pt x="331" y="293"/>
                    </a:lnTo>
                    <a:lnTo>
                      <a:pt x="312" y="273"/>
                    </a:lnTo>
                    <a:lnTo>
                      <a:pt x="293" y="259"/>
                    </a:lnTo>
                    <a:lnTo>
                      <a:pt x="269" y="245"/>
                    </a:lnTo>
                    <a:lnTo>
                      <a:pt x="245" y="235"/>
                    </a:lnTo>
                    <a:lnTo>
                      <a:pt x="221" y="225"/>
                    </a:lnTo>
                    <a:lnTo>
                      <a:pt x="192" y="216"/>
                    </a:lnTo>
                    <a:lnTo>
                      <a:pt x="158" y="211"/>
                    </a:lnTo>
                    <a:lnTo>
                      <a:pt x="125" y="206"/>
                    </a:lnTo>
                    <a:lnTo>
                      <a:pt x="86" y="206"/>
                    </a:lnTo>
                    <a:lnTo>
                      <a:pt x="43" y="211"/>
                    </a:lnTo>
                    <a:lnTo>
                      <a:pt x="0" y="216"/>
                    </a:lnTo>
                    <a:lnTo>
                      <a:pt x="14" y="201"/>
                    </a:lnTo>
                    <a:lnTo>
                      <a:pt x="24" y="187"/>
                    </a:lnTo>
                    <a:lnTo>
                      <a:pt x="34" y="177"/>
                    </a:lnTo>
                    <a:lnTo>
                      <a:pt x="43" y="163"/>
                    </a:lnTo>
                    <a:lnTo>
                      <a:pt x="48" y="153"/>
                    </a:lnTo>
                    <a:lnTo>
                      <a:pt x="58" y="139"/>
                    </a:lnTo>
                    <a:lnTo>
                      <a:pt x="62" y="120"/>
                    </a:lnTo>
                    <a:lnTo>
                      <a:pt x="67" y="105"/>
                    </a:lnTo>
                    <a:close/>
                  </a:path>
                </a:pathLst>
              </a:cu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vi-VN" smtClean="0">
                  <a:solidFill>
                    <a:srgbClr val="000000"/>
                  </a:solidFill>
                  <a:latin typeface="Times New Roman" pitchFamily="18" charset="0"/>
                  <a:cs typeface="Times New Roman" pitchFamily="18" charset="0"/>
                </a:endParaRPr>
              </a:p>
            </p:txBody>
          </p:sp>
          <p:sp>
            <p:nvSpPr>
              <p:cNvPr id="18488" name="Freeform 43"/>
              <p:cNvSpPr>
                <a:spLocks/>
              </p:cNvSpPr>
              <p:nvPr/>
            </p:nvSpPr>
            <p:spPr bwMode="auto">
              <a:xfrm>
                <a:off x="1901" y="1449"/>
                <a:ext cx="643" cy="303"/>
              </a:xfrm>
              <a:custGeom>
                <a:avLst/>
                <a:gdLst>
                  <a:gd name="T0" fmla="*/ 604 w 643"/>
                  <a:gd name="T1" fmla="*/ 242 h 317"/>
                  <a:gd name="T2" fmla="*/ 580 w 643"/>
                  <a:gd name="T3" fmla="*/ 219 h 317"/>
                  <a:gd name="T4" fmla="*/ 552 w 643"/>
                  <a:gd name="T5" fmla="*/ 201 h 317"/>
                  <a:gd name="T6" fmla="*/ 523 w 643"/>
                  <a:gd name="T7" fmla="*/ 180 h 317"/>
                  <a:gd name="T8" fmla="*/ 494 w 643"/>
                  <a:gd name="T9" fmla="*/ 164 h 317"/>
                  <a:gd name="T10" fmla="*/ 465 w 643"/>
                  <a:gd name="T11" fmla="*/ 147 h 317"/>
                  <a:gd name="T12" fmla="*/ 432 w 643"/>
                  <a:gd name="T13" fmla="*/ 135 h 317"/>
                  <a:gd name="T14" fmla="*/ 398 w 643"/>
                  <a:gd name="T15" fmla="*/ 121 h 317"/>
                  <a:gd name="T16" fmla="*/ 364 w 643"/>
                  <a:gd name="T17" fmla="*/ 110 h 317"/>
                  <a:gd name="T18" fmla="*/ 336 w 643"/>
                  <a:gd name="T19" fmla="*/ 103 h 317"/>
                  <a:gd name="T20" fmla="*/ 297 w 643"/>
                  <a:gd name="T21" fmla="*/ 95 h 317"/>
                  <a:gd name="T22" fmla="*/ 264 w 643"/>
                  <a:gd name="T23" fmla="*/ 88 h 317"/>
                  <a:gd name="T24" fmla="*/ 225 w 643"/>
                  <a:gd name="T25" fmla="*/ 85 h 317"/>
                  <a:gd name="T26" fmla="*/ 187 w 643"/>
                  <a:gd name="T27" fmla="*/ 85 h 317"/>
                  <a:gd name="T28" fmla="*/ 153 w 643"/>
                  <a:gd name="T29" fmla="*/ 85 h 317"/>
                  <a:gd name="T30" fmla="*/ 115 w 643"/>
                  <a:gd name="T31" fmla="*/ 92 h 317"/>
                  <a:gd name="T32" fmla="*/ 76 w 643"/>
                  <a:gd name="T33" fmla="*/ 95 h 317"/>
                  <a:gd name="T34" fmla="*/ 0 w 643"/>
                  <a:gd name="T35" fmla="*/ 23 h 317"/>
                  <a:gd name="T36" fmla="*/ 28 w 643"/>
                  <a:gd name="T37" fmla="*/ 13 h 317"/>
                  <a:gd name="T38" fmla="*/ 62 w 643"/>
                  <a:gd name="T39" fmla="*/ 10 h 317"/>
                  <a:gd name="T40" fmla="*/ 100 w 643"/>
                  <a:gd name="T41" fmla="*/ 5 h 317"/>
                  <a:gd name="T42" fmla="*/ 134 w 643"/>
                  <a:gd name="T43" fmla="*/ 0 h 317"/>
                  <a:gd name="T44" fmla="*/ 172 w 643"/>
                  <a:gd name="T45" fmla="*/ 0 h 317"/>
                  <a:gd name="T46" fmla="*/ 211 w 643"/>
                  <a:gd name="T47" fmla="*/ 0 h 317"/>
                  <a:gd name="T48" fmla="*/ 254 w 643"/>
                  <a:gd name="T49" fmla="*/ 5 h 317"/>
                  <a:gd name="T50" fmla="*/ 292 w 643"/>
                  <a:gd name="T51" fmla="*/ 10 h 317"/>
                  <a:gd name="T52" fmla="*/ 331 w 643"/>
                  <a:gd name="T53" fmla="*/ 13 h 317"/>
                  <a:gd name="T54" fmla="*/ 374 w 643"/>
                  <a:gd name="T55" fmla="*/ 23 h 317"/>
                  <a:gd name="T56" fmla="*/ 412 w 643"/>
                  <a:gd name="T57" fmla="*/ 30 h 317"/>
                  <a:gd name="T58" fmla="*/ 451 w 643"/>
                  <a:gd name="T59" fmla="*/ 41 h 317"/>
                  <a:gd name="T60" fmla="*/ 489 w 643"/>
                  <a:gd name="T61" fmla="*/ 54 h 317"/>
                  <a:gd name="T62" fmla="*/ 528 w 643"/>
                  <a:gd name="T63" fmla="*/ 70 h 317"/>
                  <a:gd name="T64" fmla="*/ 561 w 643"/>
                  <a:gd name="T65" fmla="*/ 88 h 317"/>
                  <a:gd name="T66" fmla="*/ 595 w 643"/>
                  <a:gd name="T67" fmla="*/ 106 h 317"/>
                  <a:gd name="T68" fmla="*/ 595 w 643"/>
                  <a:gd name="T69" fmla="*/ 114 h 317"/>
                  <a:gd name="T70" fmla="*/ 595 w 643"/>
                  <a:gd name="T71" fmla="*/ 121 h 317"/>
                  <a:gd name="T72" fmla="*/ 600 w 643"/>
                  <a:gd name="T73" fmla="*/ 132 h 317"/>
                  <a:gd name="T74" fmla="*/ 600 w 643"/>
                  <a:gd name="T75" fmla="*/ 142 h 317"/>
                  <a:gd name="T76" fmla="*/ 609 w 643"/>
                  <a:gd name="T77" fmla="*/ 154 h 317"/>
                  <a:gd name="T78" fmla="*/ 614 w 643"/>
                  <a:gd name="T79" fmla="*/ 161 h 317"/>
                  <a:gd name="T80" fmla="*/ 628 w 643"/>
                  <a:gd name="T81" fmla="*/ 172 h 317"/>
                  <a:gd name="T82" fmla="*/ 638 w 643"/>
                  <a:gd name="T83" fmla="*/ 183 h 317"/>
                  <a:gd name="T84" fmla="*/ 643 w 643"/>
                  <a:gd name="T85" fmla="*/ 190 h 317"/>
                  <a:gd name="T86" fmla="*/ 643 w 643"/>
                  <a:gd name="T87" fmla="*/ 198 h 317"/>
                  <a:gd name="T88" fmla="*/ 638 w 643"/>
                  <a:gd name="T89" fmla="*/ 206 h 317"/>
                  <a:gd name="T90" fmla="*/ 633 w 643"/>
                  <a:gd name="T91" fmla="*/ 208 h 317"/>
                  <a:gd name="T92" fmla="*/ 624 w 643"/>
                  <a:gd name="T93" fmla="*/ 217 h 317"/>
                  <a:gd name="T94" fmla="*/ 614 w 643"/>
                  <a:gd name="T95" fmla="*/ 227 h 317"/>
                  <a:gd name="T96" fmla="*/ 604 w 643"/>
                  <a:gd name="T97" fmla="*/ 234 h 317"/>
                  <a:gd name="T98" fmla="*/ 604 w 643"/>
                  <a:gd name="T99" fmla="*/ 242 h 31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43"/>
                  <a:gd name="T151" fmla="*/ 0 h 317"/>
                  <a:gd name="T152" fmla="*/ 643 w 643"/>
                  <a:gd name="T153" fmla="*/ 317 h 31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43" h="317">
                    <a:moveTo>
                      <a:pt x="604" y="317"/>
                    </a:moveTo>
                    <a:lnTo>
                      <a:pt x="580" y="288"/>
                    </a:lnTo>
                    <a:lnTo>
                      <a:pt x="552" y="264"/>
                    </a:lnTo>
                    <a:lnTo>
                      <a:pt x="523" y="235"/>
                    </a:lnTo>
                    <a:lnTo>
                      <a:pt x="494" y="216"/>
                    </a:lnTo>
                    <a:lnTo>
                      <a:pt x="465" y="192"/>
                    </a:lnTo>
                    <a:lnTo>
                      <a:pt x="432" y="178"/>
                    </a:lnTo>
                    <a:lnTo>
                      <a:pt x="398" y="159"/>
                    </a:lnTo>
                    <a:lnTo>
                      <a:pt x="364" y="144"/>
                    </a:lnTo>
                    <a:lnTo>
                      <a:pt x="336" y="135"/>
                    </a:lnTo>
                    <a:lnTo>
                      <a:pt x="297" y="125"/>
                    </a:lnTo>
                    <a:lnTo>
                      <a:pt x="264" y="115"/>
                    </a:lnTo>
                    <a:lnTo>
                      <a:pt x="225" y="111"/>
                    </a:lnTo>
                    <a:lnTo>
                      <a:pt x="187" y="111"/>
                    </a:lnTo>
                    <a:lnTo>
                      <a:pt x="153" y="111"/>
                    </a:lnTo>
                    <a:lnTo>
                      <a:pt x="115" y="120"/>
                    </a:lnTo>
                    <a:lnTo>
                      <a:pt x="76" y="125"/>
                    </a:lnTo>
                    <a:lnTo>
                      <a:pt x="0" y="29"/>
                    </a:lnTo>
                    <a:lnTo>
                      <a:pt x="28" y="19"/>
                    </a:lnTo>
                    <a:lnTo>
                      <a:pt x="62" y="10"/>
                    </a:lnTo>
                    <a:lnTo>
                      <a:pt x="100" y="5"/>
                    </a:lnTo>
                    <a:lnTo>
                      <a:pt x="134" y="0"/>
                    </a:lnTo>
                    <a:lnTo>
                      <a:pt x="172" y="0"/>
                    </a:lnTo>
                    <a:lnTo>
                      <a:pt x="211" y="0"/>
                    </a:lnTo>
                    <a:lnTo>
                      <a:pt x="254" y="5"/>
                    </a:lnTo>
                    <a:lnTo>
                      <a:pt x="292" y="10"/>
                    </a:lnTo>
                    <a:lnTo>
                      <a:pt x="331" y="19"/>
                    </a:lnTo>
                    <a:lnTo>
                      <a:pt x="374" y="29"/>
                    </a:lnTo>
                    <a:lnTo>
                      <a:pt x="412" y="39"/>
                    </a:lnTo>
                    <a:lnTo>
                      <a:pt x="451" y="53"/>
                    </a:lnTo>
                    <a:lnTo>
                      <a:pt x="489" y="72"/>
                    </a:lnTo>
                    <a:lnTo>
                      <a:pt x="528" y="91"/>
                    </a:lnTo>
                    <a:lnTo>
                      <a:pt x="561" y="115"/>
                    </a:lnTo>
                    <a:lnTo>
                      <a:pt x="595" y="139"/>
                    </a:lnTo>
                    <a:lnTo>
                      <a:pt x="595" y="149"/>
                    </a:lnTo>
                    <a:lnTo>
                      <a:pt x="595" y="159"/>
                    </a:lnTo>
                    <a:lnTo>
                      <a:pt x="600" y="173"/>
                    </a:lnTo>
                    <a:lnTo>
                      <a:pt x="600" y="187"/>
                    </a:lnTo>
                    <a:lnTo>
                      <a:pt x="609" y="202"/>
                    </a:lnTo>
                    <a:lnTo>
                      <a:pt x="614" y="211"/>
                    </a:lnTo>
                    <a:lnTo>
                      <a:pt x="628" y="226"/>
                    </a:lnTo>
                    <a:lnTo>
                      <a:pt x="638" y="240"/>
                    </a:lnTo>
                    <a:lnTo>
                      <a:pt x="643" y="250"/>
                    </a:lnTo>
                    <a:lnTo>
                      <a:pt x="643" y="259"/>
                    </a:lnTo>
                    <a:lnTo>
                      <a:pt x="638" y="269"/>
                    </a:lnTo>
                    <a:lnTo>
                      <a:pt x="633" y="274"/>
                    </a:lnTo>
                    <a:lnTo>
                      <a:pt x="624" y="283"/>
                    </a:lnTo>
                    <a:lnTo>
                      <a:pt x="614" y="298"/>
                    </a:lnTo>
                    <a:lnTo>
                      <a:pt x="604" y="307"/>
                    </a:lnTo>
                    <a:lnTo>
                      <a:pt x="604" y="317"/>
                    </a:lnTo>
                    <a:close/>
                  </a:path>
                </a:pathLst>
              </a:cu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vi-VN" smtClean="0">
                  <a:solidFill>
                    <a:srgbClr val="000000"/>
                  </a:solidFill>
                  <a:latin typeface="Times New Roman" pitchFamily="18" charset="0"/>
                  <a:cs typeface="Times New Roman" pitchFamily="18" charset="0"/>
                </a:endParaRPr>
              </a:p>
            </p:txBody>
          </p:sp>
          <p:sp>
            <p:nvSpPr>
              <p:cNvPr id="18489" name="Freeform 44"/>
              <p:cNvSpPr>
                <a:spLocks/>
              </p:cNvSpPr>
              <p:nvPr/>
            </p:nvSpPr>
            <p:spPr bwMode="auto">
              <a:xfrm>
                <a:off x="2016" y="1601"/>
                <a:ext cx="561" cy="623"/>
              </a:xfrm>
              <a:custGeom>
                <a:avLst/>
                <a:gdLst>
                  <a:gd name="T0" fmla="*/ 0 w 561"/>
                  <a:gd name="T1" fmla="*/ 11 h 652"/>
                  <a:gd name="T2" fmla="*/ 29 w 561"/>
                  <a:gd name="T3" fmla="*/ 4 h 652"/>
                  <a:gd name="T4" fmla="*/ 53 w 561"/>
                  <a:gd name="T5" fmla="*/ 0 h 652"/>
                  <a:gd name="T6" fmla="*/ 77 w 561"/>
                  <a:gd name="T7" fmla="*/ 0 h 652"/>
                  <a:gd name="T8" fmla="*/ 96 w 561"/>
                  <a:gd name="T9" fmla="*/ 9 h 652"/>
                  <a:gd name="T10" fmla="*/ 110 w 561"/>
                  <a:gd name="T11" fmla="*/ 13 h 652"/>
                  <a:gd name="T12" fmla="*/ 125 w 561"/>
                  <a:gd name="T13" fmla="*/ 27 h 652"/>
                  <a:gd name="T14" fmla="*/ 134 w 561"/>
                  <a:gd name="T15" fmla="*/ 36 h 652"/>
                  <a:gd name="T16" fmla="*/ 139 w 561"/>
                  <a:gd name="T17" fmla="*/ 48 h 652"/>
                  <a:gd name="T18" fmla="*/ 144 w 561"/>
                  <a:gd name="T19" fmla="*/ 58 h 652"/>
                  <a:gd name="T20" fmla="*/ 149 w 561"/>
                  <a:gd name="T21" fmla="*/ 62 h 652"/>
                  <a:gd name="T22" fmla="*/ 149 w 561"/>
                  <a:gd name="T23" fmla="*/ 51 h 652"/>
                  <a:gd name="T24" fmla="*/ 149 w 561"/>
                  <a:gd name="T25" fmla="*/ 32 h 652"/>
                  <a:gd name="T26" fmla="*/ 158 w 561"/>
                  <a:gd name="T27" fmla="*/ 27 h 652"/>
                  <a:gd name="T28" fmla="*/ 173 w 561"/>
                  <a:gd name="T29" fmla="*/ 27 h 652"/>
                  <a:gd name="T30" fmla="*/ 192 w 561"/>
                  <a:gd name="T31" fmla="*/ 32 h 652"/>
                  <a:gd name="T32" fmla="*/ 221 w 561"/>
                  <a:gd name="T33" fmla="*/ 44 h 652"/>
                  <a:gd name="T34" fmla="*/ 245 w 561"/>
                  <a:gd name="T35" fmla="*/ 58 h 652"/>
                  <a:gd name="T36" fmla="*/ 269 w 561"/>
                  <a:gd name="T37" fmla="*/ 80 h 652"/>
                  <a:gd name="T38" fmla="*/ 288 w 561"/>
                  <a:gd name="T39" fmla="*/ 102 h 652"/>
                  <a:gd name="T40" fmla="*/ 293 w 561"/>
                  <a:gd name="T41" fmla="*/ 128 h 652"/>
                  <a:gd name="T42" fmla="*/ 297 w 561"/>
                  <a:gd name="T43" fmla="*/ 146 h 652"/>
                  <a:gd name="T44" fmla="*/ 307 w 561"/>
                  <a:gd name="T45" fmla="*/ 157 h 652"/>
                  <a:gd name="T46" fmla="*/ 312 w 561"/>
                  <a:gd name="T47" fmla="*/ 157 h 652"/>
                  <a:gd name="T48" fmla="*/ 317 w 561"/>
                  <a:gd name="T49" fmla="*/ 146 h 652"/>
                  <a:gd name="T50" fmla="*/ 321 w 561"/>
                  <a:gd name="T51" fmla="*/ 134 h 652"/>
                  <a:gd name="T52" fmla="*/ 326 w 561"/>
                  <a:gd name="T53" fmla="*/ 128 h 652"/>
                  <a:gd name="T54" fmla="*/ 336 w 561"/>
                  <a:gd name="T55" fmla="*/ 117 h 652"/>
                  <a:gd name="T56" fmla="*/ 345 w 561"/>
                  <a:gd name="T57" fmla="*/ 113 h 652"/>
                  <a:gd name="T58" fmla="*/ 355 w 561"/>
                  <a:gd name="T59" fmla="*/ 113 h 652"/>
                  <a:gd name="T60" fmla="*/ 374 w 561"/>
                  <a:gd name="T61" fmla="*/ 120 h 652"/>
                  <a:gd name="T62" fmla="*/ 393 w 561"/>
                  <a:gd name="T63" fmla="*/ 134 h 652"/>
                  <a:gd name="T64" fmla="*/ 413 w 561"/>
                  <a:gd name="T65" fmla="*/ 161 h 652"/>
                  <a:gd name="T66" fmla="*/ 422 w 561"/>
                  <a:gd name="T67" fmla="*/ 179 h 652"/>
                  <a:gd name="T68" fmla="*/ 432 w 561"/>
                  <a:gd name="T69" fmla="*/ 201 h 652"/>
                  <a:gd name="T70" fmla="*/ 437 w 561"/>
                  <a:gd name="T71" fmla="*/ 230 h 652"/>
                  <a:gd name="T72" fmla="*/ 441 w 561"/>
                  <a:gd name="T73" fmla="*/ 259 h 652"/>
                  <a:gd name="T74" fmla="*/ 446 w 561"/>
                  <a:gd name="T75" fmla="*/ 292 h 652"/>
                  <a:gd name="T76" fmla="*/ 446 w 561"/>
                  <a:gd name="T77" fmla="*/ 325 h 652"/>
                  <a:gd name="T78" fmla="*/ 441 w 561"/>
                  <a:gd name="T79" fmla="*/ 354 h 652"/>
                  <a:gd name="T80" fmla="*/ 432 w 561"/>
                  <a:gd name="T81" fmla="*/ 372 h 652"/>
                  <a:gd name="T82" fmla="*/ 427 w 561"/>
                  <a:gd name="T83" fmla="*/ 390 h 652"/>
                  <a:gd name="T84" fmla="*/ 441 w 561"/>
                  <a:gd name="T85" fmla="*/ 403 h 652"/>
                  <a:gd name="T86" fmla="*/ 451 w 561"/>
                  <a:gd name="T87" fmla="*/ 395 h 652"/>
                  <a:gd name="T88" fmla="*/ 461 w 561"/>
                  <a:gd name="T89" fmla="*/ 380 h 652"/>
                  <a:gd name="T90" fmla="*/ 470 w 561"/>
                  <a:gd name="T91" fmla="*/ 372 h 652"/>
                  <a:gd name="T92" fmla="*/ 485 w 561"/>
                  <a:gd name="T93" fmla="*/ 365 h 652"/>
                  <a:gd name="T94" fmla="*/ 489 w 561"/>
                  <a:gd name="T95" fmla="*/ 376 h 652"/>
                  <a:gd name="T96" fmla="*/ 499 w 561"/>
                  <a:gd name="T97" fmla="*/ 390 h 652"/>
                  <a:gd name="T98" fmla="*/ 509 w 561"/>
                  <a:gd name="T99" fmla="*/ 403 h 652"/>
                  <a:gd name="T100" fmla="*/ 518 w 561"/>
                  <a:gd name="T101" fmla="*/ 418 h 652"/>
                  <a:gd name="T102" fmla="*/ 528 w 561"/>
                  <a:gd name="T103" fmla="*/ 431 h 652"/>
                  <a:gd name="T104" fmla="*/ 537 w 561"/>
                  <a:gd name="T105" fmla="*/ 440 h 652"/>
                  <a:gd name="T106" fmla="*/ 547 w 561"/>
                  <a:gd name="T107" fmla="*/ 444 h 652"/>
                  <a:gd name="T108" fmla="*/ 552 w 561"/>
                  <a:gd name="T109" fmla="*/ 449 h 652"/>
                  <a:gd name="T110" fmla="*/ 561 w 561"/>
                  <a:gd name="T111" fmla="*/ 454 h 652"/>
                  <a:gd name="T112" fmla="*/ 561 w 561"/>
                  <a:gd name="T113" fmla="*/ 458 h 652"/>
                  <a:gd name="T114" fmla="*/ 557 w 561"/>
                  <a:gd name="T115" fmla="*/ 458 h 652"/>
                  <a:gd name="T116" fmla="*/ 552 w 561"/>
                  <a:gd name="T117" fmla="*/ 458 h 652"/>
                  <a:gd name="T118" fmla="*/ 509 w 561"/>
                  <a:gd name="T119" fmla="*/ 497 h 652"/>
                  <a:gd name="T120" fmla="*/ 0 w 561"/>
                  <a:gd name="T121" fmla="*/ 11 h 6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61"/>
                  <a:gd name="T184" fmla="*/ 0 h 652"/>
                  <a:gd name="T185" fmla="*/ 561 w 561"/>
                  <a:gd name="T186" fmla="*/ 652 h 6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61" h="652">
                    <a:moveTo>
                      <a:pt x="0" y="14"/>
                    </a:moveTo>
                    <a:lnTo>
                      <a:pt x="29" y="4"/>
                    </a:lnTo>
                    <a:lnTo>
                      <a:pt x="53" y="0"/>
                    </a:lnTo>
                    <a:lnTo>
                      <a:pt x="77" y="0"/>
                    </a:lnTo>
                    <a:lnTo>
                      <a:pt x="96" y="9"/>
                    </a:lnTo>
                    <a:lnTo>
                      <a:pt x="110" y="19"/>
                    </a:lnTo>
                    <a:lnTo>
                      <a:pt x="125" y="33"/>
                    </a:lnTo>
                    <a:lnTo>
                      <a:pt x="134" y="48"/>
                    </a:lnTo>
                    <a:lnTo>
                      <a:pt x="139" y="62"/>
                    </a:lnTo>
                    <a:lnTo>
                      <a:pt x="144" y="76"/>
                    </a:lnTo>
                    <a:lnTo>
                      <a:pt x="149" y="81"/>
                    </a:lnTo>
                    <a:lnTo>
                      <a:pt x="149" y="67"/>
                    </a:lnTo>
                    <a:lnTo>
                      <a:pt x="149" y="43"/>
                    </a:lnTo>
                    <a:lnTo>
                      <a:pt x="158" y="33"/>
                    </a:lnTo>
                    <a:lnTo>
                      <a:pt x="173" y="33"/>
                    </a:lnTo>
                    <a:lnTo>
                      <a:pt x="192" y="43"/>
                    </a:lnTo>
                    <a:lnTo>
                      <a:pt x="221" y="57"/>
                    </a:lnTo>
                    <a:lnTo>
                      <a:pt x="245" y="76"/>
                    </a:lnTo>
                    <a:lnTo>
                      <a:pt x="269" y="105"/>
                    </a:lnTo>
                    <a:lnTo>
                      <a:pt x="288" y="134"/>
                    </a:lnTo>
                    <a:lnTo>
                      <a:pt x="293" y="168"/>
                    </a:lnTo>
                    <a:lnTo>
                      <a:pt x="297" y="192"/>
                    </a:lnTo>
                    <a:lnTo>
                      <a:pt x="307" y="206"/>
                    </a:lnTo>
                    <a:lnTo>
                      <a:pt x="312" y="206"/>
                    </a:lnTo>
                    <a:lnTo>
                      <a:pt x="317" y="192"/>
                    </a:lnTo>
                    <a:lnTo>
                      <a:pt x="321" y="177"/>
                    </a:lnTo>
                    <a:lnTo>
                      <a:pt x="326" y="168"/>
                    </a:lnTo>
                    <a:lnTo>
                      <a:pt x="336" y="153"/>
                    </a:lnTo>
                    <a:lnTo>
                      <a:pt x="345" y="148"/>
                    </a:lnTo>
                    <a:lnTo>
                      <a:pt x="355" y="148"/>
                    </a:lnTo>
                    <a:lnTo>
                      <a:pt x="374" y="158"/>
                    </a:lnTo>
                    <a:lnTo>
                      <a:pt x="393" y="177"/>
                    </a:lnTo>
                    <a:lnTo>
                      <a:pt x="413" y="211"/>
                    </a:lnTo>
                    <a:lnTo>
                      <a:pt x="422" y="235"/>
                    </a:lnTo>
                    <a:lnTo>
                      <a:pt x="432" y="264"/>
                    </a:lnTo>
                    <a:lnTo>
                      <a:pt x="437" y="302"/>
                    </a:lnTo>
                    <a:lnTo>
                      <a:pt x="441" y="340"/>
                    </a:lnTo>
                    <a:lnTo>
                      <a:pt x="446" y="384"/>
                    </a:lnTo>
                    <a:lnTo>
                      <a:pt x="446" y="427"/>
                    </a:lnTo>
                    <a:lnTo>
                      <a:pt x="441" y="465"/>
                    </a:lnTo>
                    <a:lnTo>
                      <a:pt x="432" y="489"/>
                    </a:lnTo>
                    <a:lnTo>
                      <a:pt x="427" y="513"/>
                    </a:lnTo>
                    <a:lnTo>
                      <a:pt x="441" y="532"/>
                    </a:lnTo>
                    <a:lnTo>
                      <a:pt x="451" y="518"/>
                    </a:lnTo>
                    <a:lnTo>
                      <a:pt x="461" y="499"/>
                    </a:lnTo>
                    <a:lnTo>
                      <a:pt x="470" y="489"/>
                    </a:lnTo>
                    <a:lnTo>
                      <a:pt x="485" y="480"/>
                    </a:lnTo>
                    <a:lnTo>
                      <a:pt x="489" y="494"/>
                    </a:lnTo>
                    <a:lnTo>
                      <a:pt x="499" y="513"/>
                    </a:lnTo>
                    <a:lnTo>
                      <a:pt x="509" y="532"/>
                    </a:lnTo>
                    <a:lnTo>
                      <a:pt x="518" y="547"/>
                    </a:lnTo>
                    <a:lnTo>
                      <a:pt x="528" y="566"/>
                    </a:lnTo>
                    <a:lnTo>
                      <a:pt x="537" y="576"/>
                    </a:lnTo>
                    <a:lnTo>
                      <a:pt x="547" y="585"/>
                    </a:lnTo>
                    <a:lnTo>
                      <a:pt x="552" y="590"/>
                    </a:lnTo>
                    <a:lnTo>
                      <a:pt x="561" y="595"/>
                    </a:lnTo>
                    <a:lnTo>
                      <a:pt x="561" y="600"/>
                    </a:lnTo>
                    <a:lnTo>
                      <a:pt x="557" y="600"/>
                    </a:lnTo>
                    <a:lnTo>
                      <a:pt x="552" y="600"/>
                    </a:lnTo>
                    <a:lnTo>
                      <a:pt x="509" y="652"/>
                    </a:lnTo>
                    <a:lnTo>
                      <a:pt x="0" y="14"/>
                    </a:lnTo>
                    <a:close/>
                  </a:path>
                </a:pathLst>
              </a:cu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vi-VN" smtClean="0">
                  <a:solidFill>
                    <a:srgbClr val="000000"/>
                  </a:solidFill>
                  <a:latin typeface="Times New Roman" pitchFamily="18" charset="0"/>
                  <a:cs typeface="Times New Roman" pitchFamily="18" charset="0"/>
                </a:endParaRPr>
              </a:p>
            </p:txBody>
          </p:sp>
          <p:sp>
            <p:nvSpPr>
              <p:cNvPr id="18490" name="Freeform 45"/>
              <p:cNvSpPr>
                <a:spLocks/>
              </p:cNvSpPr>
              <p:nvPr/>
            </p:nvSpPr>
            <p:spPr bwMode="auto">
              <a:xfrm>
                <a:off x="2001" y="1614"/>
                <a:ext cx="524" cy="675"/>
              </a:xfrm>
              <a:custGeom>
                <a:avLst/>
                <a:gdLst>
                  <a:gd name="T0" fmla="*/ 5 w 524"/>
                  <a:gd name="T1" fmla="*/ 28 h 706"/>
                  <a:gd name="T2" fmla="*/ 5 w 524"/>
                  <a:gd name="T3" fmla="*/ 73 h 706"/>
                  <a:gd name="T4" fmla="*/ 20 w 524"/>
                  <a:gd name="T5" fmla="*/ 106 h 706"/>
                  <a:gd name="T6" fmla="*/ 39 w 524"/>
                  <a:gd name="T7" fmla="*/ 129 h 706"/>
                  <a:gd name="T8" fmla="*/ 63 w 524"/>
                  <a:gd name="T9" fmla="*/ 139 h 706"/>
                  <a:gd name="T10" fmla="*/ 58 w 524"/>
                  <a:gd name="T11" fmla="*/ 142 h 706"/>
                  <a:gd name="T12" fmla="*/ 29 w 524"/>
                  <a:gd name="T13" fmla="*/ 150 h 706"/>
                  <a:gd name="T14" fmla="*/ 34 w 524"/>
                  <a:gd name="T15" fmla="*/ 183 h 706"/>
                  <a:gd name="T16" fmla="*/ 63 w 524"/>
                  <a:gd name="T17" fmla="*/ 235 h 706"/>
                  <a:gd name="T18" fmla="*/ 111 w 524"/>
                  <a:gd name="T19" fmla="*/ 275 h 706"/>
                  <a:gd name="T20" fmla="*/ 159 w 524"/>
                  <a:gd name="T21" fmla="*/ 286 h 706"/>
                  <a:gd name="T22" fmla="*/ 164 w 524"/>
                  <a:gd name="T23" fmla="*/ 297 h 706"/>
                  <a:gd name="T24" fmla="*/ 144 w 524"/>
                  <a:gd name="T25" fmla="*/ 308 h 706"/>
                  <a:gd name="T26" fmla="*/ 125 w 524"/>
                  <a:gd name="T27" fmla="*/ 319 h 706"/>
                  <a:gd name="T28" fmla="*/ 120 w 524"/>
                  <a:gd name="T29" fmla="*/ 340 h 706"/>
                  <a:gd name="T30" fmla="*/ 144 w 524"/>
                  <a:gd name="T31" fmla="*/ 373 h 706"/>
                  <a:gd name="T32" fmla="*/ 188 w 524"/>
                  <a:gd name="T33" fmla="*/ 404 h 706"/>
                  <a:gd name="T34" fmla="*/ 240 w 524"/>
                  <a:gd name="T35" fmla="*/ 418 h 706"/>
                  <a:gd name="T36" fmla="*/ 312 w 524"/>
                  <a:gd name="T37" fmla="*/ 427 h 706"/>
                  <a:gd name="T38" fmla="*/ 375 w 524"/>
                  <a:gd name="T39" fmla="*/ 423 h 706"/>
                  <a:gd name="T40" fmla="*/ 413 w 524"/>
                  <a:gd name="T41" fmla="*/ 409 h 706"/>
                  <a:gd name="T42" fmla="*/ 423 w 524"/>
                  <a:gd name="T43" fmla="*/ 427 h 706"/>
                  <a:gd name="T44" fmla="*/ 408 w 524"/>
                  <a:gd name="T45" fmla="*/ 436 h 706"/>
                  <a:gd name="T46" fmla="*/ 399 w 524"/>
                  <a:gd name="T47" fmla="*/ 447 h 706"/>
                  <a:gd name="T48" fmla="*/ 389 w 524"/>
                  <a:gd name="T49" fmla="*/ 459 h 706"/>
                  <a:gd name="T50" fmla="*/ 399 w 524"/>
                  <a:gd name="T51" fmla="*/ 468 h 706"/>
                  <a:gd name="T52" fmla="*/ 428 w 524"/>
                  <a:gd name="T53" fmla="*/ 485 h 706"/>
                  <a:gd name="T54" fmla="*/ 456 w 524"/>
                  <a:gd name="T55" fmla="*/ 503 h 706"/>
                  <a:gd name="T56" fmla="*/ 471 w 524"/>
                  <a:gd name="T57" fmla="*/ 521 h 706"/>
                  <a:gd name="T58" fmla="*/ 480 w 524"/>
                  <a:gd name="T59" fmla="*/ 539 h 706"/>
                  <a:gd name="T60" fmla="*/ 485 w 524"/>
                  <a:gd name="T61" fmla="*/ 531 h 706"/>
                  <a:gd name="T62" fmla="*/ 524 w 524"/>
                  <a:gd name="T63" fmla="*/ 488 h 70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4"/>
                  <a:gd name="T97" fmla="*/ 0 h 706"/>
                  <a:gd name="T98" fmla="*/ 524 w 524"/>
                  <a:gd name="T99" fmla="*/ 706 h 70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4" h="706">
                    <a:moveTo>
                      <a:pt x="15" y="0"/>
                    </a:moveTo>
                    <a:lnTo>
                      <a:pt x="5" y="34"/>
                    </a:lnTo>
                    <a:lnTo>
                      <a:pt x="0" y="67"/>
                    </a:lnTo>
                    <a:lnTo>
                      <a:pt x="5" y="96"/>
                    </a:lnTo>
                    <a:lnTo>
                      <a:pt x="10" y="120"/>
                    </a:lnTo>
                    <a:lnTo>
                      <a:pt x="20" y="139"/>
                    </a:lnTo>
                    <a:lnTo>
                      <a:pt x="29" y="154"/>
                    </a:lnTo>
                    <a:lnTo>
                      <a:pt x="39" y="168"/>
                    </a:lnTo>
                    <a:lnTo>
                      <a:pt x="53" y="173"/>
                    </a:lnTo>
                    <a:lnTo>
                      <a:pt x="63" y="182"/>
                    </a:lnTo>
                    <a:lnTo>
                      <a:pt x="68" y="187"/>
                    </a:lnTo>
                    <a:lnTo>
                      <a:pt x="58" y="187"/>
                    </a:lnTo>
                    <a:lnTo>
                      <a:pt x="39" y="187"/>
                    </a:lnTo>
                    <a:lnTo>
                      <a:pt x="29" y="197"/>
                    </a:lnTo>
                    <a:lnTo>
                      <a:pt x="29" y="216"/>
                    </a:lnTo>
                    <a:lnTo>
                      <a:pt x="34" y="240"/>
                    </a:lnTo>
                    <a:lnTo>
                      <a:pt x="48" y="274"/>
                    </a:lnTo>
                    <a:lnTo>
                      <a:pt x="63" y="307"/>
                    </a:lnTo>
                    <a:lnTo>
                      <a:pt x="87" y="336"/>
                    </a:lnTo>
                    <a:lnTo>
                      <a:pt x="111" y="360"/>
                    </a:lnTo>
                    <a:lnTo>
                      <a:pt x="135" y="370"/>
                    </a:lnTo>
                    <a:lnTo>
                      <a:pt x="159" y="374"/>
                    </a:lnTo>
                    <a:lnTo>
                      <a:pt x="168" y="384"/>
                    </a:lnTo>
                    <a:lnTo>
                      <a:pt x="164" y="389"/>
                    </a:lnTo>
                    <a:lnTo>
                      <a:pt x="154" y="398"/>
                    </a:lnTo>
                    <a:lnTo>
                      <a:pt x="144" y="403"/>
                    </a:lnTo>
                    <a:lnTo>
                      <a:pt x="135" y="408"/>
                    </a:lnTo>
                    <a:lnTo>
                      <a:pt x="125" y="418"/>
                    </a:lnTo>
                    <a:lnTo>
                      <a:pt x="120" y="432"/>
                    </a:lnTo>
                    <a:lnTo>
                      <a:pt x="120" y="446"/>
                    </a:lnTo>
                    <a:lnTo>
                      <a:pt x="130" y="466"/>
                    </a:lnTo>
                    <a:lnTo>
                      <a:pt x="144" y="490"/>
                    </a:lnTo>
                    <a:lnTo>
                      <a:pt x="173" y="518"/>
                    </a:lnTo>
                    <a:lnTo>
                      <a:pt x="188" y="528"/>
                    </a:lnTo>
                    <a:lnTo>
                      <a:pt x="212" y="538"/>
                    </a:lnTo>
                    <a:lnTo>
                      <a:pt x="240" y="547"/>
                    </a:lnTo>
                    <a:lnTo>
                      <a:pt x="279" y="557"/>
                    </a:lnTo>
                    <a:lnTo>
                      <a:pt x="312" y="562"/>
                    </a:lnTo>
                    <a:lnTo>
                      <a:pt x="346" y="562"/>
                    </a:lnTo>
                    <a:lnTo>
                      <a:pt x="375" y="552"/>
                    </a:lnTo>
                    <a:lnTo>
                      <a:pt x="394" y="542"/>
                    </a:lnTo>
                    <a:lnTo>
                      <a:pt x="413" y="538"/>
                    </a:lnTo>
                    <a:lnTo>
                      <a:pt x="428" y="552"/>
                    </a:lnTo>
                    <a:lnTo>
                      <a:pt x="423" y="562"/>
                    </a:lnTo>
                    <a:lnTo>
                      <a:pt x="418" y="566"/>
                    </a:lnTo>
                    <a:lnTo>
                      <a:pt x="408" y="571"/>
                    </a:lnTo>
                    <a:lnTo>
                      <a:pt x="404" y="576"/>
                    </a:lnTo>
                    <a:lnTo>
                      <a:pt x="399" y="586"/>
                    </a:lnTo>
                    <a:lnTo>
                      <a:pt x="394" y="590"/>
                    </a:lnTo>
                    <a:lnTo>
                      <a:pt x="389" y="600"/>
                    </a:lnTo>
                    <a:lnTo>
                      <a:pt x="384" y="605"/>
                    </a:lnTo>
                    <a:lnTo>
                      <a:pt x="399" y="614"/>
                    </a:lnTo>
                    <a:lnTo>
                      <a:pt x="413" y="624"/>
                    </a:lnTo>
                    <a:lnTo>
                      <a:pt x="428" y="634"/>
                    </a:lnTo>
                    <a:lnTo>
                      <a:pt x="442" y="648"/>
                    </a:lnTo>
                    <a:lnTo>
                      <a:pt x="456" y="658"/>
                    </a:lnTo>
                    <a:lnTo>
                      <a:pt x="466" y="672"/>
                    </a:lnTo>
                    <a:lnTo>
                      <a:pt x="471" y="682"/>
                    </a:lnTo>
                    <a:lnTo>
                      <a:pt x="476" y="696"/>
                    </a:lnTo>
                    <a:lnTo>
                      <a:pt x="480" y="706"/>
                    </a:lnTo>
                    <a:lnTo>
                      <a:pt x="480" y="701"/>
                    </a:lnTo>
                    <a:lnTo>
                      <a:pt x="485" y="696"/>
                    </a:lnTo>
                    <a:lnTo>
                      <a:pt x="524" y="638"/>
                    </a:lnTo>
                    <a:lnTo>
                      <a:pt x="15" y="0"/>
                    </a:lnTo>
                    <a:close/>
                  </a:path>
                </a:pathLst>
              </a:cu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vi-VN" smtClean="0">
                  <a:solidFill>
                    <a:srgbClr val="000000"/>
                  </a:solidFill>
                  <a:latin typeface="Times New Roman" pitchFamily="18" charset="0"/>
                  <a:cs typeface="Times New Roman" pitchFamily="18" charset="0"/>
                </a:endParaRPr>
              </a:p>
            </p:txBody>
          </p:sp>
          <p:sp>
            <p:nvSpPr>
              <p:cNvPr id="18491" name="Freeform 46"/>
              <p:cNvSpPr>
                <a:spLocks/>
              </p:cNvSpPr>
              <p:nvPr/>
            </p:nvSpPr>
            <p:spPr bwMode="auto">
              <a:xfrm>
                <a:off x="2577" y="2243"/>
                <a:ext cx="164" cy="183"/>
              </a:xfrm>
              <a:custGeom>
                <a:avLst/>
                <a:gdLst>
                  <a:gd name="T0" fmla="*/ 44 w 164"/>
                  <a:gd name="T1" fmla="*/ 0 h 192"/>
                  <a:gd name="T2" fmla="*/ 58 w 164"/>
                  <a:gd name="T3" fmla="*/ 10 h 192"/>
                  <a:gd name="T4" fmla="*/ 72 w 164"/>
                  <a:gd name="T5" fmla="*/ 18 h 192"/>
                  <a:gd name="T6" fmla="*/ 87 w 164"/>
                  <a:gd name="T7" fmla="*/ 26 h 192"/>
                  <a:gd name="T8" fmla="*/ 106 w 164"/>
                  <a:gd name="T9" fmla="*/ 31 h 192"/>
                  <a:gd name="T10" fmla="*/ 120 w 164"/>
                  <a:gd name="T11" fmla="*/ 36 h 192"/>
                  <a:gd name="T12" fmla="*/ 135 w 164"/>
                  <a:gd name="T13" fmla="*/ 36 h 192"/>
                  <a:gd name="T14" fmla="*/ 149 w 164"/>
                  <a:gd name="T15" fmla="*/ 40 h 192"/>
                  <a:gd name="T16" fmla="*/ 164 w 164"/>
                  <a:gd name="T17" fmla="*/ 36 h 192"/>
                  <a:gd name="T18" fmla="*/ 154 w 164"/>
                  <a:gd name="T19" fmla="*/ 47 h 192"/>
                  <a:gd name="T20" fmla="*/ 144 w 164"/>
                  <a:gd name="T21" fmla="*/ 54 h 192"/>
                  <a:gd name="T22" fmla="*/ 135 w 164"/>
                  <a:gd name="T23" fmla="*/ 61 h 192"/>
                  <a:gd name="T24" fmla="*/ 125 w 164"/>
                  <a:gd name="T25" fmla="*/ 68 h 192"/>
                  <a:gd name="T26" fmla="*/ 116 w 164"/>
                  <a:gd name="T27" fmla="*/ 75 h 192"/>
                  <a:gd name="T28" fmla="*/ 106 w 164"/>
                  <a:gd name="T29" fmla="*/ 83 h 192"/>
                  <a:gd name="T30" fmla="*/ 101 w 164"/>
                  <a:gd name="T31" fmla="*/ 87 h 192"/>
                  <a:gd name="T32" fmla="*/ 92 w 164"/>
                  <a:gd name="T33" fmla="*/ 87 h 192"/>
                  <a:gd name="T34" fmla="*/ 101 w 164"/>
                  <a:gd name="T35" fmla="*/ 90 h 192"/>
                  <a:gd name="T36" fmla="*/ 111 w 164"/>
                  <a:gd name="T37" fmla="*/ 97 h 192"/>
                  <a:gd name="T38" fmla="*/ 120 w 164"/>
                  <a:gd name="T39" fmla="*/ 101 h 192"/>
                  <a:gd name="T40" fmla="*/ 125 w 164"/>
                  <a:gd name="T41" fmla="*/ 108 h 192"/>
                  <a:gd name="T42" fmla="*/ 130 w 164"/>
                  <a:gd name="T43" fmla="*/ 119 h 192"/>
                  <a:gd name="T44" fmla="*/ 130 w 164"/>
                  <a:gd name="T45" fmla="*/ 126 h 192"/>
                  <a:gd name="T46" fmla="*/ 125 w 164"/>
                  <a:gd name="T47" fmla="*/ 136 h 192"/>
                  <a:gd name="T48" fmla="*/ 120 w 164"/>
                  <a:gd name="T49" fmla="*/ 144 h 192"/>
                  <a:gd name="T50" fmla="*/ 0 w 164"/>
                  <a:gd name="T51" fmla="*/ 36 h 192"/>
                  <a:gd name="T52" fmla="*/ 44 w 164"/>
                  <a:gd name="T53" fmla="*/ 0 h 19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4"/>
                  <a:gd name="T82" fmla="*/ 0 h 192"/>
                  <a:gd name="T83" fmla="*/ 164 w 164"/>
                  <a:gd name="T84" fmla="*/ 192 h 19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4" h="192">
                    <a:moveTo>
                      <a:pt x="44" y="0"/>
                    </a:moveTo>
                    <a:lnTo>
                      <a:pt x="58" y="14"/>
                    </a:lnTo>
                    <a:lnTo>
                      <a:pt x="72" y="24"/>
                    </a:lnTo>
                    <a:lnTo>
                      <a:pt x="87" y="33"/>
                    </a:lnTo>
                    <a:lnTo>
                      <a:pt x="106" y="43"/>
                    </a:lnTo>
                    <a:lnTo>
                      <a:pt x="120" y="48"/>
                    </a:lnTo>
                    <a:lnTo>
                      <a:pt x="135" y="48"/>
                    </a:lnTo>
                    <a:lnTo>
                      <a:pt x="149" y="52"/>
                    </a:lnTo>
                    <a:lnTo>
                      <a:pt x="164" y="48"/>
                    </a:lnTo>
                    <a:lnTo>
                      <a:pt x="154" y="62"/>
                    </a:lnTo>
                    <a:lnTo>
                      <a:pt x="144" y="72"/>
                    </a:lnTo>
                    <a:lnTo>
                      <a:pt x="135" y="81"/>
                    </a:lnTo>
                    <a:lnTo>
                      <a:pt x="125" y="91"/>
                    </a:lnTo>
                    <a:lnTo>
                      <a:pt x="116" y="100"/>
                    </a:lnTo>
                    <a:lnTo>
                      <a:pt x="106" y="110"/>
                    </a:lnTo>
                    <a:lnTo>
                      <a:pt x="101" y="115"/>
                    </a:lnTo>
                    <a:lnTo>
                      <a:pt x="92" y="115"/>
                    </a:lnTo>
                    <a:lnTo>
                      <a:pt x="101" y="120"/>
                    </a:lnTo>
                    <a:lnTo>
                      <a:pt x="111" y="129"/>
                    </a:lnTo>
                    <a:lnTo>
                      <a:pt x="120" y="134"/>
                    </a:lnTo>
                    <a:lnTo>
                      <a:pt x="125" y="144"/>
                    </a:lnTo>
                    <a:lnTo>
                      <a:pt x="130" y="158"/>
                    </a:lnTo>
                    <a:lnTo>
                      <a:pt x="130" y="168"/>
                    </a:lnTo>
                    <a:lnTo>
                      <a:pt x="125" y="182"/>
                    </a:lnTo>
                    <a:lnTo>
                      <a:pt x="120" y="192"/>
                    </a:lnTo>
                    <a:lnTo>
                      <a:pt x="0" y="48"/>
                    </a:lnTo>
                    <a:lnTo>
                      <a:pt x="44" y="0"/>
                    </a:lnTo>
                    <a:close/>
                  </a:path>
                </a:pathLst>
              </a:cu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vi-VN" smtClean="0">
                  <a:solidFill>
                    <a:srgbClr val="000000"/>
                  </a:solidFill>
                  <a:latin typeface="Times New Roman" pitchFamily="18" charset="0"/>
                  <a:cs typeface="Times New Roman" pitchFamily="18" charset="0"/>
                </a:endParaRPr>
              </a:p>
            </p:txBody>
          </p:sp>
          <p:sp>
            <p:nvSpPr>
              <p:cNvPr id="18492" name="Freeform 47"/>
              <p:cNvSpPr>
                <a:spLocks/>
              </p:cNvSpPr>
              <p:nvPr/>
            </p:nvSpPr>
            <p:spPr bwMode="auto">
              <a:xfrm>
                <a:off x="2544" y="2289"/>
                <a:ext cx="149" cy="187"/>
              </a:xfrm>
              <a:custGeom>
                <a:avLst/>
                <a:gdLst>
                  <a:gd name="T0" fmla="*/ 0 w 149"/>
                  <a:gd name="T1" fmla="*/ 40 h 196"/>
                  <a:gd name="T2" fmla="*/ 9 w 149"/>
                  <a:gd name="T3" fmla="*/ 54 h 196"/>
                  <a:gd name="T4" fmla="*/ 19 w 149"/>
                  <a:gd name="T5" fmla="*/ 65 h 196"/>
                  <a:gd name="T6" fmla="*/ 24 w 149"/>
                  <a:gd name="T7" fmla="*/ 83 h 196"/>
                  <a:gd name="T8" fmla="*/ 29 w 149"/>
                  <a:gd name="T9" fmla="*/ 97 h 196"/>
                  <a:gd name="T10" fmla="*/ 33 w 149"/>
                  <a:gd name="T11" fmla="*/ 109 h 196"/>
                  <a:gd name="T12" fmla="*/ 38 w 149"/>
                  <a:gd name="T13" fmla="*/ 127 h 196"/>
                  <a:gd name="T14" fmla="*/ 38 w 149"/>
                  <a:gd name="T15" fmla="*/ 137 h 196"/>
                  <a:gd name="T16" fmla="*/ 38 w 149"/>
                  <a:gd name="T17" fmla="*/ 148 h 196"/>
                  <a:gd name="T18" fmla="*/ 43 w 149"/>
                  <a:gd name="T19" fmla="*/ 141 h 196"/>
                  <a:gd name="T20" fmla="*/ 53 w 149"/>
                  <a:gd name="T21" fmla="*/ 134 h 196"/>
                  <a:gd name="T22" fmla="*/ 62 w 149"/>
                  <a:gd name="T23" fmla="*/ 127 h 196"/>
                  <a:gd name="T24" fmla="*/ 72 w 149"/>
                  <a:gd name="T25" fmla="*/ 115 h 196"/>
                  <a:gd name="T26" fmla="*/ 77 w 149"/>
                  <a:gd name="T27" fmla="*/ 109 h 196"/>
                  <a:gd name="T28" fmla="*/ 86 w 149"/>
                  <a:gd name="T29" fmla="*/ 101 h 196"/>
                  <a:gd name="T30" fmla="*/ 91 w 149"/>
                  <a:gd name="T31" fmla="*/ 94 h 196"/>
                  <a:gd name="T32" fmla="*/ 91 w 149"/>
                  <a:gd name="T33" fmla="*/ 87 h 196"/>
                  <a:gd name="T34" fmla="*/ 91 w 149"/>
                  <a:gd name="T35" fmla="*/ 94 h 196"/>
                  <a:gd name="T36" fmla="*/ 101 w 149"/>
                  <a:gd name="T37" fmla="*/ 101 h 196"/>
                  <a:gd name="T38" fmla="*/ 105 w 149"/>
                  <a:gd name="T39" fmla="*/ 109 h 196"/>
                  <a:gd name="T40" fmla="*/ 115 w 149"/>
                  <a:gd name="T41" fmla="*/ 115 h 196"/>
                  <a:gd name="T42" fmla="*/ 120 w 149"/>
                  <a:gd name="T43" fmla="*/ 119 h 196"/>
                  <a:gd name="T44" fmla="*/ 129 w 149"/>
                  <a:gd name="T45" fmla="*/ 119 h 196"/>
                  <a:gd name="T46" fmla="*/ 139 w 149"/>
                  <a:gd name="T47" fmla="*/ 115 h 196"/>
                  <a:gd name="T48" fmla="*/ 149 w 149"/>
                  <a:gd name="T49" fmla="*/ 109 h 196"/>
                  <a:gd name="T50" fmla="*/ 33 w 149"/>
                  <a:gd name="T51" fmla="*/ 0 h 196"/>
                  <a:gd name="T52" fmla="*/ 0 w 149"/>
                  <a:gd name="T53" fmla="*/ 40 h 19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49"/>
                  <a:gd name="T82" fmla="*/ 0 h 196"/>
                  <a:gd name="T83" fmla="*/ 149 w 149"/>
                  <a:gd name="T84" fmla="*/ 196 h 19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49" h="196">
                    <a:moveTo>
                      <a:pt x="0" y="52"/>
                    </a:moveTo>
                    <a:lnTo>
                      <a:pt x="9" y="72"/>
                    </a:lnTo>
                    <a:lnTo>
                      <a:pt x="19" y="86"/>
                    </a:lnTo>
                    <a:lnTo>
                      <a:pt x="24" y="110"/>
                    </a:lnTo>
                    <a:lnTo>
                      <a:pt x="29" y="129"/>
                    </a:lnTo>
                    <a:lnTo>
                      <a:pt x="33" y="144"/>
                    </a:lnTo>
                    <a:lnTo>
                      <a:pt x="38" y="168"/>
                    </a:lnTo>
                    <a:lnTo>
                      <a:pt x="38" y="182"/>
                    </a:lnTo>
                    <a:lnTo>
                      <a:pt x="38" y="196"/>
                    </a:lnTo>
                    <a:lnTo>
                      <a:pt x="43" y="187"/>
                    </a:lnTo>
                    <a:lnTo>
                      <a:pt x="53" y="177"/>
                    </a:lnTo>
                    <a:lnTo>
                      <a:pt x="62" y="168"/>
                    </a:lnTo>
                    <a:lnTo>
                      <a:pt x="72" y="153"/>
                    </a:lnTo>
                    <a:lnTo>
                      <a:pt x="77" y="144"/>
                    </a:lnTo>
                    <a:lnTo>
                      <a:pt x="86" y="134"/>
                    </a:lnTo>
                    <a:lnTo>
                      <a:pt x="91" y="124"/>
                    </a:lnTo>
                    <a:lnTo>
                      <a:pt x="91" y="115"/>
                    </a:lnTo>
                    <a:lnTo>
                      <a:pt x="91" y="124"/>
                    </a:lnTo>
                    <a:lnTo>
                      <a:pt x="101" y="134"/>
                    </a:lnTo>
                    <a:lnTo>
                      <a:pt x="105" y="144"/>
                    </a:lnTo>
                    <a:lnTo>
                      <a:pt x="115" y="153"/>
                    </a:lnTo>
                    <a:lnTo>
                      <a:pt x="120" y="158"/>
                    </a:lnTo>
                    <a:lnTo>
                      <a:pt x="129" y="158"/>
                    </a:lnTo>
                    <a:lnTo>
                      <a:pt x="139" y="153"/>
                    </a:lnTo>
                    <a:lnTo>
                      <a:pt x="149" y="144"/>
                    </a:lnTo>
                    <a:lnTo>
                      <a:pt x="33" y="0"/>
                    </a:lnTo>
                    <a:lnTo>
                      <a:pt x="0" y="52"/>
                    </a:lnTo>
                    <a:close/>
                  </a:path>
                </a:pathLst>
              </a:cu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vi-VN" smtClean="0">
                  <a:solidFill>
                    <a:srgbClr val="000000"/>
                  </a:solidFill>
                  <a:latin typeface="Times New Roman" pitchFamily="18" charset="0"/>
                  <a:cs typeface="Times New Roman" pitchFamily="18" charset="0"/>
                </a:endParaRPr>
              </a:p>
            </p:txBody>
          </p:sp>
          <p:sp>
            <p:nvSpPr>
              <p:cNvPr id="18493" name="Freeform 48"/>
              <p:cNvSpPr>
                <a:spLocks/>
              </p:cNvSpPr>
              <p:nvPr/>
            </p:nvSpPr>
            <p:spPr bwMode="auto">
              <a:xfrm>
                <a:off x="2429" y="2243"/>
                <a:ext cx="139" cy="174"/>
              </a:xfrm>
              <a:custGeom>
                <a:avLst/>
                <a:gdLst>
                  <a:gd name="T0" fmla="*/ 110 w 139"/>
                  <a:gd name="T1" fmla="*/ 0 h 182"/>
                  <a:gd name="T2" fmla="*/ 96 w 139"/>
                  <a:gd name="T3" fmla="*/ 13 h 182"/>
                  <a:gd name="T4" fmla="*/ 81 w 139"/>
                  <a:gd name="T5" fmla="*/ 32 h 182"/>
                  <a:gd name="T6" fmla="*/ 62 w 139"/>
                  <a:gd name="T7" fmla="*/ 48 h 182"/>
                  <a:gd name="T8" fmla="*/ 48 w 139"/>
                  <a:gd name="T9" fmla="*/ 62 h 182"/>
                  <a:gd name="T10" fmla="*/ 33 w 139"/>
                  <a:gd name="T11" fmla="*/ 76 h 182"/>
                  <a:gd name="T12" fmla="*/ 19 w 139"/>
                  <a:gd name="T13" fmla="*/ 88 h 182"/>
                  <a:gd name="T14" fmla="*/ 9 w 139"/>
                  <a:gd name="T15" fmla="*/ 98 h 182"/>
                  <a:gd name="T16" fmla="*/ 4 w 139"/>
                  <a:gd name="T17" fmla="*/ 102 h 182"/>
                  <a:gd name="T18" fmla="*/ 0 w 139"/>
                  <a:gd name="T19" fmla="*/ 106 h 182"/>
                  <a:gd name="T20" fmla="*/ 0 w 139"/>
                  <a:gd name="T21" fmla="*/ 113 h 182"/>
                  <a:gd name="T22" fmla="*/ 4 w 139"/>
                  <a:gd name="T23" fmla="*/ 124 h 182"/>
                  <a:gd name="T24" fmla="*/ 4 w 139"/>
                  <a:gd name="T25" fmla="*/ 131 h 182"/>
                  <a:gd name="T26" fmla="*/ 14 w 139"/>
                  <a:gd name="T27" fmla="*/ 135 h 182"/>
                  <a:gd name="T28" fmla="*/ 19 w 139"/>
                  <a:gd name="T29" fmla="*/ 139 h 182"/>
                  <a:gd name="T30" fmla="*/ 28 w 139"/>
                  <a:gd name="T31" fmla="*/ 139 h 182"/>
                  <a:gd name="T32" fmla="*/ 38 w 139"/>
                  <a:gd name="T33" fmla="*/ 131 h 182"/>
                  <a:gd name="T34" fmla="*/ 52 w 139"/>
                  <a:gd name="T35" fmla="*/ 120 h 182"/>
                  <a:gd name="T36" fmla="*/ 67 w 139"/>
                  <a:gd name="T37" fmla="*/ 106 h 182"/>
                  <a:gd name="T38" fmla="*/ 81 w 139"/>
                  <a:gd name="T39" fmla="*/ 88 h 182"/>
                  <a:gd name="T40" fmla="*/ 100 w 139"/>
                  <a:gd name="T41" fmla="*/ 70 h 182"/>
                  <a:gd name="T42" fmla="*/ 115 w 139"/>
                  <a:gd name="T43" fmla="*/ 51 h 182"/>
                  <a:gd name="T44" fmla="*/ 129 w 139"/>
                  <a:gd name="T45" fmla="*/ 40 h 182"/>
                  <a:gd name="T46" fmla="*/ 139 w 139"/>
                  <a:gd name="T47" fmla="*/ 30 h 182"/>
                  <a:gd name="T48" fmla="*/ 139 w 139"/>
                  <a:gd name="T49" fmla="*/ 27 h 182"/>
                  <a:gd name="T50" fmla="*/ 110 w 139"/>
                  <a:gd name="T51" fmla="*/ 0 h 18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9"/>
                  <a:gd name="T79" fmla="*/ 0 h 182"/>
                  <a:gd name="T80" fmla="*/ 139 w 139"/>
                  <a:gd name="T81" fmla="*/ 182 h 18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9" h="182">
                    <a:moveTo>
                      <a:pt x="110" y="0"/>
                    </a:moveTo>
                    <a:lnTo>
                      <a:pt x="96" y="19"/>
                    </a:lnTo>
                    <a:lnTo>
                      <a:pt x="81" y="43"/>
                    </a:lnTo>
                    <a:lnTo>
                      <a:pt x="62" y="62"/>
                    </a:lnTo>
                    <a:lnTo>
                      <a:pt x="48" y="81"/>
                    </a:lnTo>
                    <a:lnTo>
                      <a:pt x="33" y="100"/>
                    </a:lnTo>
                    <a:lnTo>
                      <a:pt x="19" y="115"/>
                    </a:lnTo>
                    <a:lnTo>
                      <a:pt x="9" y="129"/>
                    </a:lnTo>
                    <a:lnTo>
                      <a:pt x="4" y="134"/>
                    </a:lnTo>
                    <a:lnTo>
                      <a:pt x="0" y="139"/>
                    </a:lnTo>
                    <a:lnTo>
                      <a:pt x="0" y="148"/>
                    </a:lnTo>
                    <a:lnTo>
                      <a:pt x="4" y="163"/>
                    </a:lnTo>
                    <a:lnTo>
                      <a:pt x="4" y="172"/>
                    </a:lnTo>
                    <a:lnTo>
                      <a:pt x="14" y="177"/>
                    </a:lnTo>
                    <a:lnTo>
                      <a:pt x="19" y="182"/>
                    </a:lnTo>
                    <a:lnTo>
                      <a:pt x="28" y="182"/>
                    </a:lnTo>
                    <a:lnTo>
                      <a:pt x="38" y="172"/>
                    </a:lnTo>
                    <a:lnTo>
                      <a:pt x="52" y="158"/>
                    </a:lnTo>
                    <a:lnTo>
                      <a:pt x="67" y="139"/>
                    </a:lnTo>
                    <a:lnTo>
                      <a:pt x="81" y="115"/>
                    </a:lnTo>
                    <a:lnTo>
                      <a:pt x="100" y="91"/>
                    </a:lnTo>
                    <a:lnTo>
                      <a:pt x="115" y="67"/>
                    </a:lnTo>
                    <a:lnTo>
                      <a:pt x="129" y="52"/>
                    </a:lnTo>
                    <a:lnTo>
                      <a:pt x="139" y="38"/>
                    </a:lnTo>
                    <a:lnTo>
                      <a:pt x="139" y="33"/>
                    </a:lnTo>
                    <a:lnTo>
                      <a:pt x="110" y="0"/>
                    </a:lnTo>
                    <a:close/>
                  </a:path>
                </a:pathLst>
              </a:cu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vi-VN" smtClean="0">
                  <a:solidFill>
                    <a:srgbClr val="000000"/>
                  </a:solidFill>
                  <a:latin typeface="Times New Roman" pitchFamily="18" charset="0"/>
                  <a:cs typeface="Times New Roman" pitchFamily="18" charset="0"/>
                </a:endParaRPr>
              </a:p>
            </p:txBody>
          </p:sp>
          <p:sp>
            <p:nvSpPr>
              <p:cNvPr id="18494" name="Freeform 49"/>
              <p:cNvSpPr>
                <a:spLocks/>
              </p:cNvSpPr>
              <p:nvPr/>
            </p:nvSpPr>
            <p:spPr bwMode="auto">
              <a:xfrm>
                <a:off x="1872" y="2192"/>
                <a:ext cx="681" cy="982"/>
              </a:xfrm>
              <a:custGeom>
                <a:avLst/>
                <a:gdLst>
                  <a:gd name="T0" fmla="*/ 86 w 681"/>
                  <a:gd name="T1" fmla="*/ 441 h 1027"/>
                  <a:gd name="T2" fmla="*/ 139 w 681"/>
                  <a:gd name="T3" fmla="*/ 463 h 1027"/>
                  <a:gd name="T4" fmla="*/ 230 w 681"/>
                  <a:gd name="T5" fmla="*/ 319 h 1027"/>
                  <a:gd name="T6" fmla="*/ 341 w 681"/>
                  <a:gd name="T7" fmla="*/ 183 h 1027"/>
                  <a:gd name="T8" fmla="*/ 513 w 681"/>
                  <a:gd name="T9" fmla="*/ 129 h 1027"/>
                  <a:gd name="T10" fmla="*/ 633 w 681"/>
                  <a:gd name="T11" fmla="*/ 162 h 1027"/>
                  <a:gd name="T12" fmla="*/ 657 w 681"/>
                  <a:gd name="T13" fmla="*/ 212 h 1027"/>
                  <a:gd name="T14" fmla="*/ 600 w 681"/>
                  <a:gd name="T15" fmla="*/ 297 h 1027"/>
                  <a:gd name="T16" fmla="*/ 432 w 681"/>
                  <a:gd name="T17" fmla="*/ 363 h 1027"/>
                  <a:gd name="T18" fmla="*/ 369 w 681"/>
                  <a:gd name="T19" fmla="*/ 499 h 1027"/>
                  <a:gd name="T20" fmla="*/ 432 w 681"/>
                  <a:gd name="T21" fmla="*/ 612 h 1027"/>
                  <a:gd name="T22" fmla="*/ 489 w 681"/>
                  <a:gd name="T23" fmla="*/ 620 h 1027"/>
                  <a:gd name="T24" fmla="*/ 470 w 681"/>
                  <a:gd name="T25" fmla="*/ 741 h 1027"/>
                  <a:gd name="T26" fmla="*/ 341 w 681"/>
                  <a:gd name="T27" fmla="*/ 741 h 1027"/>
                  <a:gd name="T28" fmla="*/ 341 w 681"/>
                  <a:gd name="T29" fmla="*/ 660 h 1027"/>
                  <a:gd name="T30" fmla="*/ 393 w 681"/>
                  <a:gd name="T31" fmla="*/ 646 h 1027"/>
                  <a:gd name="T32" fmla="*/ 369 w 681"/>
                  <a:gd name="T33" fmla="*/ 671 h 1027"/>
                  <a:gd name="T34" fmla="*/ 403 w 681"/>
                  <a:gd name="T35" fmla="*/ 701 h 1027"/>
                  <a:gd name="T36" fmla="*/ 427 w 681"/>
                  <a:gd name="T37" fmla="*/ 638 h 1027"/>
                  <a:gd name="T38" fmla="*/ 341 w 681"/>
                  <a:gd name="T39" fmla="*/ 630 h 1027"/>
                  <a:gd name="T40" fmla="*/ 312 w 681"/>
                  <a:gd name="T41" fmla="*/ 744 h 1027"/>
                  <a:gd name="T42" fmla="*/ 441 w 681"/>
                  <a:gd name="T43" fmla="*/ 781 h 1027"/>
                  <a:gd name="T44" fmla="*/ 518 w 681"/>
                  <a:gd name="T45" fmla="*/ 609 h 1027"/>
                  <a:gd name="T46" fmla="*/ 585 w 681"/>
                  <a:gd name="T47" fmla="*/ 484 h 1027"/>
                  <a:gd name="T48" fmla="*/ 513 w 681"/>
                  <a:gd name="T49" fmla="*/ 446 h 1027"/>
                  <a:gd name="T50" fmla="*/ 485 w 681"/>
                  <a:gd name="T51" fmla="*/ 502 h 1027"/>
                  <a:gd name="T52" fmla="*/ 513 w 681"/>
                  <a:gd name="T53" fmla="*/ 506 h 1027"/>
                  <a:gd name="T54" fmla="*/ 528 w 681"/>
                  <a:gd name="T55" fmla="*/ 466 h 1027"/>
                  <a:gd name="T56" fmla="*/ 561 w 681"/>
                  <a:gd name="T57" fmla="*/ 520 h 1027"/>
                  <a:gd name="T58" fmla="*/ 485 w 681"/>
                  <a:gd name="T59" fmla="*/ 598 h 1027"/>
                  <a:gd name="T60" fmla="*/ 398 w 681"/>
                  <a:gd name="T61" fmla="*/ 529 h 1027"/>
                  <a:gd name="T62" fmla="*/ 432 w 681"/>
                  <a:gd name="T63" fmla="*/ 529 h 1027"/>
                  <a:gd name="T64" fmla="*/ 408 w 681"/>
                  <a:gd name="T65" fmla="*/ 436 h 1027"/>
                  <a:gd name="T66" fmla="*/ 485 w 681"/>
                  <a:gd name="T67" fmla="*/ 349 h 1027"/>
                  <a:gd name="T68" fmla="*/ 600 w 681"/>
                  <a:gd name="T69" fmla="*/ 312 h 1027"/>
                  <a:gd name="T70" fmla="*/ 677 w 681"/>
                  <a:gd name="T71" fmla="*/ 246 h 1027"/>
                  <a:gd name="T72" fmla="*/ 662 w 681"/>
                  <a:gd name="T73" fmla="*/ 139 h 1027"/>
                  <a:gd name="T74" fmla="*/ 576 w 681"/>
                  <a:gd name="T75" fmla="*/ 80 h 1027"/>
                  <a:gd name="T76" fmla="*/ 422 w 681"/>
                  <a:gd name="T77" fmla="*/ 70 h 1027"/>
                  <a:gd name="T78" fmla="*/ 278 w 681"/>
                  <a:gd name="T79" fmla="*/ 124 h 1027"/>
                  <a:gd name="T80" fmla="*/ 187 w 681"/>
                  <a:gd name="T81" fmla="*/ 180 h 1027"/>
                  <a:gd name="T82" fmla="*/ 139 w 681"/>
                  <a:gd name="T83" fmla="*/ 180 h 1027"/>
                  <a:gd name="T84" fmla="*/ 249 w 681"/>
                  <a:gd name="T85" fmla="*/ 132 h 1027"/>
                  <a:gd name="T86" fmla="*/ 341 w 681"/>
                  <a:gd name="T87" fmla="*/ 73 h 1027"/>
                  <a:gd name="T88" fmla="*/ 331 w 681"/>
                  <a:gd name="T89" fmla="*/ 13 h 1027"/>
                  <a:gd name="T90" fmla="*/ 235 w 681"/>
                  <a:gd name="T91" fmla="*/ 48 h 1027"/>
                  <a:gd name="T92" fmla="*/ 187 w 681"/>
                  <a:gd name="T93" fmla="*/ 51 h 1027"/>
                  <a:gd name="T94" fmla="*/ 129 w 681"/>
                  <a:gd name="T95" fmla="*/ 11 h 1027"/>
                  <a:gd name="T96" fmla="*/ 57 w 681"/>
                  <a:gd name="T97" fmla="*/ 73 h 1027"/>
                  <a:gd name="T98" fmla="*/ 105 w 681"/>
                  <a:gd name="T99" fmla="*/ 132 h 1027"/>
                  <a:gd name="T100" fmla="*/ 43 w 681"/>
                  <a:gd name="T101" fmla="*/ 162 h 1027"/>
                  <a:gd name="T102" fmla="*/ 62 w 681"/>
                  <a:gd name="T103" fmla="*/ 217 h 1027"/>
                  <a:gd name="T104" fmla="*/ 72 w 681"/>
                  <a:gd name="T105" fmla="*/ 250 h 1027"/>
                  <a:gd name="T106" fmla="*/ 33 w 681"/>
                  <a:gd name="T107" fmla="*/ 286 h 1027"/>
                  <a:gd name="T108" fmla="*/ 19 w 681"/>
                  <a:gd name="T109" fmla="*/ 367 h 1027"/>
                  <a:gd name="T110" fmla="*/ 81 w 681"/>
                  <a:gd name="T111" fmla="*/ 353 h 1027"/>
                  <a:gd name="T112" fmla="*/ 149 w 681"/>
                  <a:gd name="T113" fmla="*/ 279 h 1027"/>
                  <a:gd name="T114" fmla="*/ 173 w 681"/>
                  <a:gd name="T115" fmla="*/ 286 h 1027"/>
                  <a:gd name="T116" fmla="*/ 101 w 681"/>
                  <a:gd name="T117" fmla="*/ 340 h 102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81"/>
                  <a:gd name="T178" fmla="*/ 0 h 1027"/>
                  <a:gd name="T179" fmla="*/ 681 w 681"/>
                  <a:gd name="T180" fmla="*/ 1027 h 102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81" h="1027">
                    <a:moveTo>
                      <a:pt x="86" y="475"/>
                    </a:moveTo>
                    <a:lnTo>
                      <a:pt x="77" y="499"/>
                    </a:lnTo>
                    <a:lnTo>
                      <a:pt x="77" y="523"/>
                    </a:lnTo>
                    <a:lnTo>
                      <a:pt x="77" y="537"/>
                    </a:lnTo>
                    <a:lnTo>
                      <a:pt x="81" y="557"/>
                    </a:lnTo>
                    <a:lnTo>
                      <a:pt x="86" y="576"/>
                    </a:lnTo>
                    <a:lnTo>
                      <a:pt x="91" y="590"/>
                    </a:lnTo>
                    <a:lnTo>
                      <a:pt x="91" y="609"/>
                    </a:lnTo>
                    <a:lnTo>
                      <a:pt x="86" y="629"/>
                    </a:lnTo>
                    <a:lnTo>
                      <a:pt x="101" y="624"/>
                    </a:lnTo>
                    <a:lnTo>
                      <a:pt x="115" y="619"/>
                    </a:lnTo>
                    <a:lnTo>
                      <a:pt x="139" y="605"/>
                    </a:lnTo>
                    <a:lnTo>
                      <a:pt x="163" y="585"/>
                    </a:lnTo>
                    <a:lnTo>
                      <a:pt x="182" y="557"/>
                    </a:lnTo>
                    <a:lnTo>
                      <a:pt x="201" y="528"/>
                    </a:lnTo>
                    <a:lnTo>
                      <a:pt x="216" y="494"/>
                    </a:lnTo>
                    <a:lnTo>
                      <a:pt x="225" y="456"/>
                    </a:lnTo>
                    <a:lnTo>
                      <a:pt x="230" y="417"/>
                    </a:lnTo>
                    <a:lnTo>
                      <a:pt x="240" y="379"/>
                    </a:lnTo>
                    <a:lnTo>
                      <a:pt x="254" y="345"/>
                    </a:lnTo>
                    <a:lnTo>
                      <a:pt x="273" y="312"/>
                    </a:lnTo>
                    <a:lnTo>
                      <a:pt x="293" y="288"/>
                    </a:lnTo>
                    <a:lnTo>
                      <a:pt x="317" y="259"/>
                    </a:lnTo>
                    <a:lnTo>
                      <a:pt x="341" y="240"/>
                    </a:lnTo>
                    <a:lnTo>
                      <a:pt x="369" y="216"/>
                    </a:lnTo>
                    <a:lnTo>
                      <a:pt x="398" y="201"/>
                    </a:lnTo>
                    <a:lnTo>
                      <a:pt x="427" y="187"/>
                    </a:lnTo>
                    <a:lnTo>
                      <a:pt x="456" y="177"/>
                    </a:lnTo>
                    <a:lnTo>
                      <a:pt x="485" y="173"/>
                    </a:lnTo>
                    <a:lnTo>
                      <a:pt x="513" y="168"/>
                    </a:lnTo>
                    <a:lnTo>
                      <a:pt x="542" y="168"/>
                    </a:lnTo>
                    <a:lnTo>
                      <a:pt x="571" y="173"/>
                    </a:lnTo>
                    <a:lnTo>
                      <a:pt x="595" y="182"/>
                    </a:lnTo>
                    <a:lnTo>
                      <a:pt x="609" y="192"/>
                    </a:lnTo>
                    <a:lnTo>
                      <a:pt x="624" y="201"/>
                    </a:lnTo>
                    <a:lnTo>
                      <a:pt x="633" y="211"/>
                    </a:lnTo>
                    <a:lnTo>
                      <a:pt x="643" y="225"/>
                    </a:lnTo>
                    <a:lnTo>
                      <a:pt x="653" y="235"/>
                    </a:lnTo>
                    <a:lnTo>
                      <a:pt x="657" y="245"/>
                    </a:lnTo>
                    <a:lnTo>
                      <a:pt x="657" y="254"/>
                    </a:lnTo>
                    <a:lnTo>
                      <a:pt x="657" y="264"/>
                    </a:lnTo>
                    <a:lnTo>
                      <a:pt x="657" y="278"/>
                    </a:lnTo>
                    <a:lnTo>
                      <a:pt x="657" y="297"/>
                    </a:lnTo>
                    <a:lnTo>
                      <a:pt x="657" y="317"/>
                    </a:lnTo>
                    <a:lnTo>
                      <a:pt x="648" y="336"/>
                    </a:lnTo>
                    <a:lnTo>
                      <a:pt x="638" y="360"/>
                    </a:lnTo>
                    <a:lnTo>
                      <a:pt x="624" y="374"/>
                    </a:lnTo>
                    <a:lnTo>
                      <a:pt x="600" y="389"/>
                    </a:lnTo>
                    <a:lnTo>
                      <a:pt x="571" y="398"/>
                    </a:lnTo>
                    <a:lnTo>
                      <a:pt x="537" y="403"/>
                    </a:lnTo>
                    <a:lnTo>
                      <a:pt x="509" y="417"/>
                    </a:lnTo>
                    <a:lnTo>
                      <a:pt x="480" y="432"/>
                    </a:lnTo>
                    <a:lnTo>
                      <a:pt x="456" y="451"/>
                    </a:lnTo>
                    <a:lnTo>
                      <a:pt x="432" y="475"/>
                    </a:lnTo>
                    <a:lnTo>
                      <a:pt x="413" y="499"/>
                    </a:lnTo>
                    <a:lnTo>
                      <a:pt x="398" y="528"/>
                    </a:lnTo>
                    <a:lnTo>
                      <a:pt x="384" y="557"/>
                    </a:lnTo>
                    <a:lnTo>
                      <a:pt x="374" y="590"/>
                    </a:lnTo>
                    <a:lnTo>
                      <a:pt x="369" y="619"/>
                    </a:lnTo>
                    <a:lnTo>
                      <a:pt x="369" y="653"/>
                    </a:lnTo>
                    <a:lnTo>
                      <a:pt x="369" y="681"/>
                    </a:lnTo>
                    <a:lnTo>
                      <a:pt x="374" y="715"/>
                    </a:lnTo>
                    <a:lnTo>
                      <a:pt x="389" y="744"/>
                    </a:lnTo>
                    <a:lnTo>
                      <a:pt x="403" y="768"/>
                    </a:lnTo>
                    <a:lnTo>
                      <a:pt x="422" y="797"/>
                    </a:lnTo>
                    <a:lnTo>
                      <a:pt x="432" y="801"/>
                    </a:lnTo>
                    <a:lnTo>
                      <a:pt x="446" y="811"/>
                    </a:lnTo>
                    <a:lnTo>
                      <a:pt x="456" y="811"/>
                    </a:lnTo>
                    <a:lnTo>
                      <a:pt x="465" y="816"/>
                    </a:lnTo>
                    <a:lnTo>
                      <a:pt x="470" y="816"/>
                    </a:lnTo>
                    <a:lnTo>
                      <a:pt x="480" y="816"/>
                    </a:lnTo>
                    <a:lnTo>
                      <a:pt x="489" y="811"/>
                    </a:lnTo>
                    <a:lnTo>
                      <a:pt x="494" y="811"/>
                    </a:lnTo>
                    <a:lnTo>
                      <a:pt x="499" y="845"/>
                    </a:lnTo>
                    <a:lnTo>
                      <a:pt x="499" y="873"/>
                    </a:lnTo>
                    <a:lnTo>
                      <a:pt x="494" y="907"/>
                    </a:lnTo>
                    <a:lnTo>
                      <a:pt x="485" y="941"/>
                    </a:lnTo>
                    <a:lnTo>
                      <a:pt x="470" y="969"/>
                    </a:lnTo>
                    <a:lnTo>
                      <a:pt x="446" y="989"/>
                    </a:lnTo>
                    <a:lnTo>
                      <a:pt x="422" y="998"/>
                    </a:lnTo>
                    <a:lnTo>
                      <a:pt x="389" y="1003"/>
                    </a:lnTo>
                    <a:lnTo>
                      <a:pt x="365" y="998"/>
                    </a:lnTo>
                    <a:lnTo>
                      <a:pt x="350" y="984"/>
                    </a:lnTo>
                    <a:lnTo>
                      <a:pt x="341" y="969"/>
                    </a:lnTo>
                    <a:lnTo>
                      <a:pt x="331" y="950"/>
                    </a:lnTo>
                    <a:lnTo>
                      <a:pt x="331" y="931"/>
                    </a:lnTo>
                    <a:lnTo>
                      <a:pt x="331" y="912"/>
                    </a:lnTo>
                    <a:lnTo>
                      <a:pt x="331" y="893"/>
                    </a:lnTo>
                    <a:lnTo>
                      <a:pt x="336" y="878"/>
                    </a:lnTo>
                    <a:lnTo>
                      <a:pt x="341" y="864"/>
                    </a:lnTo>
                    <a:lnTo>
                      <a:pt x="350" y="854"/>
                    </a:lnTo>
                    <a:lnTo>
                      <a:pt x="360" y="845"/>
                    </a:lnTo>
                    <a:lnTo>
                      <a:pt x="369" y="845"/>
                    </a:lnTo>
                    <a:lnTo>
                      <a:pt x="374" y="840"/>
                    </a:lnTo>
                    <a:lnTo>
                      <a:pt x="389" y="840"/>
                    </a:lnTo>
                    <a:lnTo>
                      <a:pt x="393" y="845"/>
                    </a:lnTo>
                    <a:lnTo>
                      <a:pt x="403" y="849"/>
                    </a:lnTo>
                    <a:lnTo>
                      <a:pt x="408" y="859"/>
                    </a:lnTo>
                    <a:lnTo>
                      <a:pt x="408" y="873"/>
                    </a:lnTo>
                    <a:lnTo>
                      <a:pt x="403" y="883"/>
                    </a:lnTo>
                    <a:lnTo>
                      <a:pt x="389" y="878"/>
                    </a:lnTo>
                    <a:lnTo>
                      <a:pt x="369" y="878"/>
                    </a:lnTo>
                    <a:lnTo>
                      <a:pt x="374" y="888"/>
                    </a:lnTo>
                    <a:lnTo>
                      <a:pt x="379" y="897"/>
                    </a:lnTo>
                    <a:lnTo>
                      <a:pt x="384" y="902"/>
                    </a:lnTo>
                    <a:lnTo>
                      <a:pt x="393" y="907"/>
                    </a:lnTo>
                    <a:lnTo>
                      <a:pt x="398" y="912"/>
                    </a:lnTo>
                    <a:lnTo>
                      <a:pt x="403" y="917"/>
                    </a:lnTo>
                    <a:lnTo>
                      <a:pt x="408" y="917"/>
                    </a:lnTo>
                    <a:lnTo>
                      <a:pt x="413" y="912"/>
                    </a:lnTo>
                    <a:lnTo>
                      <a:pt x="427" y="902"/>
                    </a:lnTo>
                    <a:lnTo>
                      <a:pt x="437" y="878"/>
                    </a:lnTo>
                    <a:lnTo>
                      <a:pt x="437" y="854"/>
                    </a:lnTo>
                    <a:lnTo>
                      <a:pt x="427" y="835"/>
                    </a:lnTo>
                    <a:lnTo>
                      <a:pt x="417" y="825"/>
                    </a:lnTo>
                    <a:lnTo>
                      <a:pt x="403" y="821"/>
                    </a:lnTo>
                    <a:lnTo>
                      <a:pt x="389" y="816"/>
                    </a:lnTo>
                    <a:lnTo>
                      <a:pt x="369" y="811"/>
                    </a:lnTo>
                    <a:lnTo>
                      <a:pt x="355" y="816"/>
                    </a:lnTo>
                    <a:lnTo>
                      <a:pt x="341" y="825"/>
                    </a:lnTo>
                    <a:lnTo>
                      <a:pt x="326" y="845"/>
                    </a:lnTo>
                    <a:lnTo>
                      <a:pt x="312" y="869"/>
                    </a:lnTo>
                    <a:lnTo>
                      <a:pt x="307" y="897"/>
                    </a:lnTo>
                    <a:lnTo>
                      <a:pt x="302" y="926"/>
                    </a:lnTo>
                    <a:lnTo>
                      <a:pt x="302" y="955"/>
                    </a:lnTo>
                    <a:lnTo>
                      <a:pt x="312" y="974"/>
                    </a:lnTo>
                    <a:lnTo>
                      <a:pt x="321" y="993"/>
                    </a:lnTo>
                    <a:lnTo>
                      <a:pt x="336" y="1013"/>
                    </a:lnTo>
                    <a:lnTo>
                      <a:pt x="355" y="1022"/>
                    </a:lnTo>
                    <a:lnTo>
                      <a:pt x="384" y="1027"/>
                    </a:lnTo>
                    <a:lnTo>
                      <a:pt x="413" y="1027"/>
                    </a:lnTo>
                    <a:lnTo>
                      <a:pt x="441" y="1022"/>
                    </a:lnTo>
                    <a:lnTo>
                      <a:pt x="465" y="1008"/>
                    </a:lnTo>
                    <a:lnTo>
                      <a:pt x="489" y="984"/>
                    </a:lnTo>
                    <a:lnTo>
                      <a:pt x="509" y="955"/>
                    </a:lnTo>
                    <a:lnTo>
                      <a:pt x="518" y="912"/>
                    </a:lnTo>
                    <a:lnTo>
                      <a:pt x="523" y="859"/>
                    </a:lnTo>
                    <a:lnTo>
                      <a:pt x="518" y="797"/>
                    </a:lnTo>
                    <a:lnTo>
                      <a:pt x="533" y="782"/>
                    </a:lnTo>
                    <a:lnTo>
                      <a:pt x="552" y="758"/>
                    </a:lnTo>
                    <a:lnTo>
                      <a:pt x="566" y="729"/>
                    </a:lnTo>
                    <a:lnTo>
                      <a:pt x="576" y="696"/>
                    </a:lnTo>
                    <a:lnTo>
                      <a:pt x="581" y="667"/>
                    </a:lnTo>
                    <a:lnTo>
                      <a:pt x="585" y="633"/>
                    </a:lnTo>
                    <a:lnTo>
                      <a:pt x="576" y="609"/>
                    </a:lnTo>
                    <a:lnTo>
                      <a:pt x="561" y="595"/>
                    </a:lnTo>
                    <a:lnTo>
                      <a:pt x="547" y="590"/>
                    </a:lnTo>
                    <a:lnTo>
                      <a:pt x="537" y="581"/>
                    </a:lnTo>
                    <a:lnTo>
                      <a:pt x="528" y="581"/>
                    </a:lnTo>
                    <a:lnTo>
                      <a:pt x="513" y="581"/>
                    </a:lnTo>
                    <a:lnTo>
                      <a:pt x="504" y="585"/>
                    </a:lnTo>
                    <a:lnTo>
                      <a:pt x="499" y="590"/>
                    </a:lnTo>
                    <a:lnTo>
                      <a:pt x="489" y="595"/>
                    </a:lnTo>
                    <a:lnTo>
                      <a:pt x="485" y="605"/>
                    </a:lnTo>
                    <a:lnTo>
                      <a:pt x="480" y="629"/>
                    </a:lnTo>
                    <a:lnTo>
                      <a:pt x="485" y="657"/>
                    </a:lnTo>
                    <a:lnTo>
                      <a:pt x="494" y="677"/>
                    </a:lnTo>
                    <a:lnTo>
                      <a:pt x="504" y="686"/>
                    </a:lnTo>
                    <a:lnTo>
                      <a:pt x="513" y="686"/>
                    </a:lnTo>
                    <a:lnTo>
                      <a:pt x="518" y="681"/>
                    </a:lnTo>
                    <a:lnTo>
                      <a:pt x="518" y="672"/>
                    </a:lnTo>
                    <a:lnTo>
                      <a:pt x="513" y="662"/>
                    </a:lnTo>
                    <a:lnTo>
                      <a:pt x="504" y="657"/>
                    </a:lnTo>
                    <a:lnTo>
                      <a:pt x="504" y="643"/>
                    </a:lnTo>
                    <a:lnTo>
                      <a:pt x="504" y="629"/>
                    </a:lnTo>
                    <a:lnTo>
                      <a:pt x="509" y="619"/>
                    </a:lnTo>
                    <a:lnTo>
                      <a:pt x="518" y="609"/>
                    </a:lnTo>
                    <a:lnTo>
                      <a:pt x="528" y="609"/>
                    </a:lnTo>
                    <a:lnTo>
                      <a:pt x="537" y="609"/>
                    </a:lnTo>
                    <a:lnTo>
                      <a:pt x="547" y="614"/>
                    </a:lnTo>
                    <a:lnTo>
                      <a:pt x="557" y="624"/>
                    </a:lnTo>
                    <a:lnTo>
                      <a:pt x="561" y="638"/>
                    </a:lnTo>
                    <a:lnTo>
                      <a:pt x="566" y="657"/>
                    </a:lnTo>
                    <a:lnTo>
                      <a:pt x="561" y="681"/>
                    </a:lnTo>
                    <a:lnTo>
                      <a:pt x="557" y="705"/>
                    </a:lnTo>
                    <a:lnTo>
                      <a:pt x="547" y="729"/>
                    </a:lnTo>
                    <a:lnTo>
                      <a:pt x="528" y="753"/>
                    </a:lnTo>
                    <a:lnTo>
                      <a:pt x="509" y="768"/>
                    </a:lnTo>
                    <a:lnTo>
                      <a:pt x="499" y="777"/>
                    </a:lnTo>
                    <a:lnTo>
                      <a:pt x="485" y="782"/>
                    </a:lnTo>
                    <a:lnTo>
                      <a:pt x="470" y="782"/>
                    </a:lnTo>
                    <a:lnTo>
                      <a:pt x="451" y="777"/>
                    </a:lnTo>
                    <a:lnTo>
                      <a:pt x="437" y="773"/>
                    </a:lnTo>
                    <a:lnTo>
                      <a:pt x="422" y="753"/>
                    </a:lnTo>
                    <a:lnTo>
                      <a:pt x="408" y="729"/>
                    </a:lnTo>
                    <a:lnTo>
                      <a:pt x="398" y="691"/>
                    </a:lnTo>
                    <a:lnTo>
                      <a:pt x="413" y="696"/>
                    </a:lnTo>
                    <a:lnTo>
                      <a:pt x="427" y="701"/>
                    </a:lnTo>
                    <a:lnTo>
                      <a:pt x="432" y="701"/>
                    </a:lnTo>
                    <a:lnTo>
                      <a:pt x="437" y="701"/>
                    </a:lnTo>
                    <a:lnTo>
                      <a:pt x="437" y="696"/>
                    </a:lnTo>
                    <a:lnTo>
                      <a:pt x="432" y="691"/>
                    </a:lnTo>
                    <a:lnTo>
                      <a:pt x="422" y="681"/>
                    </a:lnTo>
                    <a:lnTo>
                      <a:pt x="417" y="662"/>
                    </a:lnTo>
                    <a:lnTo>
                      <a:pt x="413" y="643"/>
                    </a:lnTo>
                    <a:lnTo>
                      <a:pt x="408" y="619"/>
                    </a:lnTo>
                    <a:lnTo>
                      <a:pt x="408" y="595"/>
                    </a:lnTo>
                    <a:lnTo>
                      <a:pt x="408" y="571"/>
                    </a:lnTo>
                    <a:lnTo>
                      <a:pt x="413" y="547"/>
                    </a:lnTo>
                    <a:lnTo>
                      <a:pt x="422" y="523"/>
                    </a:lnTo>
                    <a:lnTo>
                      <a:pt x="437" y="504"/>
                    </a:lnTo>
                    <a:lnTo>
                      <a:pt x="451" y="485"/>
                    </a:lnTo>
                    <a:lnTo>
                      <a:pt x="470" y="465"/>
                    </a:lnTo>
                    <a:lnTo>
                      <a:pt x="485" y="456"/>
                    </a:lnTo>
                    <a:lnTo>
                      <a:pt x="504" y="446"/>
                    </a:lnTo>
                    <a:lnTo>
                      <a:pt x="528" y="437"/>
                    </a:lnTo>
                    <a:lnTo>
                      <a:pt x="547" y="427"/>
                    </a:lnTo>
                    <a:lnTo>
                      <a:pt x="566" y="422"/>
                    </a:lnTo>
                    <a:lnTo>
                      <a:pt x="585" y="417"/>
                    </a:lnTo>
                    <a:lnTo>
                      <a:pt x="600" y="408"/>
                    </a:lnTo>
                    <a:lnTo>
                      <a:pt x="619" y="403"/>
                    </a:lnTo>
                    <a:lnTo>
                      <a:pt x="633" y="389"/>
                    </a:lnTo>
                    <a:lnTo>
                      <a:pt x="648" y="379"/>
                    </a:lnTo>
                    <a:lnTo>
                      <a:pt x="657" y="365"/>
                    </a:lnTo>
                    <a:lnTo>
                      <a:pt x="667" y="345"/>
                    </a:lnTo>
                    <a:lnTo>
                      <a:pt x="677" y="321"/>
                    </a:lnTo>
                    <a:lnTo>
                      <a:pt x="681" y="297"/>
                    </a:lnTo>
                    <a:lnTo>
                      <a:pt x="681" y="264"/>
                    </a:lnTo>
                    <a:lnTo>
                      <a:pt x="681" y="240"/>
                    </a:lnTo>
                    <a:lnTo>
                      <a:pt x="677" y="221"/>
                    </a:lnTo>
                    <a:lnTo>
                      <a:pt x="672" y="201"/>
                    </a:lnTo>
                    <a:lnTo>
                      <a:pt x="662" y="182"/>
                    </a:lnTo>
                    <a:lnTo>
                      <a:pt x="653" y="168"/>
                    </a:lnTo>
                    <a:lnTo>
                      <a:pt x="638" y="149"/>
                    </a:lnTo>
                    <a:lnTo>
                      <a:pt x="629" y="139"/>
                    </a:lnTo>
                    <a:lnTo>
                      <a:pt x="609" y="125"/>
                    </a:lnTo>
                    <a:lnTo>
                      <a:pt x="590" y="115"/>
                    </a:lnTo>
                    <a:lnTo>
                      <a:pt x="576" y="105"/>
                    </a:lnTo>
                    <a:lnTo>
                      <a:pt x="552" y="101"/>
                    </a:lnTo>
                    <a:lnTo>
                      <a:pt x="528" y="96"/>
                    </a:lnTo>
                    <a:lnTo>
                      <a:pt x="504" y="91"/>
                    </a:lnTo>
                    <a:lnTo>
                      <a:pt x="480" y="91"/>
                    </a:lnTo>
                    <a:lnTo>
                      <a:pt x="451" y="86"/>
                    </a:lnTo>
                    <a:lnTo>
                      <a:pt x="422" y="91"/>
                    </a:lnTo>
                    <a:lnTo>
                      <a:pt x="398" y="91"/>
                    </a:lnTo>
                    <a:lnTo>
                      <a:pt x="374" y="101"/>
                    </a:lnTo>
                    <a:lnTo>
                      <a:pt x="350" y="115"/>
                    </a:lnTo>
                    <a:lnTo>
                      <a:pt x="326" y="129"/>
                    </a:lnTo>
                    <a:lnTo>
                      <a:pt x="302" y="144"/>
                    </a:lnTo>
                    <a:lnTo>
                      <a:pt x="278" y="163"/>
                    </a:lnTo>
                    <a:lnTo>
                      <a:pt x="264" y="177"/>
                    </a:lnTo>
                    <a:lnTo>
                      <a:pt x="249" y="192"/>
                    </a:lnTo>
                    <a:lnTo>
                      <a:pt x="235" y="211"/>
                    </a:lnTo>
                    <a:lnTo>
                      <a:pt x="221" y="221"/>
                    </a:lnTo>
                    <a:lnTo>
                      <a:pt x="206" y="230"/>
                    </a:lnTo>
                    <a:lnTo>
                      <a:pt x="187" y="235"/>
                    </a:lnTo>
                    <a:lnTo>
                      <a:pt x="173" y="240"/>
                    </a:lnTo>
                    <a:lnTo>
                      <a:pt x="158" y="245"/>
                    </a:lnTo>
                    <a:lnTo>
                      <a:pt x="144" y="249"/>
                    </a:lnTo>
                    <a:lnTo>
                      <a:pt x="134" y="249"/>
                    </a:lnTo>
                    <a:lnTo>
                      <a:pt x="125" y="240"/>
                    </a:lnTo>
                    <a:lnTo>
                      <a:pt x="139" y="235"/>
                    </a:lnTo>
                    <a:lnTo>
                      <a:pt x="158" y="225"/>
                    </a:lnTo>
                    <a:lnTo>
                      <a:pt x="177" y="216"/>
                    </a:lnTo>
                    <a:lnTo>
                      <a:pt x="197" y="211"/>
                    </a:lnTo>
                    <a:lnTo>
                      <a:pt x="216" y="197"/>
                    </a:lnTo>
                    <a:lnTo>
                      <a:pt x="235" y="182"/>
                    </a:lnTo>
                    <a:lnTo>
                      <a:pt x="249" y="173"/>
                    </a:lnTo>
                    <a:lnTo>
                      <a:pt x="269" y="158"/>
                    </a:lnTo>
                    <a:lnTo>
                      <a:pt x="283" y="144"/>
                    </a:lnTo>
                    <a:lnTo>
                      <a:pt x="297" y="129"/>
                    </a:lnTo>
                    <a:lnTo>
                      <a:pt x="312" y="120"/>
                    </a:lnTo>
                    <a:lnTo>
                      <a:pt x="326" y="105"/>
                    </a:lnTo>
                    <a:lnTo>
                      <a:pt x="341" y="96"/>
                    </a:lnTo>
                    <a:lnTo>
                      <a:pt x="350" y="91"/>
                    </a:lnTo>
                    <a:lnTo>
                      <a:pt x="360" y="86"/>
                    </a:lnTo>
                    <a:lnTo>
                      <a:pt x="369" y="86"/>
                    </a:lnTo>
                    <a:lnTo>
                      <a:pt x="355" y="72"/>
                    </a:lnTo>
                    <a:lnTo>
                      <a:pt x="345" y="38"/>
                    </a:lnTo>
                    <a:lnTo>
                      <a:pt x="331" y="19"/>
                    </a:lnTo>
                    <a:lnTo>
                      <a:pt x="317" y="5"/>
                    </a:lnTo>
                    <a:lnTo>
                      <a:pt x="297" y="0"/>
                    </a:lnTo>
                    <a:lnTo>
                      <a:pt x="283" y="9"/>
                    </a:lnTo>
                    <a:lnTo>
                      <a:pt x="264" y="19"/>
                    </a:lnTo>
                    <a:lnTo>
                      <a:pt x="249" y="38"/>
                    </a:lnTo>
                    <a:lnTo>
                      <a:pt x="235" y="62"/>
                    </a:lnTo>
                    <a:lnTo>
                      <a:pt x="225" y="81"/>
                    </a:lnTo>
                    <a:lnTo>
                      <a:pt x="216" y="91"/>
                    </a:lnTo>
                    <a:lnTo>
                      <a:pt x="206" y="91"/>
                    </a:lnTo>
                    <a:lnTo>
                      <a:pt x="201" y="86"/>
                    </a:lnTo>
                    <a:lnTo>
                      <a:pt x="192" y="81"/>
                    </a:lnTo>
                    <a:lnTo>
                      <a:pt x="187" y="67"/>
                    </a:lnTo>
                    <a:lnTo>
                      <a:pt x="177" y="57"/>
                    </a:lnTo>
                    <a:lnTo>
                      <a:pt x="177" y="43"/>
                    </a:lnTo>
                    <a:lnTo>
                      <a:pt x="168" y="29"/>
                    </a:lnTo>
                    <a:lnTo>
                      <a:pt x="158" y="19"/>
                    </a:lnTo>
                    <a:lnTo>
                      <a:pt x="144" y="14"/>
                    </a:lnTo>
                    <a:lnTo>
                      <a:pt x="129" y="14"/>
                    </a:lnTo>
                    <a:lnTo>
                      <a:pt x="110" y="14"/>
                    </a:lnTo>
                    <a:lnTo>
                      <a:pt x="96" y="24"/>
                    </a:lnTo>
                    <a:lnTo>
                      <a:pt x="81" y="38"/>
                    </a:lnTo>
                    <a:lnTo>
                      <a:pt x="67" y="57"/>
                    </a:lnTo>
                    <a:lnTo>
                      <a:pt x="57" y="77"/>
                    </a:lnTo>
                    <a:lnTo>
                      <a:pt x="57" y="96"/>
                    </a:lnTo>
                    <a:lnTo>
                      <a:pt x="62" y="115"/>
                    </a:lnTo>
                    <a:lnTo>
                      <a:pt x="67" y="129"/>
                    </a:lnTo>
                    <a:lnTo>
                      <a:pt x="77" y="144"/>
                    </a:lnTo>
                    <a:lnTo>
                      <a:pt x="86" y="158"/>
                    </a:lnTo>
                    <a:lnTo>
                      <a:pt x="96" y="168"/>
                    </a:lnTo>
                    <a:lnTo>
                      <a:pt x="105" y="173"/>
                    </a:lnTo>
                    <a:lnTo>
                      <a:pt x="91" y="177"/>
                    </a:lnTo>
                    <a:lnTo>
                      <a:pt x="77" y="182"/>
                    </a:lnTo>
                    <a:lnTo>
                      <a:pt x="67" y="187"/>
                    </a:lnTo>
                    <a:lnTo>
                      <a:pt x="57" y="192"/>
                    </a:lnTo>
                    <a:lnTo>
                      <a:pt x="48" y="201"/>
                    </a:lnTo>
                    <a:lnTo>
                      <a:pt x="43" y="211"/>
                    </a:lnTo>
                    <a:lnTo>
                      <a:pt x="43" y="216"/>
                    </a:lnTo>
                    <a:lnTo>
                      <a:pt x="38" y="230"/>
                    </a:lnTo>
                    <a:lnTo>
                      <a:pt x="43" y="245"/>
                    </a:lnTo>
                    <a:lnTo>
                      <a:pt x="48" y="259"/>
                    </a:lnTo>
                    <a:lnTo>
                      <a:pt x="53" y="269"/>
                    </a:lnTo>
                    <a:lnTo>
                      <a:pt x="62" y="283"/>
                    </a:lnTo>
                    <a:lnTo>
                      <a:pt x="72" y="293"/>
                    </a:lnTo>
                    <a:lnTo>
                      <a:pt x="81" y="307"/>
                    </a:lnTo>
                    <a:lnTo>
                      <a:pt x="101" y="312"/>
                    </a:lnTo>
                    <a:lnTo>
                      <a:pt x="115" y="317"/>
                    </a:lnTo>
                    <a:lnTo>
                      <a:pt x="96" y="321"/>
                    </a:lnTo>
                    <a:lnTo>
                      <a:pt x="72" y="326"/>
                    </a:lnTo>
                    <a:lnTo>
                      <a:pt x="57" y="331"/>
                    </a:lnTo>
                    <a:lnTo>
                      <a:pt x="48" y="336"/>
                    </a:lnTo>
                    <a:lnTo>
                      <a:pt x="38" y="345"/>
                    </a:lnTo>
                    <a:lnTo>
                      <a:pt x="33" y="355"/>
                    </a:lnTo>
                    <a:lnTo>
                      <a:pt x="33" y="365"/>
                    </a:lnTo>
                    <a:lnTo>
                      <a:pt x="33" y="374"/>
                    </a:lnTo>
                    <a:lnTo>
                      <a:pt x="33" y="403"/>
                    </a:lnTo>
                    <a:lnTo>
                      <a:pt x="29" y="427"/>
                    </a:lnTo>
                    <a:lnTo>
                      <a:pt x="19" y="451"/>
                    </a:lnTo>
                    <a:lnTo>
                      <a:pt x="0" y="470"/>
                    </a:lnTo>
                    <a:lnTo>
                      <a:pt x="9" y="480"/>
                    </a:lnTo>
                    <a:lnTo>
                      <a:pt x="19" y="480"/>
                    </a:lnTo>
                    <a:lnTo>
                      <a:pt x="29" y="485"/>
                    </a:lnTo>
                    <a:lnTo>
                      <a:pt x="38" y="480"/>
                    </a:lnTo>
                    <a:lnTo>
                      <a:pt x="48" y="480"/>
                    </a:lnTo>
                    <a:lnTo>
                      <a:pt x="57" y="470"/>
                    </a:lnTo>
                    <a:lnTo>
                      <a:pt x="67" y="465"/>
                    </a:lnTo>
                    <a:lnTo>
                      <a:pt x="81" y="461"/>
                    </a:lnTo>
                    <a:lnTo>
                      <a:pt x="91" y="446"/>
                    </a:lnTo>
                    <a:lnTo>
                      <a:pt x="101" y="432"/>
                    </a:lnTo>
                    <a:lnTo>
                      <a:pt x="110" y="413"/>
                    </a:lnTo>
                    <a:lnTo>
                      <a:pt x="125" y="398"/>
                    </a:lnTo>
                    <a:lnTo>
                      <a:pt x="134" y="384"/>
                    </a:lnTo>
                    <a:lnTo>
                      <a:pt x="149" y="365"/>
                    </a:lnTo>
                    <a:lnTo>
                      <a:pt x="158" y="355"/>
                    </a:lnTo>
                    <a:lnTo>
                      <a:pt x="163" y="345"/>
                    </a:lnTo>
                    <a:lnTo>
                      <a:pt x="177" y="341"/>
                    </a:lnTo>
                    <a:lnTo>
                      <a:pt x="182" y="345"/>
                    </a:lnTo>
                    <a:lnTo>
                      <a:pt x="182" y="360"/>
                    </a:lnTo>
                    <a:lnTo>
                      <a:pt x="173" y="374"/>
                    </a:lnTo>
                    <a:lnTo>
                      <a:pt x="163" y="384"/>
                    </a:lnTo>
                    <a:lnTo>
                      <a:pt x="153" y="393"/>
                    </a:lnTo>
                    <a:lnTo>
                      <a:pt x="139" y="403"/>
                    </a:lnTo>
                    <a:lnTo>
                      <a:pt x="125" y="417"/>
                    </a:lnTo>
                    <a:lnTo>
                      <a:pt x="110" y="432"/>
                    </a:lnTo>
                    <a:lnTo>
                      <a:pt x="101" y="446"/>
                    </a:lnTo>
                    <a:lnTo>
                      <a:pt x="91" y="461"/>
                    </a:lnTo>
                    <a:lnTo>
                      <a:pt x="86" y="475"/>
                    </a:lnTo>
                    <a:close/>
                  </a:path>
                </a:pathLst>
              </a:cu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vi-VN" smtClean="0">
                  <a:solidFill>
                    <a:srgbClr val="000000"/>
                  </a:solidFill>
                  <a:latin typeface="Times New Roman" pitchFamily="18" charset="0"/>
                  <a:cs typeface="Times New Roman" pitchFamily="18" charset="0"/>
                </a:endParaRPr>
              </a:p>
            </p:txBody>
          </p:sp>
          <p:sp>
            <p:nvSpPr>
              <p:cNvPr id="18495" name="Freeform 50"/>
              <p:cNvSpPr>
                <a:spLocks/>
              </p:cNvSpPr>
              <p:nvPr/>
            </p:nvSpPr>
            <p:spPr bwMode="auto">
              <a:xfrm>
                <a:off x="2251" y="2541"/>
                <a:ext cx="149" cy="92"/>
              </a:xfrm>
              <a:custGeom>
                <a:avLst/>
                <a:gdLst>
                  <a:gd name="T0" fmla="*/ 149 w 149"/>
                  <a:gd name="T1" fmla="*/ 40 h 96"/>
                  <a:gd name="T2" fmla="*/ 134 w 149"/>
                  <a:gd name="T3" fmla="*/ 31 h 96"/>
                  <a:gd name="T4" fmla="*/ 120 w 149"/>
                  <a:gd name="T5" fmla="*/ 18 h 96"/>
                  <a:gd name="T6" fmla="*/ 106 w 149"/>
                  <a:gd name="T7" fmla="*/ 12 h 96"/>
                  <a:gd name="T8" fmla="*/ 86 w 149"/>
                  <a:gd name="T9" fmla="*/ 9 h 96"/>
                  <a:gd name="T10" fmla="*/ 62 w 149"/>
                  <a:gd name="T11" fmla="*/ 4 h 96"/>
                  <a:gd name="T12" fmla="*/ 43 w 149"/>
                  <a:gd name="T13" fmla="*/ 0 h 96"/>
                  <a:gd name="T14" fmla="*/ 19 w 149"/>
                  <a:gd name="T15" fmla="*/ 4 h 96"/>
                  <a:gd name="T16" fmla="*/ 0 w 149"/>
                  <a:gd name="T17" fmla="*/ 9 h 96"/>
                  <a:gd name="T18" fmla="*/ 14 w 149"/>
                  <a:gd name="T19" fmla="*/ 13 h 96"/>
                  <a:gd name="T20" fmla="*/ 29 w 149"/>
                  <a:gd name="T21" fmla="*/ 18 h 96"/>
                  <a:gd name="T22" fmla="*/ 43 w 149"/>
                  <a:gd name="T23" fmla="*/ 22 h 96"/>
                  <a:gd name="T24" fmla="*/ 58 w 149"/>
                  <a:gd name="T25" fmla="*/ 31 h 96"/>
                  <a:gd name="T26" fmla="*/ 67 w 149"/>
                  <a:gd name="T27" fmla="*/ 36 h 96"/>
                  <a:gd name="T28" fmla="*/ 72 w 149"/>
                  <a:gd name="T29" fmla="*/ 49 h 96"/>
                  <a:gd name="T30" fmla="*/ 77 w 149"/>
                  <a:gd name="T31" fmla="*/ 58 h 96"/>
                  <a:gd name="T32" fmla="*/ 72 w 149"/>
                  <a:gd name="T33" fmla="*/ 75 h 96"/>
                  <a:gd name="T34" fmla="*/ 149 w 149"/>
                  <a:gd name="T35" fmla="*/ 40 h 9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96"/>
                  <a:gd name="T56" fmla="*/ 149 w 149"/>
                  <a:gd name="T57" fmla="*/ 96 h 9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96">
                    <a:moveTo>
                      <a:pt x="149" y="52"/>
                    </a:moveTo>
                    <a:lnTo>
                      <a:pt x="134" y="38"/>
                    </a:lnTo>
                    <a:lnTo>
                      <a:pt x="120" y="24"/>
                    </a:lnTo>
                    <a:lnTo>
                      <a:pt x="106" y="14"/>
                    </a:lnTo>
                    <a:lnTo>
                      <a:pt x="86" y="9"/>
                    </a:lnTo>
                    <a:lnTo>
                      <a:pt x="62" y="4"/>
                    </a:lnTo>
                    <a:lnTo>
                      <a:pt x="43" y="0"/>
                    </a:lnTo>
                    <a:lnTo>
                      <a:pt x="19" y="4"/>
                    </a:lnTo>
                    <a:lnTo>
                      <a:pt x="0" y="9"/>
                    </a:lnTo>
                    <a:lnTo>
                      <a:pt x="14" y="19"/>
                    </a:lnTo>
                    <a:lnTo>
                      <a:pt x="29" y="24"/>
                    </a:lnTo>
                    <a:lnTo>
                      <a:pt x="43" y="28"/>
                    </a:lnTo>
                    <a:lnTo>
                      <a:pt x="58" y="38"/>
                    </a:lnTo>
                    <a:lnTo>
                      <a:pt x="67" y="48"/>
                    </a:lnTo>
                    <a:lnTo>
                      <a:pt x="72" y="62"/>
                    </a:lnTo>
                    <a:lnTo>
                      <a:pt x="77" y="76"/>
                    </a:lnTo>
                    <a:lnTo>
                      <a:pt x="72" y="96"/>
                    </a:lnTo>
                    <a:lnTo>
                      <a:pt x="149" y="52"/>
                    </a:lnTo>
                    <a:close/>
                  </a:path>
                </a:pathLst>
              </a:cu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vi-VN" smtClean="0">
                  <a:solidFill>
                    <a:srgbClr val="000000"/>
                  </a:solidFill>
                  <a:latin typeface="Times New Roman" pitchFamily="18" charset="0"/>
                  <a:cs typeface="Times New Roman" pitchFamily="18" charset="0"/>
                </a:endParaRPr>
              </a:p>
            </p:txBody>
          </p:sp>
          <p:sp>
            <p:nvSpPr>
              <p:cNvPr id="18496" name="Freeform 51"/>
              <p:cNvSpPr>
                <a:spLocks/>
              </p:cNvSpPr>
              <p:nvPr/>
            </p:nvSpPr>
            <p:spPr bwMode="auto">
              <a:xfrm>
                <a:off x="2390" y="2472"/>
                <a:ext cx="72" cy="73"/>
              </a:xfrm>
              <a:custGeom>
                <a:avLst/>
                <a:gdLst>
                  <a:gd name="T0" fmla="*/ 63 w 72"/>
                  <a:gd name="T1" fmla="*/ 12 h 76"/>
                  <a:gd name="T2" fmla="*/ 53 w 72"/>
                  <a:gd name="T3" fmla="*/ 4 h 76"/>
                  <a:gd name="T4" fmla="*/ 43 w 72"/>
                  <a:gd name="T5" fmla="*/ 4 h 76"/>
                  <a:gd name="T6" fmla="*/ 39 w 72"/>
                  <a:gd name="T7" fmla="*/ 0 h 76"/>
                  <a:gd name="T8" fmla="*/ 29 w 72"/>
                  <a:gd name="T9" fmla="*/ 0 h 76"/>
                  <a:gd name="T10" fmla="*/ 24 w 72"/>
                  <a:gd name="T11" fmla="*/ 0 h 76"/>
                  <a:gd name="T12" fmla="*/ 19 w 72"/>
                  <a:gd name="T13" fmla="*/ 4 h 76"/>
                  <a:gd name="T14" fmla="*/ 10 w 72"/>
                  <a:gd name="T15" fmla="*/ 4 h 76"/>
                  <a:gd name="T16" fmla="*/ 10 w 72"/>
                  <a:gd name="T17" fmla="*/ 12 h 76"/>
                  <a:gd name="T18" fmla="*/ 0 w 72"/>
                  <a:gd name="T19" fmla="*/ 22 h 76"/>
                  <a:gd name="T20" fmla="*/ 5 w 72"/>
                  <a:gd name="T21" fmla="*/ 32 h 76"/>
                  <a:gd name="T22" fmla="*/ 10 w 72"/>
                  <a:gd name="T23" fmla="*/ 40 h 76"/>
                  <a:gd name="T24" fmla="*/ 19 w 72"/>
                  <a:gd name="T25" fmla="*/ 53 h 76"/>
                  <a:gd name="T26" fmla="*/ 24 w 72"/>
                  <a:gd name="T27" fmla="*/ 57 h 76"/>
                  <a:gd name="T28" fmla="*/ 29 w 72"/>
                  <a:gd name="T29" fmla="*/ 59 h 76"/>
                  <a:gd name="T30" fmla="*/ 34 w 72"/>
                  <a:gd name="T31" fmla="*/ 59 h 76"/>
                  <a:gd name="T32" fmla="*/ 39 w 72"/>
                  <a:gd name="T33" fmla="*/ 59 h 76"/>
                  <a:gd name="T34" fmla="*/ 48 w 72"/>
                  <a:gd name="T35" fmla="*/ 57 h 76"/>
                  <a:gd name="T36" fmla="*/ 53 w 72"/>
                  <a:gd name="T37" fmla="*/ 57 h 76"/>
                  <a:gd name="T38" fmla="*/ 58 w 72"/>
                  <a:gd name="T39" fmla="*/ 53 h 76"/>
                  <a:gd name="T40" fmla="*/ 63 w 72"/>
                  <a:gd name="T41" fmla="*/ 50 h 76"/>
                  <a:gd name="T42" fmla="*/ 67 w 72"/>
                  <a:gd name="T43" fmla="*/ 40 h 76"/>
                  <a:gd name="T44" fmla="*/ 72 w 72"/>
                  <a:gd name="T45" fmla="*/ 32 h 76"/>
                  <a:gd name="T46" fmla="*/ 72 w 72"/>
                  <a:gd name="T47" fmla="*/ 18 h 76"/>
                  <a:gd name="T48" fmla="*/ 63 w 72"/>
                  <a:gd name="T49" fmla="*/ 12 h 7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2"/>
                  <a:gd name="T76" fmla="*/ 0 h 76"/>
                  <a:gd name="T77" fmla="*/ 72 w 72"/>
                  <a:gd name="T78" fmla="*/ 76 h 7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2" h="76">
                    <a:moveTo>
                      <a:pt x="63" y="14"/>
                    </a:moveTo>
                    <a:lnTo>
                      <a:pt x="53" y="4"/>
                    </a:lnTo>
                    <a:lnTo>
                      <a:pt x="43" y="4"/>
                    </a:lnTo>
                    <a:lnTo>
                      <a:pt x="39" y="0"/>
                    </a:lnTo>
                    <a:lnTo>
                      <a:pt x="29" y="0"/>
                    </a:lnTo>
                    <a:lnTo>
                      <a:pt x="24" y="0"/>
                    </a:lnTo>
                    <a:lnTo>
                      <a:pt x="19" y="4"/>
                    </a:lnTo>
                    <a:lnTo>
                      <a:pt x="10" y="4"/>
                    </a:lnTo>
                    <a:lnTo>
                      <a:pt x="10" y="14"/>
                    </a:lnTo>
                    <a:lnTo>
                      <a:pt x="0" y="28"/>
                    </a:lnTo>
                    <a:lnTo>
                      <a:pt x="5" y="38"/>
                    </a:lnTo>
                    <a:lnTo>
                      <a:pt x="10" y="52"/>
                    </a:lnTo>
                    <a:lnTo>
                      <a:pt x="19" y="67"/>
                    </a:lnTo>
                    <a:lnTo>
                      <a:pt x="24" y="72"/>
                    </a:lnTo>
                    <a:lnTo>
                      <a:pt x="29" y="76"/>
                    </a:lnTo>
                    <a:lnTo>
                      <a:pt x="34" y="76"/>
                    </a:lnTo>
                    <a:lnTo>
                      <a:pt x="39" y="76"/>
                    </a:lnTo>
                    <a:lnTo>
                      <a:pt x="48" y="72"/>
                    </a:lnTo>
                    <a:lnTo>
                      <a:pt x="53" y="72"/>
                    </a:lnTo>
                    <a:lnTo>
                      <a:pt x="58" y="67"/>
                    </a:lnTo>
                    <a:lnTo>
                      <a:pt x="63" y="62"/>
                    </a:lnTo>
                    <a:lnTo>
                      <a:pt x="67" y="52"/>
                    </a:lnTo>
                    <a:lnTo>
                      <a:pt x="72" y="38"/>
                    </a:lnTo>
                    <a:lnTo>
                      <a:pt x="72" y="24"/>
                    </a:lnTo>
                    <a:lnTo>
                      <a:pt x="63" y="14"/>
                    </a:lnTo>
                    <a:close/>
                  </a:path>
                </a:pathLst>
              </a:cu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vi-VN" smtClean="0">
                  <a:solidFill>
                    <a:srgbClr val="000000"/>
                  </a:solidFill>
                  <a:latin typeface="Times New Roman" pitchFamily="18" charset="0"/>
                  <a:cs typeface="Times New Roman" pitchFamily="18" charset="0"/>
                </a:endParaRPr>
              </a:p>
            </p:txBody>
          </p:sp>
          <p:sp>
            <p:nvSpPr>
              <p:cNvPr id="18497" name="Freeform 52"/>
              <p:cNvSpPr>
                <a:spLocks/>
              </p:cNvSpPr>
              <p:nvPr/>
            </p:nvSpPr>
            <p:spPr bwMode="auto">
              <a:xfrm>
                <a:off x="1901" y="2728"/>
                <a:ext cx="494" cy="1422"/>
              </a:xfrm>
              <a:custGeom>
                <a:avLst/>
                <a:gdLst>
                  <a:gd name="T0" fmla="*/ 76 w 494"/>
                  <a:gd name="T1" fmla="*/ 113 h 1488"/>
                  <a:gd name="T2" fmla="*/ 81 w 494"/>
                  <a:gd name="T3" fmla="*/ 213 h 1488"/>
                  <a:gd name="T4" fmla="*/ 105 w 494"/>
                  <a:gd name="T5" fmla="*/ 314 h 1488"/>
                  <a:gd name="T6" fmla="*/ 158 w 494"/>
                  <a:gd name="T7" fmla="*/ 409 h 1488"/>
                  <a:gd name="T8" fmla="*/ 240 w 494"/>
                  <a:gd name="T9" fmla="*/ 483 h 1488"/>
                  <a:gd name="T10" fmla="*/ 307 w 494"/>
                  <a:gd name="T11" fmla="*/ 512 h 1488"/>
                  <a:gd name="T12" fmla="*/ 273 w 494"/>
                  <a:gd name="T13" fmla="*/ 512 h 1488"/>
                  <a:gd name="T14" fmla="*/ 225 w 494"/>
                  <a:gd name="T15" fmla="*/ 505 h 1488"/>
                  <a:gd name="T16" fmla="*/ 177 w 494"/>
                  <a:gd name="T17" fmla="*/ 512 h 1488"/>
                  <a:gd name="T18" fmla="*/ 139 w 494"/>
                  <a:gd name="T19" fmla="*/ 542 h 1488"/>
                  <a:gd name="T20" fmla="*/ 172 w 494"/>
                  <a:gd name="T21" fmla="*/ 585 h 1488"/>
                  <a:gd name="T22" fmla="*/ 129 w 494"/>
                  <a:gd name="T23" fmla="*/ 593 h 1488"/>
                  <a:gd name="T24" fmla="*/ 57 w 494"/>
                  <a:gd name="T25" fmla="*/ 629 h 1488"/>
                  <a:gd name="T26" fmla="*/ 19 w 494"/>
                  <a:gd name="T27" fmla="*/ 677 h 1488"/>
                  <a:gd name="T28" fmla="*/ 24 w 494"/>
                  <a:gd name="T29" fmla="*/ 706 h 1488"/>
                  <a:gd name="T30" fmla="*/ 96 w 494"/>
                  <a:gd name="T31" fmla="*/ 724 h 1488"/>
                  <a:gd name="T32" fmla="*/ 182 w 494"/>
                  <a:gd name="T33" fmla="*/ 688 h 1488"/>
                  <a:gd name="T34" fmla="*/ 153 w 494"/>
                  <a:gd name="T35" fmla="*/ 717 h 1488"/>
                  <a:gd name="T36" fmla="*/ 96 w 494"/>
                  <a:gd name="T37" fmla="*/ 808 h 1488"/>
                  <a:gd name="T38" fmla="*/ 76 w 494"/>
                  <a:gd name="T39" fmla="*/ 876 h 1488"/>
                  <a:gd name="T40" fmla="*/ 110 w 494"/>
                  <a:gd name="T41" fmla="*/ 881 h 1488"/>
                  <a:gd name="T42" fmla="*/ 177 w 494"/>
                  <a:gd name="T43" fmla="*/ 845 h 1488"/>
                  <a:gd name="T44" fmla="*/ 220 w 494"/>
                  <a:gd name="T45" fmla="*/ 782 h 1488"/>
                  <a:gd name="T46" fmla="*/ 235 w 494"/>
                  <a:gd name="T47" fmla="*/ 780 h 1488"/>
                  <a:gd name="T48" fmla="*/ 225 w 494"/>
                  <a:gd name="T49" fmla="*/ 876 h 1488"/>
                  <a:gd name="T50" fmla="*/ 182 w 494"/>
                  <a:gd name="T51" fmla="*/ 973 h 1488"/>
                  <a:gd name="T52" fmla="*/ 148 w 494"/>
                  <a:gd name="T53" fmla="*/ 1040 h 1488"/>
                  <a:gd name="T54" fmla="*/ 134 w 494"/>
                  <a:gd name="T55" fmla="*/ 1057 h 1488"/>
                  <a:gd name="T56" fmla="*/ 129 w 494"/>
                  <a:gd name="T57" fmla="*/ 1005 h 1488"/>
                  <a:gd name="T58" fmla="*/ 81 w 494"/>
                  <a:gd name="T59" fmla="*/ 995 h 1488"/>
                  <a:gd name="T60" fmla="*/ 48 w 494"/>
                  <a:gd name="T61" fmla="*/ 1005 h 1488"/>
                  <a:gd name="T62" fmla="*/ 19 w 494"/>
                  <a:gd name="T63" fmla="*/ 1042 h 1488"/>
                  <a:gd name="T64" fmla="*/ 24 w 494"/>
                  <a:gd name="T65" fmla="*/ 1090 h 1488"/>
                  <a:gd name="T66" fmla="*/ 62 w 494"/>
                  <a:gd name="T67" fmla="*/ 1126 h 1488"/>
                  <a:gd name="T68" fmla="*/ 134 w 494"/>
                  <a:gd name="T69" fmla="*/ 1123 h 1488"/>
                  <a:gd name="T70" fmla="*/ 211 w 494"/>
                  <a:gd name="T71" fmla="*/ 1061 h 1488"/>
                  <a:gd name="T72" fmla="*/ 259 w 494"/>
                  <a:gd name="T73" fmla="*/ 991 h 1488"/>
                  <a:gd name="T74" fmla="*/ 283 w 494"/>
                  <a:gd name="T75" fmla="*/ 818 h 1488"/>
                  <a:gd name="T76" fmla="*/ 302 w 494"/>
                  <a:gd name="T77" fmla="*/ 666 h 1488"/>
                  <a:gd name="T78" fmla="*/ 369 w 494"/>
                  <a:gd name="T79" fmla="*/ 600 h 1488"/>
                  <a:gd name="T80" fmla="*/ 436 w 494"/>
                  <a:gd name="T81" fmla="*/ 596 h 1488"/>
                  <a:gd name="T82" fmla="*/ 460 w 494"/>
                  <a:gd name="T83" fmla="*/ 637 h 1488"/>
                  <a:gd name="T84" fmla="*/ 441 w 494"/>
                  <a:gd name="T85" fmla="*/ 679 h 1488"/>
                  <a:gd name="T86" fmla="*/ 403 w 494"/>
                  <a:gd name="T87" fmla="*/ 684 h 1488"/>
                  <a:gd name="T88" fmla="*/ 374 w 494"/>
                  <a:gd name="T89" fmla="*/ 656 h 1488"/>
                  <a:gd name="T90" fmla="*/ 379 w 494"/>
                  <a:gd name="T91" fmla="*/ 706 h 1488"/>
                  <a:gd name="T92" fmla="*/ 360 w 494"/>
                  <a:gd name="T93" fmla="*/ 735 h 1488"/>
                  <a:gd name="T94" fmla="*/ 374 w 494"/>
                  <a:gd name="T95" fmla="*/ 767 h 1488"/>
                  <a:gd name="T96" fmla="*/ 412 w 494"/>
                  <a:gd name="T97" fmla="*/ 757 h 1488"/>
                  <a:gd name="T98" fmla="*/ 456 w 494"/>
                  <a:gd name="T99" fmla="*/ 721 h 1488"/>
                  <a:gd name="T100" fmla="*/ 489 w 494"/>
                  <a:gd name="T101" fmla="*/ 639 h 1488"/>
                  <a:gd name="T102" fmla="*/ 470 w 494"/>
                  <a:gd name="T103" fmla="*/ 527 h 1488"/>
                  <a:gd name="T104" fmla="*/ 403 w 494"/>
                  <a:gd name="T105" fmla="*/ 463 h 1488"/>
                  <a:gd name="T106" fmla="*/ 331 w 494"/>
                  <a:gd name="T107" fmla="*/ 422 h 1488"/>
                  <a:gd name="T108" fmla="*/ 249 w 494"/>
                  <a:gd name="T109" fmla="*/ 333 h 1488"/>
                  <a:gd name="T110" fmla="*/ 182 w 494"/>
                  <a:gd name="T111" fmla="*/ 208 h 1488"/>
                  <a:gd name="T112" fmla="*/ 177 w 494"/>
                  <a:gd name="T113" fmla="*/ 0 h 1488"/>
                  <a:gd name="T114" fmla="*/ 144 w 494"/>
                  <a:gd name="T115" fmla="*/ 32 h 1488"/>
                  <a:gd name="T116" fmla="*/ 115 w 494"/>
                  <a:gd name="T117" fmla="*/ 52 h 14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94"/>
                  <a:gd name="T178" fmla="*/ 0 h 1488"/>
                  <a:gd name="T179" fmla="*/ 494 w 494"/>
                  <a:gd name="T180" fmla="*/ 1488 h 14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94" h="1488">
                    <a:moveTo>
                      <a:pt x="86" y="82"/>
                    </a:moveTo>
                    <a:lnTo>
                      <a:pt x="81" y="111"/>
                    </a:lnTo>
                    <a:lnTo>
                      <a:pt x="76" y="149"/>
                    </a:lnTo>
                    <a:lnTo>
                      <a:pt x="76" y="192"/>
                    </a:lnTo>
                    <a:lnTo>
                      <a:pt x="76" y="236"/>
                    </a:lnTo>
                    <a:lnTo>
                      <a:pt x="81" y="279"/>
                    </a:lnTo>
                    <a:lnTo>
                      <a:pt x="86" y="322"/>
                    </a:lnTo>
                    <a:lnTo>
                      <a:pt x="96" y="370"/>
                    </a:lnTo>
                    <a:lnTo>
                      <a:pt x="105" y="413"/>
                    </a:lnTo>
                    <a:lnTo>
                      <a:pt x="120" y="461"/>
                    </a:lnTo>
                    <a:lnTo>
                      <a:pt x="134" y="500"/>
                    </a:lnTo>
                    <a:lnTo>
                      <a:pt x="158" y="538"/>
                    </a:lnTo>
                    <a:lnTo>
                      <a:pt x="182" y="576"/>
                    </a:lnTo>
                    <a:lnTo>
                      <a:pt x="206" y="605"/>
                    </a:lnTo>
                    <a:lnTo>
                      <a:pt x="240" y="634"/>
                    </a:lnTo>
                    <a:lnTo>
                      <a:pt x="273" y="653"/>
                    </a:lnTo>
                    <a:lnTo>
                      <a:pt x="316" y="668"/>
                    </a:lnTo>
                    <a:lnTo>
                      <a:pt x="307" y="672"/>
                    </a:lnTo>
                    <a:lnTo>
                      <a:pt x="297" y="672"/>
                    </a:lnTo>
                    <a:lnTo>
                      <a:pt x="288" y="672"/>
                    </a:lnTo>
                    <a:lnTo>
                      <a:pt x="273" y="672"/>
                    </a:lnTo>
                    <a:lnTo>
                      <a:pt x="259" y="672"/>
                    </a:lnTo>
                    <a:lnTo>
                      <a:pt x="244" y="668"/>
                    </a:lnTo>
                    <a:lnTo>
                      <a:pt x="225" y="663"/>
                    </a:lnTo>
                    <a:lnTo>
                      <a:pt x="211" y="663"/>
                    </a:lnTo>
                    <a:lnTo>
                      <a:pt x="192" y="663"/>
                    </a:lnTo>
                    <a:lnTo>
                      <a:pt x="177" y="672"/>
                    </a:lnTo>
                    <a:lnTo>
                      <a:pt x="158" y="682"/>
                    </a:lnTo>
                    <a:lnTo>
                      <a:pt x="144" y="696"/>
                    </a:lnTo>
                    <a:lnTo>
                      <a:pt x="139" y="711"/>
                    </a:lnTo>
                    <a:lnTo>
                      <a:pt x="139" y="730"/>
                    </a:lnTo>
                    <a:lnTo>
                      <a:pt x="148" y="749"/>
                    </a:lnTo>
                    <a:lnTo>
                      <a:pt x="172" y="768"/>
                    </a:lnTo>
                    <a:lnTo>
                      <a:pt x="187" y="778"/>
                    </a:lnTo>
                    <a:lnTo>
                      <a:pt x="177" y="783"/>
                    </a:lnTo>
                    <a:lnTo>
                      <a:pt x="129" y="778"/>
                    </a:lnTo>
                    <a:lnTo>
                      <a:pt x="96" y="788"/>
                    </a:lnTo>
                    <a:lnTo>
                      <a:pt x="72" y="807"/>
                    </a:lnTo>
                    <a:lnTo>
                      <a:pt x="57" y="826"/>
                    </a:lnTo>
                    <a:lnTo>
                      <a:pt x="48" y="850"/>
                    </a:lnTo>
                    <a:lnTo>
                      <a:pt x="33" y="874"/>
                    </a:lnTo>
                    <a:lnTo>
                      <a:pt x="19" y="888"/>
                    </a:lnTo>
                    <a:lnTo>
                      <a:pt x="0" y="893"/>
                    </a:lnTo>
                    <a:lnTo>
                      <a:pt x="9" y="912"/>
                    </a:lnTo>
                    <a:lnTo>
                      <a:pt x="24" y="927"/>
                    </a:lnTo>
                    <a:lnTo>
                      <a:pt x="43" y="936"/>
                    </a:lnTo>
                    <a:lnTo>
                      <a:pt x="67" y="946"/>
                    </a:lnTo>
                    <a:lnTo>
                      <a:pt x="96" y="951"/>
                    </a:lnTo>
                    <a:lnTo>
                      <a:pt x="120" y="946"/>
                    </a:lnTo>
                    <a:lnTo>
                      <a:pt x="148" y="932"/>
                    </a:lnTo>
                    <a:lnTo>
                      <a:pt x="182" y="903"/>
                    </a:lnTo>
                    <a:lnTo>
                      <a:pt x="201" y="884"/>
                    </a:lnTo>
                    <a:lnTo>
                      <a:pt x="206" y="903"/>
                    </a:lnTo>
                    <a:lnTo>
                      <a:pt x="153" y="941"/>
                    </a:lnTo>
                    <a:lnTo>
                      <a:pt x="124" y="980"/>
                    </a:lnTo>
                    <a:lnTo>
                      <a:pt x="105" y="1018"/>
                    </a:lnTo>
                    <a:lnTo>
                      <a:pt x="96" y="1061"/>
                    </a:lnTo>
                    <a:lnTo>
                      <a:pt x="86" y="1100"/>
                    </a:lnTo>
                    <a:lnTo>
                      <a:pt x="86" y="1128"/>
                    </a:lnTo>
                    <a:lnTo>
                      <a:pt x="76" y="1152"/>
                    </a:lnTo>
                    <a:lnTo>
                      <a:pt x="62" y="1157"/>
                    </a:lnTo>
                    <a:lnTo>
                      <a:pt x="81" y="1162"/>
                    </a:lnTo>
                    <a:lnTo>
                      <a:pt x="110" y="1157"/>
                    </a:lnTo>
                    <a:lnTo>
                      <a:pt x="129" y="1148"/>
                    </a:lnTo>
                    <a:lnTo>
                      <a:pt x="158" y="1133"/>
                    </a:lnTo>
                    <a:lnTo>
                      <a:pt x="177" y="1109"/>
                    </a:lnTo>
                    <a:lnTo>
                      <a:pt x="196" y="1085"/>
                    </a:lnTo>
                    <a:lnTo>
                      <a:pt x="211" y="1056"/>
                    </a:lnTo>
                    <a:lnTo>
                      <a:pt x="220" y="1028"/>
                    </a:lnTo>
                    <a:lnTo>
                      <a:pt x="225" y="960"/>
                    </a:lnTo>
                    <a:lnTo>
                      <a:pt x="244" y="975"/>
                    </a:lnTo>
                    <a:lnTo>
                      <a:pt x="235" y="1023"/>
                    </a:lnTo>
                    <a:lnTo>
                      <a:pt x="230" y="1066"/>
                    </a:lnTo>
                    <a:lnTo>
                      <a:pt x="230" y="1109"/>
                    </a:lnTo>
                    <a:lnTo>
                      <a:pt x="225" y="1152"/>
                    </a:lnTo>
                    <a:lnTo>
                      <a:pt x="220" y="1196"/>
                    </a:lnTo>
                    <a:lnTo>
                      <a:pt x="206" y="1234"/>
                    </a:lnTo>
                    <a:lnTo>
                      <a:pt x="182" y="1277"/>
                    </a:lnTo>
                    <a:lnTo>
                      <a:pt x="148" y="1316"/>
                    </a:lnTo>
                    <a:lnTo>
                      <a:pt x="148" y="1344"/>
                    </a:lnTo>
                    <a:lnTo>
                      <a:pt x="148" y="1364"/>
                    </a:lnTo>
                    <a:lnTo>
                      <a:pt x="148" y="1388"/>
                    </a:lnTo>
                    <a:lnTo>
                      <a:pt x="134" y="1407"/>
                    </a:lnTo>
                    <a:lnTo>
                      <a:pt x="134" y="1388"/>
                    </a:lnTo>
                    <a:lnTo>
                      <a:pt x="139" y="1364"/>
                    </a:lnTo>
                    <a:lnTo>
                      <a:pt x="139" y="1344"/>
                    </a:lnTo>
                    <a:lnTo>
                      <a:pt x="129" y="1320"/>
                    </a:lnTo>
                    <a:lnTo>
                      <a:pt x="110" y="1311"/>
                    </a:lnTo>
                    <a:lnTo>
                      <a:pt x="100" y="1306"/>
                    </a:lnTo>
                    <a:lnTo>
                      <a:pt x="81" y="1306"/>
                    </a:lnTo>
                    <a:lnTo>
                      <a:pt x="72" y="1306"/>
                    </a:lnTo>
                    <a:lnTo>
                      <a:pt x="57" y="1311"/>
                    </a:lnTo>
                    <a:lnTo>
                      <a:pt x="48" y="1320"/>
                    </a:lnTo>
                    <a:lnTo>
                      <a:pt x="33" y="1335"/>
                    </a:lnTo>
                    <a:lnTo>
                      <a:pt x="28" y="1349"/>
                    </a:lnTo>
                    <a:lnTo>
                      <a:pt x="19" y="1368"/>
                    </a:lnTo>
                    <a:lnTo>
                      <a:pt x="19" y="1388"/>
                    </a:lnTo>
                    <a:lnTo>
                      <a:pt x="19" y="1412"/>
                    </a:lnTo>
                    <a:lnTo>
                      <a:pt x="24" y="1431"/>
                    </a:lnTo>
                    <a:lnTo>
                      <a:pt x="33" y="1450"/>
                    </a:lnTo>
                    <a:lnTo>
                      <a:pt x="48" y="1469"/>
                    </a:lnTo>
                    <a:lnTo>
                      <a:pt x="62" y="1479"/>
                    </a:lnTo>
                    <a:lnTo>
                      <a:pt x="81" y="1488"/>
                    </a:lnTo>
                    <a:lnTo>
                      <a:pt x="110" y="1488"/>
                    </a:lnTo>
                    <a:lnTo>
                      <a:pt x="134" y="1474"/>
                    </a:lnTo>
                    <a:lnTo>
                      <a:pt x="163" y="1455"/>
                    </a:lnTo>
                    <a:lnTo>
                      <a:pt x="187" y="1426"/>
                    </a:lnTo>
                    <a:lnTo>
                      <a:pt x="211" y="1392"/>
                    </a:lnTo>
                    <a:lnTo>
                      <a:pt x="235" y="1364"/>
                    </a:lnTo>
                    <a:lnTo>
                      <a:pt x="249" y="1330"/>
                    </a:lnTo>
                    <a:lnTo>
                      <a:pt x="259" y="1301"/>
                    </a:lnTo>
                    <a:lnTo>
                      <a:pt x="268" y="1229"/>
                    </a:lnTo>
                    <a:lnTo>
                      <a:pt x="278" y="1152"/>
                    </a:lnTo>
                    <a:lnTo>
                      <a:pt x="283" y="1076"/>
                    </a:lnTo>
                    <a:lnTo>
                      <a:pt x="288" y="1004"/>
                    </a:lnTo>
                    <a:lnTo>
                      <a:pt x="292" y="936"/>
                    </a:lnTo>
                    <a:lnTo>
                      <a:pt x="302" y="874"/>
                    </a:lnTo>
                    <a:lnTo>
                      <a:pt x="316" y="831"/>
                    </a:lnTo>
                    <a:lnTo>
                      <a:pt x="340" y="802"/>
                    </a:lnTo>
                    <a:lnTo>
                      <a:pt x="369" y="788"/>
                    </a:lnTo>
                    <a:lnTo>
                      <a:pt x="393" y="778"/>
                    </a:lnTo>
                    <a:lnTo>
                      <a:pt x="417" y="778"/>
                    </a:lnTo>
                    <a:lnTo>
                      <a:pt x="436" y="783"/>
                    </a:lnTo>
                    <a:lnTo>
                      <a:pt x="446" y="797"/>
                    </a:lnTo>
                    <a:lnTo>
                      <a:pt x="456" y="812"/>
                    </a:lnTo>
                    <a:lnTo>
                      <a:pt x="460" y="836"/>
                    </a:lnTo>
                    <a:lnTo>
                      <a:pt x="460" y="860"/>
                    </a:lnTo>
                    <a:lnTo>
                      <a:pt x="451" y="884"/>
                    </a:lnTo>
                    <a:lnTo>
                      <a:pt x="441" y="893"/>
                    </a:lnTo>
                    <a:lnTo>
                      <a:pt x="432" y="903"/>
                    </a:lnTo>
                    <a:lnTo>
                      <a:pt x="417" y="898"/>
                    </a:lnTo>
                    <a:lnTo>
                      <a:pt x="403" y="898"/>
                    </a:lnTo>
                    <a:lnTo>
                      <a:pt x="393" y="884"/>
                    </a:lnTo>
                    <a:lnTo>
                      <a:pt x="384" y="874"/>
                    </a:lnTo>
                    <a:lnTo>
                      <a:pt x="374" y="860"/>
                    </a:lnTo>
                    <a:lnTo>
                      <a:pt x="369" y="888"/>
                    </a:lnTo>
                    <a:lnTo>
                      <a:pt x="369" y="912"/>
                    </a:lnTo>
                    <a:lnTo>
                      <a:pt x="379" y="927"/>
                    </a:lnTo>
                    <a:lnTo>
                      <a:pt x="388" y="936"/>
                    </a:lnTo>
                    <a:lnTo>
                      <a:pt x="369" y="951"/>
                    </a:lnTo>
                    <a:lnTo>
                      <a:pt x="360" y="965"/>
                    </a:lnTo>
                    <a:lnTo>
                      <a:pt x="360" y="980"/>
                    </a:lnTo>
                    <a:lnTo>
                      <a:pt x="364" y="1004"/>
                    </a:lnTo>
                    <a:lnTo>
                      <a:pt x="374" y="1008"/>
                    </a:lnTo>
                    <a:lnTo>
                      <a:pt x="384" y="1008"/>
                    </a:lnTo>
                    <a:lnTo>
                      <a:pt x="398" y="1004"/>
                    </a:lnTo>
                    <a:lnTo>
                      <a:pt x="412" y="994"/>
                    </a:lnTo>
                    <a:lnTo>
                      <a:pt x="427" y="980"/>
                    </a:lnTo>
                    <a:lnTo>
                      <a:pt x="441" y="965"/>
                    </a:lnTo>
                    <a:lnTo>
                      <a:pt x="456" y="946"/>
                    </a:lnTo>
                    <a:lnTo>
                      <a:pt x="465" y="932"/>
                    </a:lnTo>
                    <a:lnTo>
                      <a:pt x="480" y="893"/>
                    </a:lnTo>
                    <a:lnTo>
                      <a:pt x="489" y="840"/>
                    </a:lnTo>
                    <a:lnTo>
                      <a:pt x="494" y="788"/>
                    </a:lnTo>
                    <a:lnTo>
                      <a:pt x="484" y="735"/>
                    </a:lnTo>
                    <a:lnTo>
                      <a:pt x="470" y="692"/>
                    </a:lnTo>
                    <a:lnTo>
                      <a:pt x="451" y="653"/>
                    </a:lnTo>
                    <a:lnTo>
                      <a:pt x="427" y="629"/>
                    </a:lnTo>
                    <a:lnTo>
                      <a:pt x="403" y="610"/>
                    </a:lnTo>
                    <a:lnTo>
                      <a:pt x="374" y="591"/>
                    </a:lnTo>
                    <a:lnTo>
                      <a:pt x="350" y="576"/>
                    </a:lnTo>
                    <a:lnTo>
                      <a:pt x="331" y="557"/>
                    </a:lnTo>
                    <a:lnTo>
                      <a:pt x="312" y="533"/>
                    </a:lnTo>
                    <a:lnTo>
                      <a:pt x="278" y="485"/>
                    </a:lnTo>
                    <a:lnTo>
                      <a:pt x="249" y="437"/>
                    </a:lnTo>
                    <a:lnTo>
                      <a:pt x="220" y="389"/>
                    </a:lnTo>
                    <a:lnTo>
                      <a:pt x="201" y="336"/>
                    </a:lnTo>
                    <a:lnTo>
                      <a:pt x="182" y="274"/>
                    </a:lnTo>
                    <a:lnTo>
                      <a:pt x="172" y="197"/>
                    </a:lnTo>
                    <a:lnTo>
                      <a:pt x="168" y="111"/>
                    </a:lnTo>
                    <a:lnTo>
                      <a:pt x="177" y="0"/>
                    </a:lnTo>
                    <a:lnTo>
                      <a:pt x="163" y="15"/>
                    </a:lnTo>
                    <a:lnTo>
                      <a:pt x="153" y="29"/>
                    </a:lnTo>
                    <a:lnTo>
                      <a:pt x="144" y="44"/>
                    </a:lnTo>
                    <a:lnTo>
                      <a:pt x="134" y="48"/>
                    </a:lnTo>
                    <a:lnTo>
                      <a:pt x="124" y="58"/>
                    </a:lnTo>
                    <a:lnTo>
                      <a:pt x="115" y="68"/>
                    </a:lnTo>
                    <a:lnTo>
                      <a:pt x="100" y="72"/>
                    </a:lnTo>
                    <a:lnTo>
                      <a:pt x="86" y="82"/>
                    </a:lnTo>
                    <a:close/>
                  </a:path>
                </a:pathLst>
              </a:cu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vi-VN" smtClean="0">
                  <a:solidFill>
                    <a:srgbClr val="000000"/>
                  </a:solidFill>
                  <a:latin typeface="Times New Roman" pitchFamily="18" charset="0"/>
                  <a:cs typeface="Times New Roman" pitchFamily="18" charset="0"/>
                </a:endParaRPr>
              </a:p>
            </p:txBody>
          </p:sp>
          <p:sp>
            <p:nvSpPr>
              <p:cNvPr id="18498" name="Freeform 53"/>
              <p:cNvSpPr>
                <a:spLocks/>
              </p:cNvSpPr>
              <p:nvPr/>
            </p:nvSpPr>
            <p:spPr bwMode="auto">
              <a:xfrm>
                <a:off x="1877" y="1476"/>
                <a:ext cx="254" cy="771"/>
              </a:xfrm>
              <a:custGeom>
                <a:avLst/>
                <a:gdLst>
                  <a:gd name="T0" fmla="*/ 254 w 254"/>
                  <a:gd name="T1" fmla="*/ 578 h 806"/>
                  <a:gd name="T2" fmla="*/ 211 w 254"/>
                  <a:gd name="T3" fmla="*/ 530 h 806"/>
                  <a:gd name="T4" fmla="*/ 172 w 254"/>
                  <a:gd name="T5" fmla="*/ 474 h 806"/>
                  <a:gd name="T6" fmla="*/ 139 w 254"/>
                  <a:gd name="T7" fmla="*/ 414 h 806"/>
                  <a:gd name="T8" fmla="*/ 115 w 254"/>
                  <a:gd name="T9" fmla="*/ 353 h 806"/>
                  <a:gd name="T10" fmla="*/ 100 w 254"/>
                  <a:gd name="T11" fmla="*/ 284 h 806"/>
                  <a:gd name="T12" fmla="*/ 91 w 254"/>
                  <a:gd name="T13" fmla="*/ 212 h 806"/>
                  <a:gd name="T14" fmla="*/ 91 w 254"/>
                  <a:gd name="T15" fmla="*/ 143 h 806"/>
                  <a:gd name="T16" fmla="*/ 100 w 254"/>
                  <a:gd name="T17" fmla="*/ 74 h 806"/>
                  <a:gd name="T18" fmla="*/ 24 w 254"/>
                  <a:gd name="T19" fmla="*/ 0 h 806"/>
                  <a:gd name="T20" fmla="*/ 9 w 254"/>
                  <a:gd name="T21" fmla="*/ 63 h 806"/>
                  <a:gd name="T22" fmla="*/ 0 w 254"/>
                  <a:gd name="T23" fmla="*/ 132 h 806"/>
                  <a:gd name="T24" fmla="*/ 0 w 254"/>
                  <a:gd name="T25" fmla="*/ 206 h 806"/>
                  <a:gd name="T26" fmla="*/ 9 w 254"/>
                  <a:gd name="T27" fmla="*/ 279 h 806"/>
                  <a:gd name="T28" fmla="*/ 24 w 254"/>
                  <a:gd name="T29" fmla="*/ 357 h 806"/>
                  <a:gd name="T30" fmla="*/ 43 w 254"/>
                  <a:gd name="T31" fmla="*/ 433 h 806"/>
                  <a:gd name="T32" fmla="*/ 72 w 254"/>
                  <a:gd name="T33" fmla="*/ 504 h 806"/>
                  <a:gd name="T34" fmla="*/ 110 w 254"/>
                  <a:gd name="T35" fmla="*/ 570 h 806"/>
                  <a:gd name="T36" fmla="*/ 120 w 254"/>
                  <a:gd name="T37" fmla="*/ 570 h 806"/>
                  <a:gd name="T38" fmla="*/ 129 w 254"/>
                  <a:gd name="T39" fmla="*/ 570 h 806"/>
                  <a:gd name="T40" fmla="*/ 139 w 254"/>
                  <a:gd name="T41" fmla="*/ 574 h 806"/>
                  <a:gd name="T42" fmla="*/ 148 w 254"/>
                  <a:gd name="T43" fmla="*/ 578 h 806"/>
                  <a:gd name="T44" fmla="*/ 158 w 254"/>
                  <a:gd name="T45" fmla="*/ 581 h 806"/>
                  <a:gd name="T46" fmla="*/ 172 w 254"/>
                  <a:gd name="T47" fmla="*/ 588 h 806"/>
                  <a:gd name="T48" fmla="*/ 182 w 254"/>
                  <a:gd name="T49" fmla="*/ 600 h 806"/>
                  <a:gd name="T50" fmla="*/ 192 w 254"/>
                  <a:gd name="T51" fmla="*/ 615 h 806"/>
                  <a:gd name="T52" fmla="*/ 201 w 254"/>
                  <a:gd name="T53" fmla="*/ 618 h 806"/>
                  <a:gd name="T54" fmla="*/ 206 w 254"/>
                  <a:gd name="T55" fmla="*/ 618 h 806"/>
                  <a:gd name="T56" fmla="*/ 216 w 254"/>
                  <a:gd name="T57" fmla="*/ 615 h 806"/>
                  <a:gd name="T58" fmla="*/ 220 w 254"/>
                  <a:gd name="T59" fmla="*/ 607 h 806"/>
                  <a:gd name="T60" fmla="*/ 230 w 254"/>
                  <a:gd name="T61" fmla="*/ 596 h 806"/>
                  <a:gd name="T62" fmla="*/ 235 w 254"/>
                  <a:gd name="T63" fmla="*/ 588 h 806"/>
                  <a:gd name="T64" fmla="*/ 244 w 254"/>
                  <a:gd name="T65" fmla="*/ 581 h 806"/>
                  <a:gd name="T66" fmla="*/ 254 w 254"/>
                  <a:gd name="T67" fmla="*/ 578 h 80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4"/>
                  <a:gd name="T103" fmla="*/ 0 h 806"/>
                  <a:gd name="T104" fmla="*/ 254 w 254"/>
                  <a:gd name="T105" fmla="*/ 806 h 80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4" h="806">
                    <a:moveTo>
                      <a:pt x="254" y="754"/>
                    </a:moveTo>
                    <a:lnTo>
                      <a:pt x="211" y="691"/>
                    </a:lnTo>
                    <a:lnTo>
                      <a:pt x="172" y="619"/>
                    </a:lnTo>
                    <a:lnTo>
                      <a:pt x="139" y="542"/>
                    </a:lnTo>
                    <a:lnTo>
                      <a:pt x="115" y="461"/>
                    </a:lnTo>
                    <a:lnTo>
                      <a:pt x="100" y="370"/>
                    </a:lnTo>
                    <a:lnTo>
                      <a:pt x="91" y="278"/>
                    </a:lnTo>
                    <a:lnTo>
                      <a:pt x="91" y="187"/>
                    </a:lnTo>
                    <a:lnTo>
                      <a:pt x="100" y="96"/>
                    </a:lnTo>
                    <a:lnTo>
                      <a:pt x="24" y="0"/>
                    </a:lnTo>
                    <a:lnTo>
                      <a:pt x="9" y="82"/>
                    </a:lnTo>
                    <a:lnTo>
                      <a:pt x="0" y="173"/>
                    </a:lnTo>
                    <a:lnTo>
                      <a:pt x="0" y="269"/>
                    </a:lnTo>
                    <a:lnTo>
                      <a:pt x="9" y="365"/>
                    </a:lnTo>
                    <a:lnTo>
                      <a:pt x="24" y="466"/>
                    </a:lnTo>
                    <a:lnTo>
                      <a:pt x="43" y="566"/>
                    </a:lnTo>
                    <a:lnTo>
                      <a:pt x="72" y="658"/>
                    </a:lnTo>
                    <a:lnTo>
                      <a:pt x="110" y="744"/>
                    </a:lnTo>
                    <a:lnTo>
                      <a:pt x="120" y="744"/>
                    </a:lnTo>
                    <a:lnTo>
                      <a:pt x="129" y="744"/>
                    </a:lnTo>
                    <a:lnTo>
                      <a:pt x="139" y="749"/>
                    </a:lnTo>
                    <a:lnTo>
                      <a:pt x="148" y="754"/>
                    </a:lnTo>
                    <a:lnTo>
                      <a:pt x="158" y="758"/>
                    </a:lnTo>
                    <a:lnTo>
                      <a:pt x="172" y="768"/>
                    </a:lnTo>
                    <a:lnTo>
                      <a:pt x="182" y="782"/>
                    </a:lnTo>
                    <a:lnTo>
                      <a:pt x="192" y="802"/>
                    </a:lnTo>
                    <a:lnTo>
                      <a:pt x="201" y="806"/>
                    </a:lnTo>
                    <a:lnTo>
                      <a:pt x="206" y="806"/>
                    </a:lnTo>
                    <a:lnTo>
                      <a:pt x="216" y="802"/>
                    </a:lnTo>
                    <a:lnTo>
                      <a:pt x="220" y="792"/>
                    </a:lnTo>
                    <a:lnTo>
                      <a:pt x="230" y="778"/>
                    </a:lnTo>
                    <a:lnTo>
                      <a:pt x="235" y="768"/>
                    </a:lnTo>
                    <a:lnTo>
                      <a:pt x="244" y="758"/>
                    </a:lnTo>
                    <a:lnTo>
                      <a:pt x="254" y="754"/>
                    </a:lnTo>
                    <a:close/>
                  </a:path>
                </a:pathLst>
              </a:cu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vi-VN" smtClean="0">
                  <a:solidFill>
                    <a:srgbClr val="000000"/>
                  </a:solidFill>
                  <a:latin typeface="Times New Roman" pitchFamily="18" charset="0"/>
                  <a:cs typeface="Times New Roman" pitchFamily="18" charset="0"/>
                </a:endParaRPr>
              </a:p>
            </p:txBody>
          </p:sp>
        </p:grpSp>
        <p:grpSp>
          <p:nvGrpSpPr>
            <p:cNvPr id="18463" name="Group 54"/>
            <p:cNvGrpSpPr>
              <a:grpSpLocks/>
            </p:cNvGrpSpPr>
            <p:nvPr/>
          </p:nvGrpSpPr>
          <p:grpSpPr bwMode="auto">
            <a:xfrm>
              <a:off x="9171" y="2652"/>
              <a:ext cx="1053" cy="743"/>
              <a:chOff x="8760" y="1440"/>
              <a:chExt cx="2270" cy="2710"/>
            </a:xfrm>
          </p:grpSpPr>
          <p:sp>
            <p:nvSpPr>
              <p:cNvPr id="18468" name="Freeform 55"/>
              <p:cNvSpPr>
                <a:spLocks/>
              </p:cNvSpPr>
              <p:nvPr/>
            </p:nvSpPr>
            <p:spPr bwMode="auto">
              <a:xfrm>
                <a:off x="9576" y="1440"/>
                <a:ext cx="821" cy="816"/>
              </a:xfrm>
              <a:custGeom>
                <a:avLst/>
                <a:gdLst>
                  <a:gd name="T0" fmla="*/ 365 w 821"/>
                  <a:gd name="T1" fmla="*/ 80 h 854"/>
                  <a:gd name="T2" fmla="*/ 341 w 821"/>
                  <a:gd name="T3" fmla="*/ 134 h 854"/>
                  <a:gd name="T4" fmla="*/ 489 w 821"/>
                  <a:gd name="T5" fmla="*/ 223 h 854"/>
                  <a:gd name="T6" fmla="*/ 633 w 821"/>
                  <a:gd name="T7" fmla="*/ 329 h 854"/>
                  <a:gd name="T8" fmla="*/ 691 w 821"/>
                  <a:gd name="T9" fmla="*/ 493 h 854"/>
                  <a:gd name="T10" fmla="*/ 653 w 821"/>
                  <a:gd name="T11" fmla="*/ 606 h 854"/>
                  <a:gd name="T12" fmla="*/ 600 w 821"/>
                  <a:gd name="T13" fmla="*/ 627 h 854"/>
                  <a:gd name="T14" fmla="*/ 513 w 821"/>
                  <a:gd name="T15" fmla="*/ 572 h 854"/>
                  <a:gd name="T16" fmla="*/ 446 w 821"/>
                  <a:gd name="T17" fmla="*/ 413 h 854"/>
                  <a:gd name="T18" fmla="*/ 302 w 821"/>
                  <a:gd name="T19" fmla="*/ 350 h 854"/>
                  <a:gd name="T20" fmla="*/ 177 w 821"/>
                  <a:gd name="T21" fmla="*/ 421 h 854"/>
                  <a:gd name="T22" fmla="*/ 96 w 821"/>
                  <a:gd name="T23" fmla="*/ 475 h 854"/>
                  <a:gd name="T24" fmla="*/ 29 w 821"/>
                  <a:gd name="T25" fmla="*/ 350 h 854"/>
                  <a:gd name="T26" fmla="*/ 110 w 821"/>
                  <a:gd name="T27" fmla="*/ 317 h 854"/>
                  <a:gd name="T28" fmla="*/ 134 w 821"/>
                  <a:gd name="T29" fmla="*/ 390 h 854"/>
                  <a:gd name="T30" fmla="*/ 96 w 821"/>
                  <a:gd name="T31" fmla="*/ 372 h 854"/>
                  <a:gd name="T32" fmla="*/ 120 w 821"/>
                  <a:gd name="T33" fmla="*/ 418 h 854"/>
                  <a:gd name="T34" fmla="*/ 168 w 821"/>
                  <a:gd name="T35" fmla="*/ 383 h 854"/>
                  <a:gd name="T36" fmla="*/ 129 w 821"/>
                  <a:gd name="T37" fmla="*/ 299 h 854"/>
                  <a:gd name="T38" fmla="*/ 14 w 821"/>
                  <a:gd name="T39" fmla="*/ 321 h 854"/>
                  <a:gd name="T40" fmla="*/ 38 w 821"/>
                  <a:gd name="T41" fmla="*/ 467 h 854"/>
                  <a:gd name="T42" fmla="*/ 216 w 821"/>
                  <a:gd name="T43" fmla="*/ 526 h 854"/>
                  <a:gd name="T44" fmla="*/ 350 w 821"/>
                  <a:gd name="T45" fmla="*/ 537 h 854"/>
                  <a:gd name="T46" fmla="*/ 321 w 821"/>
                  <a:gd name="T47" fmla="*/ 460 h 854"/>
                  <a:gd name="T48" fmla="*/ 273 w 821"/>
                  <a:gd name="T49" fmla="*/ 482 h 854"/>
                  <a:gd name="T50" fmla="*/ 312 w 821"/>
                  <a:gd name="T51" fmla="*/ 479 h 854"/>
                  <a:gd name="T52" fmla="*/ 331 w 821"/>
                  <a:gd name="T53" fmla="*/ 526 h 854"/>
                  <a:gd name="T54" fmla="*/ 240 w 821"/>
                  <a:gd name="T55" fmla="*/ 519 h 854"/>
                  <a:gd name="T56" fmla="*/ 201 w 821"/>
                  <a:gd name="T57" fmla="*/ 431 h 854"/>
                  <a:gd name="T58" fmla="*/ 264 w 821"/>
                  <a:gd name="T59" fmla="*/ 403 h 854"/>
                  <a:gd name="T60" fmla="*/ 293 w 821"/>
                  <a:gd name="T61" fmla="*/ 399 h 854"/>
                  <a:gd name="T62" fmla="*/ 403 w 821"/>
                  <a:gd name="T63" fmla="*/ 403 h 854"/>
                  <a:gd name="T64" fmla="*/ 494 w 821"/>
                  <a:gd name="T65" fmla="*/ 572 h 854"/>
                  <a:gd name="T66" fmla="*/ 677 w 821"/>
                  <a:gd name="T67" fmla="*/ 632 h 854"/>
                  <a:gd name="T68" fmla="*/ 753 w 821"/>
                  <a:gd name="T69" fmla="*/ 402 h 854"/>
                  <a:gd name="T70" fmla="*/ 696 w 821"/>
                  <a:gd name="T71" fmla="*/ 266 h 854"/>
                  <a:gd name="T72" fmla="*/ 633 w 821"/>
                  <a:gd name="T73" fmla="*/ 183 h 854"/>
                  <a:gd name="T74" fmla="*/ 643 w 821"/>
                  <a:gd name="T75" fmla="*/ 153 h 854"/>
                  <a:gd name="T76" fmla="*/ 749 w 821"/>
                  <a:gd name="T77" fmla="*/ 329 h 854"/>
                  <a:gd name="T78" fmla="*/ 821 w 821"/>
                  <a:gd name="T79" fmla="*/ 281 h 854"/>
                  <a:gd name="T80" fmla="*/ 753 w 821"/>
                  <a:gd name="T81" fmla="*/ 207 h 854"/>
                  <a:gd name="T82" fmla="*/ 792 w 821"/>
                  <a:gd name="T83" fmla="*/ 167 h 854"/>
                  <a:gd name="T84" fmla="*/ 806 w 821"/>
                  <a:gd name="T85" fmla="*/ 92 h 854"/>
                  <a:gd name="T86" fmla="*/ 720 w 821"/>
                  <a:gd name="T87" fmla="*/ 66 h 854"/>
                  <a:gd name="T88" fmla="*/ 681 w 821"/>
                  <a:gd name="T89" fmla="*/ 76 h 854"/>
                  <a:gd name="T90" fmla="*/ 638 w 821"/>
                  <a:gd name="T91" fmla="*/ 40 h 854"/>
                  <a:gd name="T92" fmla="*/ 581 w 821"/>
                  <a:gd name="T93" fmla="*/ 80 h 854"/>
                  <a:gd name="T94" fmla="*/ 557 w 821"/>
                  <a:gd name="T95" fmla="*/ 44 h 854"/>
                  <a:gd name="T96" fmla="*/ 504 w 821"/>
                  <a:gd name="T97" fmla="*/ 32 h 854"/>
                  <a:gd name="T98" fmla="*/ 451 w 821"/>
                  <a:gd name="T99" fmla="*/ 0 h 854"/>
                  <a:gd name="T100" fmla="*/ 480 w 821"/>
                  <a:gd name="T101" fmla="*/ 94 h 854"/>
                  <a:gd name="T102" fmla="*/ 547 w 821"/>
                  <a:gd name="T103" fmla="*/ 161 h 854"/>
                  <a:gd name="T104" fmla="*/ 509 w 821"/>
                  <a:gd name="T105" fmla="*/ 146 h 854"/>
                  <a:gd name="T106" fmla="*/ 446 w 821"/>
                  <a:gd name="T107" fmla="*/ 84 h 85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21"/>
                  <a:gd name="T163" fmla="*/ 0 h 854"/>
                  <a:gd name="T164" fmla="*/ 821 w 821"/>
                  <a:gd name="T165" fmla="*/ 854 h 85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21" h="854">
                    <a:moveTo>
                      <a:pt x="446" y="110"/>
                    </a:moveTo>
                    <a:lnTo>
                      <a:pt x="427" y="100"/>
                    </a:lnTo>
                    <a:lnTo>
                      <a:pt x="408" y="96"/>
                    </a:lnTo>
                    <a:lnTo>
                      <a:pt x="393" y="100"/>
                    </a:lnTo>
                    <a:lnTo>
                      <a:pt x="379" y="100"/>
                    </a:lnTo>
                    <a:lnTo>
                      <a:pt x="365" y="105"/>
                    </a:lnTo>
                    <a:lnTo>
                      <a:pt x="350" y="110"/>
                    </a:lnTo>
                    <a:lnTo>
                      <a:pt x="336" y="115"/>
                    </a:lnTo>
                    <a:lnTo>
                      <a:pt x="321" y="110"/>
                    </a:lnTo>
                    <a:lnTo>
                      <a:pt x="326" y="124"/>
                    </a:lnTo>
                    <a:lnTo>
                      <a:pt x="331" y="148"/>
                    </a:lnTo>
                    <a:lnTo>
                      <a:pt x="341" y="177"/>
                    </a:lnTo>
                    <a:lnTo>
                      <a:pt x="355" y="201"/>
                    </a:lnTo>
                    <a:lnTo>
                      <a:pt x="374" y="230"/>
                    </a:lnTo>
                    <a:lnTo>
                      <a:pt x="403" y="254"/>
                    </a:lnTo>
                    <a:lnTo>
                      <a:pt x="427" y="273"/>
                    </a:lnTo>
                    <a:lnTo>
                      <a:pt x="461" y="283"/>
                    </a:lnTo>
                    <a:lnTo>
                      <a:pt x="489" y="292"/>
                    </a:lnTo>
                    <a:lnTo>
                      <a:pt x="518" y="307"/>
                    </a:lnTo>
                    <a:lnTo>
                      <a:pt x="547" y="321"/>
                    </a:lnTo>
                    <a:lnTo>
                      <a:pt x="571" y="340"/>
                    </a:lnTo>
                    <a:lnTo>
                      <a:pt x="595" y="369"/>
                    </a:lnTo>
                    <a:lnTo>
                      <a:pt x="614" y="398"/>
                    </a:lnTo>
                    <a:lnTo>
                      <a:pt x="633" y="432"/>
                    </a:lnTo>
                    <a:lnTo>
                      <a:pt x="648" y="465"/>
                    </a:lnTo>
                    <a:lnTo>
                      <a:pt x="662" y="499"/>
                    </a:lnTo>
                    <a:lnTo>
                      <a:pt x="672" y="532"/>
                    </a:lnTo>
                    <a:lnTo>
                      <a:pt x="681" y="571"/>
                    </a:lnTo>
                    <a:lnTo>
                      <a:pt x="686" y="609"/>
                    </a:lnTo>
                    <a:lnTo>
                      <a:pt x="691" y="648"/>
                    </a:lnTo>
                    <a:lnTo>
                      <a:pt x="686" y="681"/>
                    </a:lnTo>
                    <a:lnTo>
                      <a:pt x="686" y="715"/>
                    </a:lnTo>
                    <a:lnTo>
                      <a:pt x="677" y="748"/>
                    </a:lnTo>
                    <a:lnTo>
                      <a:pt x="672" y="768"/>
                    </a:lnTo>
                    <a:lnTo>
                      <a:pt x="662" y="782"/>
                    </a:lnTo>
                    <a:lnTo>
                      <a:pt x="653" y="796"/>
                    </a:lnTo>
                    <a:lnTo>
                      <a:pt x="643" y="806"/>
                    </a:lnTo>
                    <a:lnTo>
                      <a:pt x="633" y="816"/>
                    </a:lnTo>
                    <a:lnTo>
                      <a:pt x="624" y="820"/>
                    </a:lnTo>
                    <a:lnTo>
                      <a:pt x="619" y="825"/>
                    </a:lnTo>
                    <a:lnTo>
                      <a:pt x="614" y="825"/>
                    </a:lnTo>
                    <a:lnTo>
                      <a:pt x="600" y="825"/>
                    </a:lnTo>
                    <a:lnTo>
                      <a:pt x="590" y="825"/>
                    </a:lnTo>
                    <a:lnTo>
                      <a:pt x="571" y="820"/>
                    </a:lnTo>
                    <a:lnTo>
                      <a:pt x="557" y="811"/>
                    </a:lnTo>
                    <a:lnTo>
                      <a:pt x="537" y="796"/>
                    </a:lnTo>
                    <a:lnTo>
                      <a:pt x="523" y="777"/>
                    </a:lnTo>
                    <a:lnTo>
                      <a:pt x="513" y="753"/>
                    </a:lnTo>
                    <a:lnTo>
                      <a:pt x="509" y="715"/>
                    </a:lnTo>
                    <a:lnTo>
                      <a:pt x="499" y="676"/>
                    </a:lnTo>
                    <a:lnTo>
                      <a:pt x="489" y="638"/>
                    </a:lnTo>
                    <a:lnTo>
                      <a:pt x="480" y="604"/>
                    </a:lnTo>
                    <a:lnTo>
                      <a:pt x="461" y="571"/>
                    </a:lnTo>
                    <a:lnTo>
                      <a:pt x="446" y="542"/>
                    </a:lnTo>
                    <a:lnTo>
                      <a:pt x="422" y="518"/>
                    </a:lnTo>
                    <a:lnTo>
                      <a:pt x="403" y="499"/>
                    </a:lnTo>
                    <a:lnTo>
                      <a:pt x="379" y="484"/>
                    </a:lnTo>
                    <a:lnTo>
                      <a:pt x="355" y="470"/>
                    </a:lnTo>
                    <a:lnTo>
                      <a:pt x="331" y="460"/>
                    </a:lnTo>
                    <a:lnTo>
                      <a:pt x="302" y="460"/>
                    </a:lnTo>
                    <a:lnTo>
                      <a:pt x="278" y="465"/>
                    </a:lnTo>
                    <a:lnTo>
                      <a:pt x="254" y="470"/>
                    </a:lnTo>
                    <a:lnTo>
                      <a:pt x="230" y="484"/>
                    </a:lnTo>
                    <a:lnTo>
                      <a:pt x="211" y="504"/>
                    </a:lnTo>
                    <a:lnTo>
                      <a:pt x="187" y="532"/>
                    </a:lnTo>
                    <a:lnTo>
                      <a:pt x="177" y="556"/>
                    </a:lnTo>
                    <a:lnTo>
                      <a:pt x="173" y="580"/>
                    </a:lnTo>
                    <a:lnTo>
                      <a:pt x="173" y="604"/>
                    </a:lnTo>
                    <a:lnTo>
                      <a:pt x="173" y="624"/>
                    </a:lnTo>
                    <a:lnTo>
                      <a:pt x="149" y="628"/>
                    </a:lnTo>
                    <a:lnTo>
                      <a:pt x="125" y="628"/>
                    </a:lnTo>
                    <a:lnTo>
                      <a:pt x="96" y="624"/>
                    </a:lnTo>
                    <a:lnTo>
                      <a:pt x="72" y="609"/>
                    </a:lnTo>
                    <a:lnTo>
                      <a:pt x="48" y="590"/>
                    </a:lnTo>
                    <a:lnTo>
                      <a:pt x="33" y="561"/>
                    </a:lnTo>
                    <a:lnTo>
                      <a:pt x="24" y="528"/>
                    </a:lnTo>
                    <a:lnTo>
                      <a:pt x="24" y="484"/>
                    </a:lnTo>
                    <a:lnTo>
                      <a:pt x="29" y="460"/>
                    </a:lnTo>
                    <a:lnTo>
                      <a:pt x="38" y="441"/>
                    </a:lnTo>
                    <a:lnTo>
                      <a:pt x="48" y="427"/>
                    </a:lnTo>
                    <a:lnTo>
                      <a:pt x="62" y="417"/>
                    </a:lnTo>
                    <a:lnTo>
                      <a:pt x="77" y="417"/>
                    </a:lnTo>
                    <a:lnTo>
                      <a:pt x="96" y="417"/>
                    </a:lnTo>
                    <a:lnTo>
                      <a:pt x="110" y="417"/>
                    </a:lnTo>
                    <a:lnTo>
                      <a:pt x="125" y="422"/>
                    </a:lnTo>
                    <a:lnTo>
                      <a:pt x="144" y="436"/>
                    </a:lnTo>
                    <a:lnTo>
                      <a:pt x="149" y="460"/>
                    </a:lnTo>
                    <a:lnTo>
                      <a:pt x="149" y="484"/>
                    </a:lnTo>
                    <a:lnTo>
                      <a:pt x="144" y="504"/>
                    </a:lnTo>
                    <a:lnTo>
                      <a:pt x="134" y="513"/>
                    </a:lnTo>
                    <a:lnTo>
                      <a:pt x="125" y="513"/>
                    </a:lnTo>
                    <a:lnTo>
                      <a:pt x="120" y="504"/>
                    </a:lnTo>
                    <a:lnTo>
                      <a:pt x="125" y="484"/>
                    </a:lnTo>
                    <a:lnTo>
                      <a:pt x="120" y="465"/>
                    </a:lnTo>
                    <a:lnTo>
                      <a:pt x="110" y="475"/>
                    </a:lnTo>
                    <a:lnTo>
                      <a:pt x="96" y="489"/>
                    </a:lnTo>
                    <a:lnTo>
                      <a:pt x="91" y="504"/>
                    </a:lnTo>
                    <a:lnTo>
                      <a:pt x="91" y="518"/>
                    </a:lnTo>
                    <a:lnTo>
                      <a:pt x="96" y="528"/>
                    </a:lnTo>
                    <a:lnTo>
                      <a:pt x="105" y="537"/>
                    </a:lnTo>
                    <a:lnTo>
                      <a:pt x="110" y="542"/>
                    </a:lnTo>
                    <a:lnTo>
                      <a:pt x="120" y="547"/>
                    </a:lnTo>
                    <a:lnTo>
                      <a:pt x="129" y="552"/>
                    </a:lnTo>
                    <a:lnTo>
                      <a:pt x="139" y="552"/>
                    </a:lnTo>
                    <a:lnTo>
                      <a:pt x="149" y="542"/>
                    </a:lnTo>
                    <a:lnTo>
                      <a:pt x="153" y="532"/>
                    </a:lnTo>
                    <a:lnTo>
                      <a:pt x="163" y="523"/>
                    </a:lnTo>
                    <a:lnTo>
                      <a:pt x="168" y="504"/>
                    </a:lnTo>
                    <a:lnTo>
                      <a:pt x="173" y="484"/>
                    </a:lnTo>
                    <a:lnTo>
                      <a:pt x="173" y="465"/>
                    </a:lnTo>
                    <a:lnTo>
                      <a:pt x="168" y="446"/>
                    </a:lnTo>
                    <a:lnTo>
                      <a:pt x="163" y="427"/>
                    </a:lnTo>
                    <a:lnTo>
                      <a:pt x="149" y="408"/>
                    </a:lnTo>
                    <a:lnTo>
                      <a:pt x="129" y="393"/>
                    </a:lnTo>
                    <a:lnTo>
                      <a:pt x="105" y="384"/>
                    </a:lnTo>
                    <a:lnTo>
                      <a:pt x="86" y="379"/>
                    </a:lnTo>
                    <a:lnTo>
                      <a:pt x="62" y="384"/>
                    </a:lnTo>
                    <a:lnTo>
                      <a:pt x="43" y="388"/>
                    </a:lnTo>
                    <a:lnTo>
                      <a:pt x="29" y="403"/>
                    </a:lnTo>
                    <a:lnTo>
                      <a:pt x="14" y="422"/>
                    </a:lnTo>
                    <a:lnTo>
                      <a:pt x="9" y="446"/>
                    </a:lnTo>
                    <a:lnTo>
                      <a:pt x="0" y="480"/>
                    </a:lnTo>
                    <a:lnTo>
                      <a:pt x="0" y="518"/>
                    </a:lnTo>
                    <a:lnTo>
                      <a:pt x="5" y="552"/>
                    </a:lnTo>
                    <a:lnTo>
                      <a:pt x="19" y="585"/>
                    </a:lnTo>
                    <a:lnTo>
                      <a:pt x="38" y="614"/>
                    </a:lnTo>
                    <a:lnTo>
                      <a:pt x="62" y="633"/>
                    </a:lnTo>
                    <a:lnTo>
                      <a:pt x="96" y="652"/>
                    </a:lnTo>
                    <a:lnTo>
                      <a:pt x="134" y="652"/>
                    </a:lnTo>
                    <a:lnTo>
                      <a:pt x="187" y="648"/>
                    </a:lnTo>
                    <a:lnTo>
                      <a:pt x="197" y="672"/>
                    </a:lnTo>
                    <a:lnTo>
                      <a:pt x="216" y="691"/>
                    </a:lnTo>
                    <a:lnTo>
                      <a:pt x="245" y="710"/>
                    </a:lnTo>
                    <a:lnTo>
                      <a:pt x="269" y="724"/>
                    </a:lnTo>
                    <a:lnTo>
                      <a:pt x="293" y="729"/>
                    </a:lnTo>
                    <a:lnTo>
                      <a:pt x="317" y="734"/>
                    </a:lnTo>
                    <a:lnTo>
                      <a:pt x="336" y="724"/>
                    </a:lnTo>
                    <a:lnTo>
                      <a:pt x="350" y="705"/>
                    </a:lnTo>
                    <a:lnTo>
                      <a:pt x="355" y="676"/>
                    </a:lnTo>
                    <a:lnTo>
                      <a:pt x="355" y="648"/>
                    </a:lnTo>
                    <a:lnTo>
                      <a:pt x="350" y="624"/>
                    </a:lnTo>
                    <a:lnTo>
                      <a:pt x="336" y="609"/>
                    </a:lnTo>
                    <a:lnTo>
                      <a:pt x="331" y="604"/>
                    </a:lnTo>
                    <a:lnTo>
                      <a:pt x="321" y="604"/>
                    </a:lnTo>
                    <a:lnTo>
                      <a:pt x="312" y="604"/>
                    </a:lnTo>
                    <a:lnTo>
                      <a:pt x="302" y="609"/>
                    </a:lnTo>
                    <a:lnTo>
                      <a:pt x="293" y="614"/>
                    </a:lnTo>
                    <a:lnTo>
                      <a:pt x="283" y="619"/>
                    </a:lnTo>
                    <a:lnTo>
                      <a:pt x="278" y="628"/>
                    </a:lnTo>
                    <a:lnTo>
                      <a:pt x="273" y="633"/>
                    </a:lnTo>
                    <a:lnTo>
                      <a:pt x="278" y="648"/>
                    </a:lnTo>
                    <a:lnTo>
                      <a:pt x="278" y="652"/>
                    </a:lnTo>
                    <a:lnTo>
                      <a:pt x="283" y="648"/>
                    </a:lnTo>
                    <a:lnTo>
                      <a:pt x="293" y="643"/>
                    </a:lnTo>
                    <a:lnTo>
                      <a:pt x="302" y="633"/>
                    </a:lnTo>
                    <a:lnTo>
                      <a:pt x="312" y="628"/>
                    </a:lnTo>
                    <a:lnTo>
                      <a:pt x="321" y="633"/>
                    </a:lnTo>
                    <a:lnTo>
                      <a:pt x="331" y="638"/>
                    </a:lnTo>
                    <a:lnTo>
                      <a:pt x="336" y="648"/>
                    </a:lnTo>
                    <a:lnTo>
                      <a:pt x="336" y="662"/>
                    </a:lnTo>
                    <a:lnTo>
                      <a:pt x="336" y="676"/>
                    </a:lnTo>
                    <a:lnTo>
                      <a:pt x="331" y="691"/>
                    </a:lnTo>
                    <a:lnTo>
                      <a:pt x="326" y="700"/>
                    </a:lnTo>
                    <a:lnTo>
                      <a:pt x="312" y="705"/>
                    </a:lnTo>
                    <a:lnTo>
                      <a:pt x="297" y="705"/>
                    </a:lnTo>
                    <a:lnTo>
                      <a:pt x="278" y="705"/>
                    </a:lnTo>
                    <a:lnTo>
                      <a:pt x="259" y="700"/>
                    </a:lnTo>
                    <a:lnTo>
                      <a:pt x="240" y="681"/>
                    </a:lnTo>
                    <a:lnTo>
                      <a:pt x="221" y="662"/>
                    </a:lnTo>
                    <a:lnTo>
                      <a:pt x="206" y="638"/>
                    </a:lnTo>
                    <a:lnTo>
                      <a:pt x="201" y="624"/>
                    </a:lnTo>
                    <a:lnTo>
                      <a:pt x="197" y="604"/>
                    </a:lnTo>
                    <a:lnTo>
                      <a:pt x="197" y="585"/>
                    </a:lnTo>
                    <a:lnTo>
                      <a:pt x="201" y="566"/>
                    </a:lnTo>
                    <a:lnTo>
                      <a:pt x="206" y="547"/>
                    </a:lnTo>
                    <a:lnTo>
                      <a:pt x="221" y="528"/>
                    </a:lnTo>
                    <a:lnTo>
                      <a:pt x="240" y="513"/>
                    </a:lnTo>
                    <a:lnTo>
                      <a:pt x="269" y="499"/>
                    </a:lnTo>
                    <a:lnTo>
                      <a:pt x="264" y="518"/>
                    </a:lnTo>
                    <a:lnTo>
                      <a:pt x="264" y="532"/>
                    </a:lnTo>
                    <a:lnTo>
                      <a:pt x="264" y="542"/>
                    </a:lnTo>
                    <a:lnTo>
                      <a:pt x="264" y="552"/>
                    </a:lnTo>
                    <a:lnTo>
                      <a:pt x="269" y="542"/>
                    </a:lnTo>
                    <a:lnTo>
                      <a:pt x="278" y="532"/>
                    </a:lnTo>
                    <a:lnTo>
                      <a:pt x="293" y="523"/>
                    </a:lnTo>
                    <a:lnTo>
                      <a:pt x="312" y="518"/>
                    </a:lnTo>
                    <a:lnTo>
                      <a:pt x="331" y="513"/>
                    </a:lnTo>
                    <a:lnTo>
                      <a:pt x="350" y="513"/>
                    </a:lnTo>
                    <a:lnTo>
                      <a:pt x="369" y="513"/>
                    </a:lnTo>
                    <a:lnTo>
                      <a:pt x="384" y="518"/>
                    </a:lnTo>
                    <a:lnTo>
                      <a:pt x="403" y="532"/>
                    </a:lnTo>
                    <a:lnTo>
                      <a:pt x="422" y="547"/>
                    </a:lnTo>
                    <a:lnTo>
                      <a:pt x="437" y="566"/>
                    </a:lnTo>
                    <a:lnTo>
                      <a:pt x="461" y="609"/>
                    </a:lnTo>
                    <a:lnTo>
                      <a:pt x="475" y="657"/>
                    </a:lnTo>
                    <a:lnTo>
                      <a:pt x="485" y="705"/>
                    </a:lnTo>
                    <a:lnTo>
                      <a:pt x="494" y="753"/>
                    </a:lnTo>
                    <a:lnTo>
                      <a:pt x="513" y="796"/>
                    </a:lnTo>
                    <a:lnTo>
                      <a:pt x="533" y="825"/>
                    </a:lnTo>
                    <a:lnTo>
                      <a:pt x="566" y="844"/>
                    </a:lnTo>
                    <a:lnTo>
                      <a:pt x="609" y="854"/>
                    </a:lnTo>
                    <a:lnTo>
                      <a:pt x="648" y="844"/>
                    </a:lnTo>
                    <a:lnTo>
                      <a:pt x="677" y="830"/>
                    </a:lnTo>
                    <a:lnTo>
                      <a:pt x="701" y="801"/>
                    </a:lnTo>
                    <a:lnTo>
                      <a:pt x="725" y="768"/>
                    </a:lnTo>
                    <a:lnTo>
                      <a:pt x="739" y="720"/>
                    </a:lnTo>
                    <a:lnTo>
                      <a:pt x="749" y="662"/>
                    </a:lnTo>
                    <a:lnTo>
                      <a:pt x="753" y="600"/>
                    </a:lnTo>
                    <a:lnTo>
                      <a:pt x="753" y="528"/>
                    </a:lnTo>
                    <a:lnTo>
                      <a:pt x="749" y="504"/>
                    </a:lnTo>
                    <a:lnTo>
                      <a:pt x="744" y="470"/>
                    </a:lnTo>
                    <a:lnTo>
                      <a:pt x="734" y="441"/>
                    </a:lnTo>
                    <a:lnTo>
                      <a:pt x="720" y="408"/>
                    </a:lnTo>
                    <a:lnTo>
                      <a:pt x="710" y="379"/>
                    </a:lnTo>
                    <a:lnTo>
                      <a:pt x="696" y="350"/>
                    </a:lnTo>
                    <a:lnTo>
                      <a:pt x="681" y="326"/>
                    </a:lnTo>
                    <a:lnTo>
                      <a:pt x="667" y="312"/>
                    </a:lnTo>
                    <a:lnTo>
                      <a:pt x="657" y="297"/>
                    </a:lnTo>
                    <a:lnTo>
                      <a:pt x="648" y="278"/>
                    </a:lnTo>
                    <a:lnTo>
                      <a:pt x="638" y="259"/>
                    </a:lnTo>
                    <a:lnTo>
                      <a:pt x="633" y="240"/>
                    </a:lnTo>
                    <a:lnTo>
                      <a:pt x="629" y="220"/>
                    </a:lnTo>
                    <a:lnTo>
                      <a:pt x="629" y="201"/>
                    </a:lnTo>
                    <a:lnTo>
                      <a:pt x="624" y="182"/>
                    </a:lnTo>
                    <a:lnTo>
                      <a:pt x="624" y="172"/>
                    </a:lnTo>
                    <a:lnTo>
                      <a:pt x="633" y="158"/>
                    </a:lnTo>
                    <a:lnTo>
                      <a:pt x="643" y="201"/>
                    </a:lnTo>
                    <a:lnTo>
                      <a:pt x="657" y="244"/>
                    </a:lnTo>
                    <a:lnTo>
                      <a:pt x="677" y="283"/>
                    </a:lnTo>
                    <a:lnTo>
                      <a:pt x="696" y="326"/>
                    </a:lnTo>
                    <a:lnTo>
                      <a:pt x="715" y="360"/>
                    </a:lnTo>
                    <a:lnTo>
                      <a:pt x="734" y="398"/>
                    </a:lnTo>
                    <a:lnTo>
                      <a:pt x="749" y="432"/>
                    </a:lnTo>
                    <a:lnTo>
                      <a:pt x="758" y="465"/>
                    </a:lnTo>
                    <a:lnTo>
                      <a:pt x="768" y="446"/>
                    </a:lnTo>
                    <a:lnTo>
                      <a:pt x="792" y="427"/>
                    </a:lnTo>
                    <a:lnTo>
                      <a:pt x="806" y="408"/>
                    </a:lnTo>
                    <a:lnTo>
                      <a:pt x="816" y="388"/>
                    </a:lnTo>
                    <a:lnTo>
                      <a:pt x="821" y="369"/>
                    </a:lnTo>
                    <a:lnTo>
                      <a:pt x="816" y="350"/>
                    </a:lnTo>
                    <a:lnTo>
                      <a:pt x="806" y="331"/>
                    </a:lnTo>
                    <a:lnTo>
                      <a:pt x="792" y="312"/>
                    </a:lnTo>
                    <a:lnTo>
                      <a:pt x="773" y="297"/>
                    </a:lnTo>
                    <a:lnTo>
                      <a:pt x="758" y="283"/>
                    </a:lnTo>
                    <a:lnTo>
                      <a:pt x="753" y="273"/>
                    </a:lnTo>
                    <a:lnTo>
                      <a:pt x="749" y="259"/>
                    </a:lnTo>
                    <a:lnTo>
                      <a:pt x="753" y="249"/>
                    </a:lnTo>
                    <a:lnTo>
                      <a:pt x="758" y="240"/>
                    </a:lnTo>
                    <a:lnTo>
                      <a:pt x="768" y="235"/>
                    </a:lnTo>
                    <a:lnTo>
                      <a:pt x="777" y="225"/>
                    </a:lnTo>
                    <a:lnTo>
                      <a:pt x="792" y="220"/>
                    </a:lnTo>
                    <a:lnTo>
                      <a:pt x="801" y="216"/>
                    </a:lnTo>
                    <a:lnTo>
                      <a:pt x="806" y="201"/>
                    </a:lnTo>
                    <a:lnTo>
                      <a:pt x="811" y="182"/>
                    </a:lnTo>
                    <a:lnTo>
                      <a:pt x="816" y="163"/>
                    </a:lnTo>
                    <a:lnTo>
                      <a:pt x="811" y="144"/>
                    </a:lnTo>
                    <a:lnTo>
                      <a:pt x="806" y="120"/>
                    </a:lnTo>
                    <a:lnTo>
                      <a:pt x="792" y="100"/>
                    </a:lnTo>
                    <a:lnTo>
                      <a:pt x="777" y="86"/>
                    </a:lnTo>
                    <a:lnTo>
                      <a:pt x="758" y="76"/>
                    </a:lnTo>
                    <a:lnTo>
                      <a:pt x="744" y="76"/>
                    </a:lnTo>
                    <a:lnTo>
                      <a:pt x="729" y="76"/>
                    </a:lnTo>
                    <a:lnTo>
                      <a:pt x="720" y="86"/>
                    </a:lnTo>
                    <a:lnTo>
                      <a:pt x="710" y="96"/>
                    </a:lnTo>
                    <a:lnTo>
                      <a:pt x="701" y="110"/>
                    </a:lnTo>
                    <a:lnTo>
                      <a:pt x="691" y="120"/>
                    </a:lnTo>
                    <a:lnTo>
                      <a:pt x="686" y="134"/>
                    </a:lnTo>
                    <a:lnTo>
                      <a:pt x="681" y="115"/>
                    </a:lnTo>
                    <a:lnTo>
                      <a:pt x="681" y="100"/>
                    </a:lnTo>
                    <a:lnTo>
                      <a:pt x="677" y="86"/>
                    </a:lnTo>
                    <a:lnTo>
                      <a:pt x="672" y="72"/>
                    </a:lnTo>
                    <a:lnTo>
                      <a:pt x="667" y="62"/>
                    </a:lnTo>
                    <a:lnTo>
                      <a:pt x="657" y="57"/>
                    </a:lnTo>
                    <a:lnTo>
                      <a:pt x="648" y="52"/>
                    </a:lnTo>
                    <a:lnTo>
                      <a:pt x="638" y="52"/>
                    </a:lnTo>
                    <a:lnTo>
                      <a:pt x="629" y="52"/>
                    </a:lnTo>
                    <a:lnTo>
                      <a:pt x="619" y="57"/>
                    </a:lnTo>
                    <a:lnTo>
                      <a:pt x="609" y="67"/>
                    </a:lnTo>
                    <a:lnTo>
                      <a:pt x="595" y="76"/>
                    </a:lnTo>
                    <a:lnTo>
                      <a:pt x="590" y="91"/>
                    </a:lnTo>
                    <a:lnTo>
                      <a:pt x="581" y="105"/>
                    </a:lnTo>
                    <a:lnTo>
                      <a:pt x="576" y="124"/>
                    </a:lnTo>
                    <a:lnTo>
                      <a:pt x="571" y="148"/>
                    </a:lnTo>
                    <a:lnTo>
                      <a:pt x="571" y="120"/>
                    </a:lnTo>
                    <a:lnTo>
                      <a:pt x="566" y="96"/>
                    </a:lnTo>
                    <a:lnTo>
                      <a:pt x="561" y="76"/>
                    </a:lnTo>
                    <a:lnTo>
                      <a:pt x="557" y="57"/>
                    </a:lnTo>
                    <a:lnTo>
                      <a:pt x="547" y="52"/>
                    </a:lnTo>
                    <a:lnTo>
                      <a:pt x="542" y="48"/>
                    </a:lnTo>
                    <a:lnTo>
                      <a:pt x="533" y="43"/>
                    </a:lnTo>
                    <a:lnTo>
                      <a:pt x="523" y="48"/>
                    </a:lnTo>
                    <a:lnTo>
                      <a:pt x="513" y="43"/>
                    </a:lnTo>
                    <a:lnTo>
                      <a:pt x="504" y="43"/>
                    </a:lnTo>
                    <a:lnTo>
                      <a:pt x="494" y="43"/>
                    </a:lnTo>
                    <a:lnTo>
                      <a:pt x="480" y="38"/>
                    </a:lnTo>
                    <a:lnTo>
                      <a:pt x="470" y="33"/>
                    </a:lnTo>
                    <a:lnTo>
                      <a:pt x="461" y="28"/>
                    </a:lnTo>
                    <a:lnTo>
                      <a:pt x="456" y="14"/>
                    </a:lnTo>
                    <a:lnTo>
                      <a:pt x="451" y="0"/>
                    </a:lnTo>
                    <a:lnTo>
                      <a:pt x="437" y="24"/>
                    </a:lnTo>
                    <a:lnTo>
                      <a:pt x="441" y="52"/>
                    </a:lnTo>
                    <a:lnTo>
                      <a:pt x="446" y="76"/>
                    </a:lnTo>
                    <a:lnTo>
                      <a:pt x="456" y="100"/>
                    </a:lnTo>
                    <a:lnTo>
                      <a:pt x="465" y="115"/>
                    </a:lnTo>
                    <a:lnTo>
                      <a:pt x="480" y="124"/>
                    </a:lnTo>
                    <a:lnTo>
                      <a:pt x="494" y="144"/>
                    </a:lnTo>
                    <a:lnTo>
                      <a:pt x="509" y="158"/>
                    </a:lnTo>
                    <a:lnTo>
                      <a:pt x="518" y="172"/>
                    </a:lnTo>
                    <a:lnTo>
                      <a:pt x="528" y="187"/>
                    </a:lnTo>
                    <a:lnTo>
                      <a:pt x="542" y="201"/>
                    </a:lnTo>
                    <a:lnTo>
                      <a:pt x="547" y="211"/>
                    </a:lnTo>
                    <a:lnTo>
                      <a:pt x="552" y="220"/>
                    </a:lnTo>
                    <a:lnTo>
                      <a:pt x="547" y="230"/>
                    </a:lnTo>
                    <a:lnTo>
                      <a:pt x="537" y="230"/>
                    </a:lnTo>
                    <a:lnTo>
                      <a:pt x="528" y="216"/>
                    </a:lnTo>
                    <a:lnTo>
                      <a:pt x="518" y="206"/>
                    </a:lnTo>
                    <a:lnTo>
                      <a:pt x="509" y="192"/>
                    </a:lnTo>
                    <a:lnTo>
                      <a:pt x="499" y="177"/>
                    </a:lnTo>
                    <a:lnTo>
                      <a:pt x="489" y="158"/>
                    </a:lnTo>
                    <a:lnTo>
                      <a:pt x="475" y="144"/>
                    </a:lnTo>
                    <a:lnTo>
                      <a:pt x="465" y="124"/>
                    </a:lnTo>
                    <a:lnTo>
                      <a:pt x="456" y="115"/>
                    </a:lnTo>
                    <a:lnTo>
                      <a:pt x="446" y="110"/>
                    </a:lnTo>
                    <a:close/>
                  </a:path>
                </a:pathLst>
              </a:cu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vi-VN" smtClean="0">
                  <a:solidFill>
                    <a:srgbClr val="000000"/>
                  </a:solidFill>
                  <a:latin typeface="Times New Roman" pitchFamily="18" charset="0"/>
                  <a:cs typeface="Times New Roman" pitchFamily="18" charset="0"/>
                </a:endParaRPr>
              </a:p>
            </p:txBody>
          </p:sp>
          <p:sp>
            <p:nvSpPr>
              <p:cNvPr id="18469" name="Freeform 56"/>
              <p:cNvSpPr>
                <a:spLocks/>
              </p:cNvSpPr>
              <p:nvPr/>
            </p:nvSpPr>
            <p:spPr bwMode="auto">
              <a:xfrm>
                <a:off x="10027" y="1894"/>
                <a:ext cx="77" cy="174"/>
              </a:xfrm>
              <a:custGeom>
                <a:avLst/>
                <a:gdLst>
                  <a:gd name="T0" fmla="*/ 38 w 77"/>
                  <a:gd name="T1" fmla="*/ 139 h 182"/>
                  <a:gd name="T2" fmla="*/ 48 w 77"/>
                  <a:gd name="T3" fmla="*/ 132 h 182"/>
                  <a:gd name="T4" fmla="*/ 58 w 77"/>
                  <a:gd name="T5" fmla="*/ 117 h 182"/>
                  <a:gd name="T6" fmla="*/ 67 w 77"/>
                  <a:gd name="T7" fmla="*/ 102 h 182"/>
                  <a:gd name="T8" fmla="*/ 77 w 77"/>
                  <a:gd name="T9" fmla="*/ 80 h 182"/>
                  <a:gd name="T10" fmla="*/ 77 w 77"/>
                  <a:gd name="T11" fmla="*/ 62 h 182"/>
                  <a:gd name="T12" fmla="*/ 77 w 77"/>
                  <a:gd name="T13" fmla="*/ 41 h 182"/>
                  <a:gd name="T14" fmla="*/ 77 w 77"/>
                  <a:gd name="T15" fmla="*/ 23 h 182"/>
                  <a:gd name="T16" fmla="*/ 72 w 77"/>
                  <a:gd name="T17" fmla="*/ 0 h 182"/>
                  <a:gd name="T18" fmla="*/ 67 w 77"/>
                  <a:gd name="T19" fmla="*/ 13 h 182"/>
                  <a:gd name="T20" fmla="*/ 62 w 77"/>
                  <a:gd name="T21" fmla="*/ 32 h 182"/>
                  <a:gd name="T22" fmla="*/ 58 w 77"/>
                  <a:gd name="T23" fmla="*/ 44 h 182"/>
                  <a:gd name="T24" fmla="*/ 53 w 77"/>
                  <a:gd name="T25" fmla="*/ 59 h 182"/>
                  <a:gd name="T26" fmla="*/ 43 w 77"/>
                  <a:gd name="T27" fmla="*/ 66 h 182"/>
                  <a:gd name="T28" fmla="*/ 34 w 77"/>
                  <a:gd name="T29" fmla="*/ 73 h 182"/>
                  <a:gd name="T30" fmla="*/ 19 w 77"/>
                  <a:gd name="T31" fmla="*/ 73 h 182"/>
                  <a:gd name="T32" fmla="*/ 0 w 77"/>
                  <a:gd name="T33" fmla="*/ 70 h 182"/>
                  <a:gd name="T34" fmla="*/ 38 w 77"/>
                  <a:gd name="T35" fmla="*/ 139 h 1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7"/>
                  <a:gd name="T55" fmla="*/ 0 h 182"/>
                  <a:gd name="T56" fmla="*/ 77 w 77"/>
                  <a:gd name="T57" fmla="*/ 182 h 1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7" h="182">
                    <a:moveTo>
                      <a:pt x="38" y="182"/>
                    </a:moveTo>
                    <a:lnTo>
                      <a:pt x="48" y="173"/>
                    </a:lnTo>
                    <a:lnTo>
                      <a:pt x="58" y="153"/>
                    </a:lnTo>
                    <a:lnTo>
                      <a:pt x="67" y="134"/>
                    </a:lnTo>
                    <a:lnTo>
                      <a:pt x="77" y="105"/>
                    </a:lnTo>
                    <a:lnTo>
                      <a:pt x="77" y="81"/>
                    </a:lnTo>
                    <a:lnTo>
                      <a:pt x="77" y="53"/>
                    </a:lnTo>
                    <a:lnTo>
                      <a:pt x="77" y="29"/>
                    </a:lnTo>
                    <a:lnTo>
                      <a:pt x="72" y="0"/>
                    </a:lnTo>
                    <a:lnTo>
                      <a:pt x="67" y="19"/>
                    </a:lnTo>
                    <a:lnTo>
                      <a:pt x="62" y="43"/>
                    </a:lnTo>
                    <a:lnTo>
                      <a:pt x="58" y="57"/>
                    </a:lnTo>
                    <a:lnTo>
                      <a:pt x="53" y="77"/>
                    </a:lnTo>
                    <a:lnTo>
                      <a:pt x="43" y="86"/>
                    </a:lnTo>
                    <a:lnTo>
                      <a:pt x="34" y="96"/>
                    </a:lnTo>
                    <a:lnTo>
                      <a:pt x="19" y="96"/>
                    </a:lnTo>
                    <a:lnTo>
                      <a:pt x="0" y="91"/>
                    </a:lnTo>
                    <a:lnTo>
                      <a:pt x="38" y="182"/>
                    </a:lnTo>
                    <a:close/>
                  </a:path>
                </a:pathLst>
              </a:cu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vi-VN" smtClean="0">
                  <a:solidFill>
                    <a:srgbClr val="000000"/>
                  </a:solidFill>
                  <a:latin typeface="Times New Roman" pitchFamily="18" charset="0"/>
                  <a:cs typeface="Times New Roman" pitchFamily="18" charset="0"/>
                </a:endParaRPr>
              </a:p>
            </p:txBody>
          </p:sp>
          <p:sp>
            <p:nvSpPr>
              <p:cNvPr id="18470" name="Freeform 57"/>
              <p:cNvSpPr>
                <a:spLocks/>
              </p:cNvSpPr>
              <p:nvPr/>
            </p:nvSpPr>
            <p:spPr bwMode="auto">
              <a:xfrm>
                <a:off x="10104" y="2063"/>
                <a:ext cx="62" cy="83"/>
              </a:xfrm>
              <a:custGeom>
                <a:avLst/>
                <a:gdLst>
                  <a:gd name="T0" fmla="*/ 53 w 62"/>
                  <a:gd name="T1" fmla="*/ 58 h 87"/>
                  <a:gd name="T2" fmla="*/ 57 w 62"/>
                  <a:gd name="T3" fmla="*/ 41 h 87"/>
                  <a:gd name="T4" fmla="*/ 62 w 62"/>
                  <a:gd name="T5" fmla="*/ 29 h 87"/>
                  <a:gd name="T6" fmla="*/ 57 w 62"/>
                  <a:gd name="T7" fmla="*/ 14 h 87"/>
                  <a:gd name="T8" fmla="*/ 53 w 62"/>
                  <a:gd name="T9" fmla="*/ 5 h 87"/>
                  <a:gd name="T10" fmla="*/ 43 w 62"/>
                  <a:gd name="T11" fmla="*/ 5 h 87"/>
                  <a:gd name="T12" fmla="*/ 38 w 62"/>
                  <a:gd name="T13" fmla="*/ 0 h 87"/>
                  <a:gd name="T14" fmla="*/ 33 w 62"/>
                  <a:gd name="T15" fmla="*/ 0 h 87"/>
                  <a:gd name="T16" fmla="*/ 29 w 62"/>
                  <a:gd name="T17" fmla="*/ 5 h 87"/>
                  <a:gd name="T18" fmla="*/ 24 w 62"/>
                  <a:gd name="T19" fmla="*/ 5 h 87"/>
                  <a:gd name="T20" fmla="*/ 19 w 62"/>
                  <a:gd name="T21" fmla="*/ 10 h 87"/>
                  <a:gd name="T22" fmla="*/ 14 w 62"/>
                  <a:gd name="T23" fmla="*/ 10 h 87"/>
                  <a:gd name="T24" fmla="*/ 9 w 62"/>
                  <a:gd name="T25" fmla="*/ 14 h 87"/>
                  <a:gd name="T26" fmla="*/ 0 w 62"/>
                  <a:gd name="T27" fmla="*/ 23 h 87"/>
                  <a:gd name="T28" fmla="*/ 0 w 62"/>
                  <a:gd name="T29" fmla="*/ 36 h 87"/>
                  <a:gd name="T30" fmla="*/ 5 w 62"/>
                  <a:gd name="T31" fmla="*/ 48 h 87"/>
                  <a:gd name="T32" fmla="*/ 9 w 62"/>
                  <a:gd name="T33" fmla="*/ 58 h 87"/>
                  <a:gd name="T34" fmla="*/ 19 w 62"/>
                  <a:gd name="T35" fmla="*/ 62 h 87"/>
                  <a:gd name="T36" fmla="*/ 29 w 62"/>
                  <a:gd name="T37" fmla="*/ 66 h 87"/>
                  <a:gd name="T38" fmla="*/ 43 w 62"/>
                  <a:gd name="T39" fmla="*/ 62 h 87"/>
                  <a:gd name="T40" fmla="*/ 53 w 62"/>
                  <a:gd name="T41" fmla="*/ 58 h 8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2"/>
                  <a:gd name="T64" fmla="*/ 0 h 87"/>
                  <a:gd name="T65" fmla="*/ 62 w 62"/>
                  <a:gd name="T66" fmla="*/ 87 h 8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2" h="87">
                    <a:moveTo>
                      <a:pt x="53" y="77"/>
                    </a:moveTo>
                    <a:lnTo>
                      <a:pt x="57" y="53"/>
                    </a:lnTo>
                    <a:lnTo>
                      <a:pt x="62" y="39"/>
                    </a:lnTo>
                    <a:lnTo>
                      <a:pt x="57" y="20"/>
                    </a:lnTo>
                    <a:lnTo>
                      <a:pt x="53" y="5"/>
                    </a:lnTo>
                    <a:lnTo>
                      <a:pt x="43" y="5"/>
                    </a:lnTo>
                    <a:lnTo>
                      <a:pt x="38" y="0"/>
                    </a:lnTo>
                    <a:lnTo>
                      <a:pt x="33" y="0"/>
                    </a:lnTo>
                    <a:lnTo>
                      <a:pt x="29" y="5"/>
                    </a:lnTo>
                    <a:lnTo>
                      <a:pt x="24" y="5"/>
                    </a:lnTo>
                    <a:lnTo>
                      <a:pt x="19" y="10"/>
                    </a:lnTo>
                    <a:lnTo>
                      <a:pt x="14" y="15"/>
                    </a:lnTo>
                    <a:lnTo>
                      <a:pt x="9" y="20"/>
                    </a:lnTo>
                    <a:lnTo>
                      <a:pt x="0" y="29"/>
                    </a:lnTo>
                    <a:lnTo>
                      <a:pt x="0" y="48"/>
                    </a:lnTo>
                    <a:lnTo>
                      <a:pt x="5" y="63"/>
                    </a:lnTo>
                    <a:lnTo>
                      <a:pt x="9" y="77"/>
                    </a:lnTo>
                    <a:lnTo>
                      <a:pt x="19" y="82"/>
                    </a:lnTo>
                    <a:lnTo>
                      <a:pt x="29" y="87"/>
                    </a:lnTo>
                    <a:lnTo>
                      <a:pt x="43" y="82"/>
                    </a:lnTo>
                    <a:lnTo>
                      <a:pt x="53" y="77"/>
                    </a:lnTo>
                    <a:close/>
                  </a:path>
                </a:pathLst>
              </a:cu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vi-VN" smtClean="0">
                  <a:solidFill>
                    <a:srgbClr val="000000"/>
                  </a:solidFill>
                  <a:latin typeface="Times New Roman" pitchFamily="18" charset="0"/>
                  <a:cs typeface="Times New Roman" pitchFamily="18" charset="0"/>
                </a:endParaRPr>
              </a:p>
            </p:txBody>
          </p:sp>
          <p:sp>
            <p:nvSpPr>
              <p:cNvPr id="18471" name="Freeform 58"/>
              <p:cNvSpPr>
                <a:spLocks/>
              </p:cNvSpPr>
              <p:nvPr/>
            </p:nvSpPr>
            <p:spPr bwMode="auto">
              <a:xfrm>
                <a:off x="8760" y="1481"/>
                <a:ext cx="1190" cy="587"/>
              </a:xfrm>
              <a:custGeom>
                <a:avLst/>
                <a:gdLst>
                  <a:gd name="T0" fmla="*/ 1037 w 1190"/>
                  <a:gd name="T1" fmla="*/ 70 h 614"/>
                  <a:gd name="T2" fmla="*/ 897 w 1190"/>
                  <a:gd name="T3" fmla="*/ 84 h 614"/>
                  <a:gd name="T4" fmla="*/ 758 w 1190"/>
                  <a:gd name="T5" fmla="*/ 142 h 614"/>
                  <a:gd name="T6" fmla="*/ 667 w 1190"/>
                  <a:gd name="T7" fmla="*/ 257 h 614"/>
                  <a:gd name="T8" fmla="*/ 657 w 1190"/>
                  <a:gd name="T9" fmla="*/ 230 h 614"/>
                  <a:gd name="T10" fmla="*/ 643 w 1190"/>
                  <a:gd name="T11" fmla="*/ 147 h 614"/>
                  <a:gd name="T12" fmla="*/ 590 w 1190"/>
                  <a:gd name="T13" fmla="*/ 139 h 614"/>
                  <a:gd name="T14" fmla="*/ 566 w 1190"/>
                  <a:gd name="T15" fmla="*/ 120 h 614"/>
                  <a:gd name="T16" fmla="*/ 509 w 1190"/>
                  <a:gd name="T17" fmla="*/ 41 h 614"/>
                  <a:gd name="T18" fmla="*/ 465 w 1190"/>
                  <a:gd name="T19" fmla="*/ 9 h 614"/>
                  <a:gd name="T20" fmla="*/ 432 w 1190"/>
                  <a:gd name="T21" fmla="*/ 88 h 614"/>
                  <a:gd name="T22" fmla="*/ 485 w 1190"/>
                  <a:gd name="T23" fmla="*/ 190 h 614"/>
                  <a:gd name="T24" fmla="*/ 374 w 1190"/>
                  <a:gd name="T25" fmla="*/ 96 h 614"/>
                  <a:gd name="T26" fmla="*/ 273 w 1190"/>
                  <a:gd name="T27" fmla="*/ 70 h 614"/>
                  <a:gd name="T28" fmla="*/ 273 w 1190"/>
                  <a:gd name="T29" fmla="*/ 120 h 614"/>
                  <a:gd name="T30" fmla="*/ 345 w 1190"/>
                  <a:gd name="T31" fmla="*/ 198 h 614"/>
                  <a:gd name="T32" fmla="*/ 393 w 1190"/>
                  <a:gd name="T33" fmla="*/ 224 h 614"/>
                  <a:gd name="T34" fmla="*/ 321 w 1190"/>
                  <a:gd name="T35" fmla="*/ 217 h 614"/>
                  <a:gd name="T36" fmla="*/ 254 w 1190"/>
                  <a:gd name="T37" fmla="*/ 208 h 614"/>
                  <a:gd name="T38" fmla="*/ 187 w 1190"/>
                  <a:gd name="T39" fmla="*/ 183 h 614"/>
                  <a:gd name="T40" fmla="*/ 129 w 1190"/>
                  <a:gd name="T41" fmla="*/ 139 h 614"/>
                  <a:gd name="T42" fmla="*/ 91 w 1190"/>
                  <a:gd name="T43" fmla="*/ 139 h 614"/>
                  <a:gd name="T44" fmla="*/ 77 w 1190"/>
                  <a:gd name="T45" fmla="*/ 124 h 614"/>
                  <a:gd name="T46" fmla="*/ 110 w 1190"/>
                  <a:gd name="T47" fmla="*/ 129 h 614"/>
                  <a:gd name="T48" fmla="*/ 144 w 1190"/>
                  <a:gd name="T49" fmla="*/ 106 h 614"/>
                  <a:gd name="T50" fmla="*/ 144 w 1190"/>
                  <a:gd name="T51" fmla="*/ 51 h 614"/>
                  <a:gd name="T52" fmla="*/ 96 w 1190"/>
                  <a:gd name="T53" fmla="*/ 13 h 614"/>
                  <a:gd name="T54" fmla="*/ 33 w 1190"/>
                  <a:gd name="T55" fmla="*/ 30 h 614"/>
                  <a:gd name="T56" fmla="*/ 0 w 1190"/>
                  <a:gd name="T57" fmla="*/ 98 h 614"/>
                  <a:gd name="T58" fmla="*/ 77 w 1190"/>
                  <a:gd name="T59" fmla="*/ 201 h 614"/>
                  <a:gd name="T60" fmla="*/ 182 w 1190"/>
                  <a:gd name="T61" fmla="*/ 249 h 614"/>
                  <a:gd name="T62" fmla="*/ 302 w 1190"/>
                  <a:gd name="T63" fmla="*/ 263 h 614"/>
                  <a:gd name="T64" fmla="*/ 417 w 1190"/>
                  <a:gd name="T65" fmla="*/ 271 h 614"/>
                  <a:gd name="T66" fmla="*/ 509 w 1190"/>
                  <a:gd name="T67" fmla="*/ 289 h 614"/>
                  <a:gd name="T68" fmla="*/ 561 w 1190"/>
                  <a:gd name="T69" fmla="*/ 348 h 614"/>
                  <a:gd name="T70" fmla="*/ 557 w 1190"/>
                  <a:gd name="T71" fmla="*/ 426 h 614"/>
                  <a:gd name="T72" fmla="*/ 485 w 1190"/>
                  <a:gd name="T73" fmla="*/ 426 h 614"/>
                  <a:gd name="T74" fmla="*/ 475 w 1190"/>
                  <a:gd name="T75" fmla="*/ 381 h 614"/>
                  <a:gd name="T76" fmla="*/ 494 w 1190"/>
                  <a:gd name="T77" fmla="*/ 352 h 614"/>
                  <a:gd name="T78" fmla="*/ 456 w 1190"/>
                  <a:gd name="T79" fmla="*/ 355 h 614"/>
                  <a:gd name="T80" fmla="*/ 437 w 1190"/>
                  <a:gd name="T81" fmla="*/ 359 h 614"/>
                  <a:gd name="T82" fmla="*/ 413 w 1190"/>
                  <a:gd name="T83" fmla="*/ 340 h 614"/>
                  <a:gd name="T84" fmla="*/ 384 w 1190"/>
                  <a:gd name="T85" fmla="*/ 352 h 614"/>
                  <a:gd name="T86" fmla="*/ 408 w 1190"/>
                  <a:gd name="T87" fmla="*/ 404 h 614"/>
                  <a:gd name="T88" fmla="*/ 461 w 1190"/>
                  <a:gd name="T89" fmla="*/ 449 h 614"/>
                  <a:gd name="T90" fmla="*/ 542 w 1190"/>
                  <a:gd name="T91" fmla="*/ 467 h 614"/>
                  <a:gd name="T92" fmla="*/ 638 w 1190"/>
                  <a:gd name="T93" fmla="*/ 445 h 614"/>
                  <a:gd name="T94" fmla="*/ 715 w 1190"/>
                  <a:gd name="T95" fmla="*/ 355 h 614"/>
                  <a:gd name="T96" fmla="*/ 782 w 1190"/>
                  <a:gd name="T97" fmla="*/ 279 h 614"/>
                  <a:gd name="T98" fmla="*/ 859 w 1190"/>
                  <a:gd name="T99" fmla="*/ 224 h 614"/>
                  <a:gd name="T100" fmla="*/ 945 w 1190"/>
                  <a:gd name="T101" fmla="*/ 180 h 614"/>
                  <a:gd name="T102" fmla="*/ 1065 w 1190"/>
                  <a:gd name="T103" fmla="*/ 157 h 614"/>
                  <a:gd name="T104" fmla="*/ 1181 w 1190"/>
                  <a:gd name="T105" fmla="*/ 154 h 614"/>
                  <a:gd name="T106" fmla="*/ 1142 w 1190"/>
                  <a:gd name="T107" fmla="*/ 117 h 6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90"/>
                  <a:gd name="T163" fmla="*/ 0 h 614"/>
                  <a:gd name="T164" fmla="*/ 1190 w 1190"/>
                  <a:gd name="T165" fmla="*/ 614 h 6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90" h="614">
                    <a:moveTo>
                      <a:pt x="1128" y="105"/>
                    </a:moveTo>
                    <a:lnTo>
                      <a:pt x="1099" y="101"/>
                    </a:lnTo>
                    <a:lnTo>
                      <a:pt x="1070" y="91"/>
                    </a:lnTo>
                    <a:lnTo>
                      <a:pt x="1037" y="91"/>
                    </a:lnTo>
                    <a:lnTo>
                      <a:pt x="1003" y="91"/>
                    </a:lnTo>
                    <a:lnTo>
                      <a:pt x="969" y="96"/>
                    </a:lnTo>
                    <a:lnTo>
                      <a:pt x="931" y="101"/>
                    </a:lnTo>
                    <a:lnTo>
                      <a:pt x="897" y="110"/>
                    </a:lnTo>
                    <a:lnTo>
                      <a:pt x="859" y="125"/>
                    </a:lnTo>
                    <a:lnTo>
                      <a:pt x="825" y="144"/>
                    </a:lnTo>
                    <a:lnTo>
                      <a:pt x="792" y="163"/>
                    </a:lnTo>
                    <a:lnTo>
                      <a:pt x="758" y="187"/>
                    </a:lnTo>
                    <a:lnTo>
                      <a:pt x="729" y="221"/>
                    </a:lnTo>
                    <a:lnTo>
                      <a:pt x="705" y="254"/>
                    </a:lnTo>
                    <a:lnTo>
                      <a:pt x="686" y="293"/>
                    </a:lnTo>
                    <a:lnTo>
                      <a:pt x="667" y="336"/>
                    </a:lnTo>
                    <a:lnTo>
                      <a:pt x="657" y="389"/>
                    </a:lnTo>
                    <a:lnTo>
                      <a:pt x="653" y="369"/>
                    </a:lnTo>
                    <a:lnTo>
                      <a:pt x="653" y="336"/>
                    </a:lnTo>
                    <a:lnTo>
                      <a:pt x="657" y="302"/>
                    </a:lnTo>
                    <a:lnTo>
                      <a:pt x="662" y="259"/>
                    </a:lnTo>
                    <a:lnTo>
                      <a:pt x="657" y="240"/>
                    </a:lnTo>
                    <a:lnTo>
                      <a:pt x="653" y="216"/>
                    </a:lnTo>
                    <a:lnTo>
                      <a:pt x="643" y="192"/>
                    </a:lnTo>
                    <a:lnTo>
                      <a:pt x="633" y="177"/>
                    </a:lnTo>
                    <a:lnTo>
                      <a:pt x="619" y="168"/>
                    </a:lnTo>
                    <a:lnTo>
                      <a:pt x="605" y="168"/>
                    </a:lnTo>
                    <a:lnTo>
                      <a:pt x="590" y="182"/>
                    </a:lnTo>
                    <a:lnTo>
                      <a:pt x="576" y="211"/>
                    </a:lnTo>
                    <a:lnTo>
                      <a:pt x="571" y="230"/>
                    </a:lnTo>
                    <a:lnTo>
                      <a:pt x="561" y="216"/>
                    </a:lnTo>
                    <a:lnTo>
                      <a:pt x="566" y="158"/>
                    </a:lnTo>
                    <a:lnTo>
                      <a:pt x="561" y="115"/>
                    </a:lnTo>
                    <a:lnTo>
                      <a:pt x="547" y="86"/>
                    </a:lnTo>
                    <a:lnTo>
                      <a:pt x="533" y="67"/>
                    </a:lnTo>
                    <a:lnTo>
                      <a:pt x="509" y="53"/>
                    </a:lnTo>
                    <a:lnTo>
                      <a:pt x="494" y="38"/>
                    </a:lnTo>
                    <a:lnTo>
                      <a:pt x="480" y="24"/>
                    </a:lnTo>
                    <a:lnTo>
                      <a:pt x="480" y="0"/>
                    </a:lnTo>
                    <a:lnTo>
                      <a:pt x="465" y="9"/>
                    </a:lnTo>
                    <a:lnTo>
                      <a:pt x="451" y="29"/>
                    </a:lnTo>
                    <a:lnTo>
                      <a:pt x="441" y="53"/>
                    </a:lnTo>
                    <a:lnTo>
                      <a:pt x="437" y="81"/>
                    </a:lnTo>
                    <a:lnTo>
                      <a:pt x="432" y="115"/>
                    </a:lnTo>
                    <a:lnTo>
                      <a:pt x="437" y="149"/>
                    </a:lnTo>
                    <a:lnTo>
                      <a:pt x="446" y="182"/>
                    </a:lnTo>
                    <a:lnTo>
                      <a:pt x="470" y="221"/>
                    </a:lnTo>
                    <a:lnTo>
                      <a:pt x="485" y="249"/>
                    </a:lnTo>
                    <a:lnTo>
                      <a:pt x="470" y="249"/>
                    </a:lnTo>
                    <a:lnTo>
                      <a:pt x="441" y="187"/>
                    </a:lnTo>
                    <a:lnTo>
                      <a:pt x="408" y="149"/>
                    </a:lnTo>
                    <a:lnTo>
                      <a:pt x="374" y="125"/>
                    </a:lnTo>
                    <a:lnTo>
                      <a:pt x="345" y="115"/>
                    </a:lnTo>
                    <a:lnTo>
                      <a:pt x="312" y="105"/>
                    </a:lnTo>
                    <a:lnTo>
                      <a:pt x="288" y="101"/>
                    </a:lnTo>
                    <a:lnTo>
                      <a:pt x="273" y="91"/>
                    </a:lnTo>
                    <a:lnTo>
                      <a:pt x="269" y="77"/>
                    </a:lnTo>
                    <a:lnTo>
                      <a:pt x="264" y="101"/>
                    </a:lnTo>
                    <a:lnTo>
                      <a:pt x="264" y="129"/>
                    </a:lnTo>
                    <a:lnTo>
                      <a:pt x="273" y="158"/>
                    </a:lnTo>
                    <a:lnTo>
                      <a:pt x="288" y="187"/>
                    </a:lnTo>
                    <a:lnTo>
                      <a:pt x="302" y="216"/>
                    </a:lnTo>
                    <a:lnTo>
                      <a:pt x="326" y="240"/>
                    </a:lnTo>
                    <a:lnTo>
                      <a:pt x="345" y="259"/>
                    </a:lnTo>
                    <a:lnTo>
                      <a:pt x="369" y="269"/>
                    </a:lnTo>
                    <a:lnTo>
                      <a:pt x="422" y="278"/>
                    </a:lnTo>
                    <a:lnTo>
                      <a:pt x="413" y="302"/>
                    </a:lnTo>
                    <a:lnTo>
                      <a:pt x="393" y="293"/>
                    </a:lnTo>
                    <a:lnTo>
                      <a:pt x="374" y="293"/>
                    </a:lnTo>
                    <a:lnTo>
                      <a:pt x="355" y="288"/>
                    </a:lnTo>
                    <a:lnTo>
                      <a:pt x="341" y="283"/>
                    </a:lnTo>
                    <a:lnTo>
                      <a:pt x="321" y="283"/>
                    </a:lnTo>
                    <a:lnTo>
                      <a:pt x="307" y="283"/>
                    </a:lnTo>
                    <a:lnTo>
                      <a:pt x="288" y="278"/>
                    </a:lnTo>
                    <a:lnTo>
                      <a:pt x="273" y="278"/>
                    </a:lnTo>
                    <a:lnTo>
                      <a:pt x="254" y="273"/>
                    </a:lnTo>
                    <a:lnTo>
                      <a:pt x="240" y="269"/>
                    </a:lnTo>
                    <a:lnTo>
                      <a:pt x="221" y="264"/>
                    </a:lnTo>
                    <a:lnTo>
                      <a:pt x="206" y="254"/>
                    </a:lnTo>
                    <a:lnTo>
                      <a:pt x="187" y="240"/>
                    </a:lnTo>
                    <a:lnTo>
                      <a:pt x="173" y="225"/>
                    </a:lnTo>
                    <a:lnTo>
                      <a:pt x="158" y="206"/>
                    </a:lnTo>
                    <a:lnTo>
                      <a:pt x="139" y="182"/>
                    </a:lnTo>
                    <a:lnTo>
                      <a:pt x="129" y="182"/>
                    </a:lnTo>
                    <a:lnTo>
                      <a:pt x="120" y="182"/>
                    </a:lnTo>
                    <a:lnTo>
                      <a:pt x="110" y="182"/>
                    </a:lnTo>
                    <a:lnTo>
                      <a:pt x="101" y="182"/>
                    </a:lnTo>
                    <a:lnTo>
                      <a:pt x="91" y="182"/>
                    </a:lnTo>
                    <a:lnTo>
                      <a:pt x="81" y="177"/>
                    </a:lnTo>
                    <a:lnTo>
                      <a:pt x="77" y="173"/>
                    </a:lnTo>
                    <a:lnTo>
                      <a:pt x="67" y="163"/>
                    </a:lnTo>
                    <a:lnTo>
                      <a:pt x="77" y="163"/>
                    </a:lnTo>
                    <a:lnTo>
                      <a:pt x="81" y="163"/>
                    </a:lnTo>
                    <a:lnTo>
                      <a:pt x="91" y="168"/>
                    </a:lnTo>
                    <a:lnTo>
                      <a:pt x="101" y="168"/>
                    </a:lnTo>
                    <a:lnTo>
                      <a:pt x="110" y="168"/>
                    </a:lnTo>
                    <a:lnTo>
                      <a:pt x="115" y="168"/>
                    </a:lnTo>
                    <a:lnTo>
                      <a:pt x="129" y="168"/>
                    </a:lnTo>
                    <a:lnTo>
                      <a:pt x="134" y="158"/>
                    </a:lnTo>
                    <a:lnTo>
                      <a:pt x="144" y="139"/>
                    </a:lnTo>
                    <a:lnTo>
                      <a:pt x="149" y="120"/>
                    </a:lnTo>
                    <a:lnTo>
                      <a:pt x="149" y="101"/>
                    </a:lnTo>
                    <a:lnTo>
                      <a:pt x="149" y="81"/>
                    </a:lnTo>
                    <a:lnTo>
                      <a:pt x="144" y="67"/>
                    </a:lnTo>
                    <a:lnTo>
                      <a:pt x="134" y="53"/>
                    </a:lnTo>
                    <a:lnTo>
                      <a:pt x="125" y="43"/>
                    </a:lnTo>
                    <a:lnTo>
                      <a:pt x="110" y="29"/>
                    </a:lnTo>
                    <a:lnTo>
                      <a:pt x="96" y="19"/>
                    </a:lnTo>
                    <a:lnTo>
                      <a:pt x="81" y="19"/>
                    </a:lnTo>
                    <a:lnTo>
                      <a:pt x="62" y="19"/>
                    </a:lnTo>
                    <a:lnTo>
                      <a:pt x="48" y="24"/>
                    </a:lnTo>
                    <a:lnTo>
                      <a:pt x="33" y="38"/>
                    </a:lnTo>
                    <a:lnTo>
                      <a:pt x="19" y="53"/>
                    </a:lnTo>
                    <a:lnTo>
                      <a:pt x="9" y="77"/>
                    </a:lnTo>
                    <a:lnTo>
                      <a:pt x="0" y="101"/>
                    </a:lnTo>
                    <a:lnTo>
                      <a:pt x="0" y="129"/>
                    </a:lnTo>
                    <a:lnTo>
                      <a:pt x="9" y="163"/>
                    </a:lnTo>
                    <a:lnTo>
                      <a:pt x="29" y="197"/>
                    </a:lnTo>
                    <a:lnTo>
                      <a:pt x="53" y="230"/>
                    </a:lnTo>
                    <a:lnTo>
                      <a:pt x="77" y="264"/>
                    </a:lnTo>
                    <a:lnTo>
                      <a:pt x="101" y="288"/>
                    </a:lnTo>
                    <a:lnTo>
                      <a:pt x="129" y="307"/>
                    </a:lnTo>
                    <a:lnTo>
                      <a:pt x="153" y="317"/>
                    </a:lnTo>
                    <a:lnTo>
                      <a:pt x="182" y="326"/>
                    </a:lnTo>
                    <a:lnTo>
                      <a:pt x="211" y="331"/>
                    </a:lnTo>
                    <a:lnTo>
                      <a:pt x="240" y="336"/>
                    </a:lnTo>
                    <a:lnTo>
                      <a:pt x="273" y="341"/>
                    </a:lnTo>
                    <a:lnTo>
                      <a:pt x="302" y="345"/>
                    </a:lnTo>
                    <a:lnTo>
                      <a:pt x="331" y="345"/>
                    </a:lnTo>
                    <a:lnTo>
                      <a:pt x="360" y="350"/>
                    </a:lnTo>
                    <a:lnTo>
                      <a:pt x="393" y="355"/>
                    </a:lnTo>
                    <a:lnTo>
                      <a:pt x="417" y="355"/>
                    </a:lnTo>
                    <a:lnTo>
                      <a:pt x="446" y="360"/>
                    </a:lnTo>
                    <a:lnTo>
                      <a:pt x="470" y="365"/>
                    </a:lnTo>
                    <a:lnTo>
                      <a:pt x="489" y="374"/>
                    </a:lnTo>
                    <a:lnTo>
                      <a:pt x="509" y="379"/>
                    </a:lnTo>
                    <a:lnTo>
                      <a:pt x="528" y="393"/>
                    </a:lnTo>
                    <a:lnTo>
                      <a:pt x="542" y="408"/>
                    </a:lnTo>
                    <a:lnTo>
                      <a:pt x="552" y="422"/>
                    </a:lnTo>
                    <a:lnTo>
                      <a:pt x="561" y="456"/>
                    </a:lnTo>
                    <a:lnTo>
                      <a:pt x="571" y="489"/>
                    </a:lnTo>
                    <a:lnTo>
                      <a:pt x="571" y="518"/>
                    </a:lnTo>
                    <a:lnTo>
                      <a:pt x="566" y="537"/>
                    </a:lnTo>
                    <a:lnTo>
                      <a:pt x="557" y="557"/>
                    </a:lnTo>
                    <a:lnTo>
                      <a:pt x="542" y="566"/>
                    </a:lnTo>
                    <a:lnTo>
                      <a:pt x="523" y="571"/>
                    </a:lnTo>
                    <a:lnTo>
                      <a:pt x="504" y="571"/>
                    </a:lnTo>
                    <a:lnTo>
                      <a:pt x="485" y="561"/>
                    </a:lnTo>
                    <a:lnTo>
                      <a:pt x="475" y="547"/>
                    </a:lnTo>
                    <a:lnTo>
                      <a:pt x="470" y="533"/>
                    </a:lnTo>
                    <a:lnTo>
                      <a:pt x="470" y="518"/>
                    </a:lnTo>
                    <a:lnTo>
                      <a:pt x="475" y="499"/>
                    </a:lnTo>
                    <a:lnTo>
                      <a:pt x="485" y="485"/>
                    </a:lnTo>
                    <a:lnTo>
                      <a:pt x="494" y="475"/>
                    </a:lnTo>
                    <a:lnTo>
                      <a:pt x="504" y="465"/>
                    </a:lnTo>
                    <a:lnTo>
                      <a:pt x="494" y="461"/>
                    </a:lnTo>
                    <a:lnTo>
                      <a:pt x="485" y="456"/>
                    </a:lnTo>
                    <a:lnTo>
                      <a:pt x="470" y="456"/>
                    </a:lnTo>
                    <a:lnTo>
                      <a:pt x="465" y="461"/>
                    </a:lnTo>
                    <a:lnTo>
                      <a:pt x="456" y="465"/>
                    </a:lnTo>
                    <a:lnTo>
                      <a:pt x="451" y="470"/>
                    </a:lnTo>
                    <a:lnTo>
                      <a:pt x="446" y="475"/>
                    </a:lnTo>
                    <a:lnTo>
                      <a:pt x="446" y="480"/>
                    </a:lnTo>
                    <a:lnTo>
                      <a:pt x="437" y="470"/>
                    </a:lnTo>
                    <a:lnTo>
                      <a:pt x="432" y="461"/>
                    </a:lnTo>
                    <a:lnTo>
                      <a:pt x="427" y="451"/>
                    </a:lnTo>
                    <a:lnTo>
                      <a:pt x="422" y="446"/>
                    </a:lnTo>
                    <a:lnTo>
                      <a:pt x="413" y="446"/>
                    </a:lnTo>
                    <a:lnTo>
                      <a:pt x="408" y="446"/>
                    </a:lnTo>
                    <a:lnTo>
                      <a:pt x="398" y="446"/>
                    </a:lnTo>
                    <a:lnTo>
                      <a:pt x="393" y="451"/>
                    </a:lnTo>
                    <a:lnTo>
                      <a:pt x="384" y="461"/>
                    </a:lnTo>
                    <a:lnTo>
                      <a:pt x="384" y="475"/>
                    </a:lnTo>
                    <a:lnTo>
                      <a:pt x="389" y="494"/>
                    </a:lnTo>
                    <a:lnTo>
                      <a:pt x="398" y="509"/>
                    </a:lnTo>
                    <a:lnTo>
                      <a:pt x="408" y="528"/>
                    </a:lnTo>
                    <a:lnTo>
                      <a:pt x="422" y="547"/>
                    </a:lnTo>
                    <a:lnTo>
                      <a:pt x="437" y="566"/>
                    </a:lnTo>
                    <a:lnTo>
                      <a:pt x="446" y="581"/>
                    </a:lnTo>
                    <a:lnTo>
                      <a:pt x="461" y="590"/>
                    </a:lnTo>
                    <a:lnTo>
                      <a:pt x="480" y="595"/>
                    </a:lnTo>
                    <a:lnTo>
                      <a:pt x="499" y="605"/>
                    </a:lnTo>
                    <a:lnTo>
                      <a:pt x="518" y="609"/>
                    </a:lnTo>
                    <a:lnTo>
                      <a:pt x="542" y="614"/>
                    </a:lnTo>
                    <a:lnTo>
                      <a:pt x="561" y="614"/>
                    </a:lnTo>
                    <a:lnTo>
                      <a:pt x="585" y="609"/>
                    </a:lnTo>
                    <a:lnTo>
                      <a:pt x="605" y="605"/>
                    </a:lnTo>
                    <a:lnTo>
                      <a:pt x="638" y="581"/>
                    </a:lnTo>
                    <a:lnTo>
                      <a:pt x="667" y="557"/>
                    </a:lnTo>
                    <a:lnTo>
                      <a:pt x="686" y="528"/>
                    </a:lnTo>
                    <a:lnTo>
                      <a:pt x="701" y="499"/>
                    </a:lnTo>
                    <a:lnTo>
                      <a:pt x="715" y="465"/>
                    </a:lnTo>
                    <a:lnTo>
                      <a:pt x="729" y="437"/>
                    </a:lnTo>
                    <a:lnTo>
                      <a:pt x="749" y="408"/>
                    </a:lnTo>
                    <a:lnTo>
                      <a:pt x="763" y="384"/>
                    </a:lnTo>
                    <a:lnTo>
                      <a:pt x="782" y="365"/>
                    </a:lnTo>
                    <a:lnTo>
                      <a:pt x="801" y="345"/>
                    </a:lnTo>
                    <a:lnTo>
                      <a:pt x="821" y="326"/>
                    </a:lnTo>
                    <a:lnTo>
                      <a:pt x="840" y="307"/>
                    </a:lnTo>
                    <a:lnTo>
                      <a:pt x="859" y="293"/>
                    </a:lnTo>
                    <a:lnTo>
                      <a:pt x="878" y="273"/>
                    </a:lnTo>
                    <a:lnTo>
                      <a:pt x="902" y="259"/>
                    </a:lnTo>
                    <a:lnTo>
                      <a:pt x="921" y="245"/>
                    </a:lnTo>
                    <a:lnTo>
                      <a:pt x="945" y="235"/>
                    </a:lnTo>
                    <a:lnTo>
                      <a:pt x="974" y="225"/>
                    </a:lnTo>
                    <a:lnTo>
                      <a:pt x="1003" y="216"/>
                    </a:lnTo>
                    <a:lnTo>
                      <a:pt x="1032" y="211"/>
                    </a:lnTo>
                    <a:lnTo>
                      <a:pt x="1065" y="206"/>
                    </a:lnTo>
                    <a:lnTo>
                      <a:pt x="1104" y="206"/>
                    </a:lnTo>
                    <a:lnTo>
                      <a:pt x="1147" y="211"/>
                    </a:lnTo>
                    <a:lnTo>
                      <a:pt x="1190" y="216"/>
                    </a:lnTo>
                    <a:lnTo>
                      <a:pt x="1181" y="201"/>
                    </a:lnTo>
                    <a:lnTo>
                      <a:pt x="1166" y="187"/>
                    </a:lnTo>
                    <a:lnTo>
                      <a:pt x="1157" y="177"/>
                    </a:lnTo>
                    <a:lnTo>
                      <a:pt x="1147" y="163"/>
                    </a:lnTo>
                    <a:lnTo>
                      <a:pt x="1142" y="153"/>
                    </a:lnTo>
                    <a:lnTo>
                      <a:pt x="1137" y="139"/>
                    </a:lnTo>
                    <a:lnTo>
                      <a:pt x="1133" y="120"/>
                    </a:lnTo>
                    <a:lnTo>
                      <a:pt x="1128" y="105"/>
                    </a:lnTo>
                    <a:close/>
                  </a:path>
                </a:pathLst>
              </a:cu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vi-VN" smtClean="0">
                  <a:solidFill>
                    <a:srgbClr val="000000"/>
                  </a:solidFill>
                  <a:latin typeface="Times New Roman" pitchFamily="18" charset="0"/>
                  <a:cs typeface="Times New Roman" pitchFamily="18" charset="0"/>
                </a:endParaRPr>
              </a:p>
            </p:txBody>
          </p:sp>
          <p:sp>
            <p:nvSpPr>
              <p:cNvPr id="18472" name="Freeform 59"/>
              <p:cNvSpPr>
                <a:spLocks/>
              </p:cNvSpPr>
              <p:nvPr/>
            </p:nvSpPr>
            <p:spPr bwMode="auto">
              <a:xfrm>
                <a:off x="10353" y="1449"/>
                <a:ext cx="648" cy="303"/>
              </a:xfrm>
              <a:custGeom>
                <a:avLst/>
                <a:gdLst>
                  <a:gd name="T0" fmla="*/ 44 w 648"/>
                  <a:gd name="T1" fmla="*/ 242 h 317"/>
                  <a:gd name="T2" fmla="*/ 68 w 648"/>
                  <a:gd name="T3" fmla="*/ 219 h 317"/>
                  <a:gd name="T4" fmla="*/ 92 w 648"/>
                  <a:gd name="T5" fmla="*/ 201 h 317"/>
                  <a:gd name="T6" fmla="*/ 120 w 648"/>
                  <a:gd name="T7" fmla="*/ 180 h 317"/>
                  <a:gd name="T8" fmla="*/ 149 w 648"/>
                  <a:gd name="T9" fmla="*/ 164 h 317"/>
                  <a:gd name="T10" fmla="*/ 183 w 648"/>
                  <a:gd name="T11" fmla="*/ 147 h 317"/>
                  <a:gd name="T12" fmla="*/ 212 w 648"/>
                  <a:gd name="T13" fmla="*/ 135 h 317"/>
                  <a:gd name="T14" fmla="*/ 245 w 648"/>
                  <a:gd name="T15" fmla="*/ 121 h 317"/>
                  <a:gd name="T16" fmla="*/ 279 w 648"/>
                  <a:gd name="T17" fmla="*/ 110 h 317"/>
                  <a:gd name="T18" fmla="*/ 312 w 648"/>
                  <a:gd name="T19" fmla="*/ 103 h 317"/>
                  <a:gd name="T20" fmla="*/ 346 w 648"/>
                  <a:gd name="T21" fmla="*/ 95 h 317"/>
                  <a:gd name="T22" fmla="*/ 384 w 648"/>
                  <a:gd name="T23" fmla="*/ 88 h 317"/>
                  <a:gd name="T24" fmla="*/ 418 w 648"/>
                  <a:gd name="T25" fmla="*/ 85 h 317"/>
                  <a:gd name="T26" fmla="*/ 456 w 648"/>
                  <a:gd name="T27" fmla="*/ 85 h 317"/>
                  <a:gd name="T28" fmla="*/ 495 w 648"/>
                  <a:gd name="T29" fmla="*/ 85 h 317"/>
                  <a:gd name="T30" fmla="*/ 533 w 648"/>
                  <a:gd name="T31" fmla="*/ 92 h 317"/>
                  <a:gd name="T32" fmla="*/ 572 w 648"/>
                  <a:gd name="T33" fmla="*/ 95 h 317"/>
                  <a:gd name="T34" fmla="*/ 648 w 648"/>
                  <a:gd name="T35" fmla="*/ 23 h 317"/>
                  <a:gd name="T36" fmla="*/ 615 w 648"/>
                  <a:gd name="T37" fmla="*/ 13 h 317"/>
                  <a:gd name="T38" fmla="*/ 581 w 648"/>
                  <a:gd name="T39" fmla="*/ 10 h 317"/>
                  <a:gd name="T40" fmla="*/ 548 w 648"/>
                  <a:gd name="T41" fmla="*/ 5 h 317"/>
                  <a:gd name="T42" fmla="*/ 509 w 648"/>
                  <a:gd name="T43" fmla="*/ 0 h 317"/>
                  <a:gd name="T44" fmla="*/ 471 w 648"/>
                  <a:gd name="T45" fmla="*/ 0 h 317"/>
                  <a:gd name="T46" fmla="*/ 432 w 648"/>
                  <a:gd name="T47" fmla="*/ 0 h 317"/>
                  <a:gd name="T48" fmla="*/ 394 w 648"/>
                  <a:gd name="T49" fmla="*/ 5 h 317"/>
                  <a:gd name="T50" fmla="*/ 351 w 648"/>
                  <a:gd name="T51" fmla="*/ 10 h 317"/>
                  <a:gd name="T52" fmla="*/ 312 w 648"/>
                  <a:gd name="T53" fmla="*/ 13 h 317"/>
                  <a:gd name="T54" fmla="*/ 274 w 648"/>
                  <a:gd name="T55" fmla="*/ 23 h 317"/>
                  <a:gd name="T56" fmla="*/ 231 w 648"/>
                  <a:gd name="T57" fmla="*/ 30 h 317"/>
                  <a:gd name="T58" fmla="*/ 192 w 648"/>
                  <a:gd name="T59" fmla="*/ 41 h 317"/>
                  <a:gd name="T60" fmla="*/ 154 w 648"/>
                  <a:gd name="T61" fmla="*/ 54 h 317"/>
                  <a:gd name="T62" fmla="*/ 120 w 648"/>
                  <a:gd name="T63" fmla="*/ 70 h 317"/>
                  <a:gd name="T64" fmla="*/ 82 w 648"/>
                  <a:gd name="T65" fmla="*/ 88 h 317"/>
                  <a:gd name="T66" fmla="*/ 48 w 648"/>
                  <a:gd name="T67" fmla="*/ 106 h 317"/>
                  <a:gd name="T68" fmla="*/ 48 w 648"/>
                  <a:gd name="T69" fmla="*/ 114 h 317"/>
                  <a:gd name="T70" fmla="*/ 48 w 648"/>
                  <a:gd name="T71" fmla="*/ 121 h 317"/>
                  <a:gd name="T72" fmla="*/ 48 w 648"/>
                  <a:gd name="T73" fmla="*/ 132 h 317"/>
                  <a:gd name="T74" fmla="*/ 44 w 648"/>
                  <a:gd name="T75" fmla="*/ 142 h 317"/>
                  <a:gd name="T76" fmla="*/ 39 w 648"/>
                  <a:gd name="T77" fmla="*/ 154 h 317"/>
                  <a:gd name="T78" fmla="*/ 29 w 648"/>
                  <a:gd name="T79" fmla="*/ 161 h 317"/>
                  <a:gd name="T80" fmla="*/ 20 w 648"/>
                  <a:gd name="T81" fmla="*/ 172 h 317"/>
                  <a:gd name="T82" fmla="*/ 5 w 648"/>
                  <a:gd name="T83" fmla="*/ 183 h 317"/>
                  <a:gd name="T84" fmla="*/ 0 w 648"/>
                  <a:gd name="T85" fmla="*/ 190 h 317"/>
                  <a:gd name="T86" fmla="*/ 0 w 648"/>
                  <a:gd name="T87" fmla="*/ 198 h 317"/>
                  <a:gd name="T88" fmla="*/ 5 w 648"/>
                  <a:gd name="T89" fmla="*/ 206 h 317"/>
                  <a:gd name="T90" fmla="*/ 15 w 648"/>
                  <a:gd name="T91" fmla="*/ 208 h 317"/>
                  <a:gd name="T92" fmla="*/ 24 w 648"/>
                  <a:gd name="T93" fmla="*/ 217 h 317"/>
                  <a:gd name="T94" fmla="*/ 29 w 648"/>
                  <a:gd name="T95" fmla="*/ 227 h 317"/>
                  <a:gd name="T96" fmla="*/ 39 w 648"/>
                  <a:gd name="T97" fmla="*/ 234 h 317"/>
                  <a:gd name="T98" fmla="*/ 44 w 648"/>
                  <a:gd name="T99" fmla="*/ 242 h 31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48"/>
                  <a:gd name="T151" fmla="*/ 0 h 317"/>
                  <a:gd name="T152" fmla="*/ 648 w 648"/>
                  <a:gd name="T153" fmla="*/ 317 h 31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48" h="317">
                    <a:moveTo>
                      <a:pt x="44" y="317"/>
                    </a:moveTo>
                    <a:lnTo>
                      <a:pt x="68" y="288"/>
                    </a:lnTo>
                    <a:lnTo>
                      <a:pt x="92" y="264"/>
                    </a:lnTo>
                    <a:lnTo>
                      <a:pt x="120" y="235"/>
                    </a:lnTo>
                    <a:lnTo>
                      <a:pt x="149" y="216"/>
                    </a:lnTo>
                    <a:lnTo>
                      <a:pt x="183" y="192"/>
                    </a:lnTo>
                    <a:lnTo>
                      <a:pt x="212" y="178"/>
                    </a:lnTo>
                    <a:lnTo>
                      <a:pt x="245" y="159"/>
                    </a:lnTo>
                    <a:lnTo>
                      <a:pt x="279" y="144"/>
                    </a:lnTo>
                    <a:lnTo>
                      <a:pt x="312" y="135"/>
                    </a:lnTo>
                    <a:lnTo>
                      <a:pt x="346" y="125"/>
                    </a:lnTo>
                    <a:lnTo>
                      <a:pt x="384" y="115"/>
                    </a:lnTo>
                    <a:lnTo>
                      <a:pt x="418" y="111"/>
                    </a:lnTo>
                    <a:lnTo>
                      <a:pt x="456" y="111"/>
                    </a:lnTo>
                    <a:lnTo>
                      <a:pt x="495" y="111"/>
                    </a:lnTo>
                    <a:lnTo>
                      <a:pt x="533" y="120"/>
                    </a:lnTo>
                    <a:lnTo>
                      <a:pt x="572" y="125"/>
                    </a:lnTo>
                    <a:lnTo>
                      <a:pt x="648" y="29"/>
                    </a:lnTo>
                    <a:lnTo>
                      <a:pt x="615" y="19"/>
                    </a:lnTo>
                    <a:lnTo>
                      <a:pt x="581" y="10"/>
                    </a:lnTo>
                    <a:lnTo>
                      <a:pt x="548" y="5"/>
                    </a:lnTo>
                    <a:lnTo>
                      <a:pt x="509" y="0"/>
                    </a:lnTo>
                    <a:lnTo>
                      <a:pt x="471" y="0"/>
                    </a:lnTo>
                    <a:lnTo>
                      <a:pt x="432" y="0"/>
                    </a:lnTo>
                    <a:lnTo>
                      <a:pt x="394" y="5"/>
                    </a:lnTo>
                    <a:lnTo>
                      <a:pt x="351" y="10"/>
                    </a:lnTo>
                    <a:lnTo>
                      <a:pt x="312" y="19"/>
                    </a:lnTo>
                    <a:lnTo>
                      <a:pt x="274" y="29"/>
                    </a:lnTo>
                    <a:lnTo>
                      <a:pt x="231" y="39"/>
                    </a:lnTo>
                    <a:lnTo>
                      <a:pt x="192" y="53"/>
                    </a:lnTo>
                    <a:lnTo>
                      <a:pt x="154" y="72"/>
                    </a:lnTo>
                    <a:lnTo>
                      <a:pt x="120" y="91"/>
                    </a:lnTo>
                    <a:lnTo>
                      <a:pt x="82" y="115"/>
                    </a:lnTo>
                    <a:lnTo>
                      <a:pt x="48" y="139"/>
                    </a:lnTo>
                    <a:lnTo>
                      <a:pt x="48" y="149"/>
                    </a:lnTo>
                    <a:lnTo>
                      <a:pt x="48" y="159"/>
                    </a:lnTo>
                    <a:lnTo>
                      <a:pt x="48" y="173"/>
                    </a:lnTo>
                    <a:lnTo>
                      <a:pt x="44" y="187"/>
                    </a:lnTo>
                    <a:lnTo>
                      <a:pt x="39" y="202"/>
                    </a:lnTo>
                    <a:lnTo>
                      <a:pt x="29" y="211"/>
                    </a:lnTo>
                    <a:lnTo>
                      <a:pt x="20" y="226"/>
                    </a:lnTo>
                    <a:lnTo>
                      <a:pt x="5" y="240"/>
                    </a:lnTo>
                    <a:lnTo>
                      <a:pt x="0" y="250"/>
                    </a:lnTo>
                    <a:lnTo>
                      <a:pt x="0" y="259"/>
                    </a:lnTo>
                    <a:lnTo>
                      <a:pt x="5" y="269"/>
                    </a:lnTo>
                    <a:lnTo>
                      <a:pt x="15" y="274"/>
                    </a:lnTo>
                    <a:lnTo>
                      <a:pt x="24" y="283"/>
                    </a:lnTo>
                    <a:lnTo>
                      <a:pt x="29" y="298"/>
                    </a:lnTo>
                    <a:lnTo>
                      <a:pt x="39" y="307"/>
                    </a:lnTo>
                    <a:lnTo>
                      <a:pt x="44" y="317"/>
                    </a:lnTo>
                    <a:close/>
                  </a:path>
                </a:pathLst>
              </a:cu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vi-VN" smtClean="0">
                  <a:solidFill>
                    <a:srgbClr val="000000"/>
                  </a:solidFill>
                  <a:latin typeface="Times New Roman" pitchFamily="18" charset="0"/>
                  <a:cs typeface="Times New Roman" pitchFamily="18" charset="0"/>
                </a:endParaRPr>
              </a:p>
            </p:txBody>
          </p:sp>
          <p:sp>
            <p:nvSpPr>
              <p:cNvPr id="18473" name="Freeform 60"/>
              <p:cNvSpPr>
                <a:spLocks/>
              </p:cNvSpPr>
              <p:nvPr/>
            </p:nvSpPr>
            <p:spPr bwMode="auto">
              <a:xfrm>
                <a:off x="10320" y="1601"/>
                <a:ext cx="566" cy="623"/>
              </a:xfrm>
              <a:custGeom>
                <a:avLst/>
                <a:gdLst>
                  <a:gd name="T0" fmla="*/ 537 w 566"/>
                  <a:gd name="T1" fmla="*/ 4 h 652"/>
                  <a:gd name="T2" fmla="*/ 485 w 566"/>
                  <a:gd name="T3" fmla="*/ 0 h 652"/>
                  <a:gd name="T4" fmla="*/ 451 w 566"/>
                  <a:gd name="T5" fmla="*/ 13 h 652"/>
                  <a:gd name="T6" fmla="*/ 432 w 566"/>
                  <a:gd name="T7" fmla="*/ 36 h 652"/>
                  <a:gd name="T8" fmla="*/ 417 w 566"/>
                  <a:gd name="T9" fmla="*/ 58 h 652"/>
                  <a:gd name="T10" fmla="*/ 413 w 566"/>
                  <a:gd name="T11" fmla="*/ 51 h 652"/>
                  <a:gd name="T12" fmla="*/ 408 w 566"/>
                  <a:gd name="T13" fmla="*/ 27 h 652"/>
                  <a:gd name="T14" fmla="*/ 369 w 566"/>
                  <a:gd name="T15" fmla="*/ 32 h 652"/>
                  <a:gd name="T16" fmla="*/ 317 w 566"/>
                  <a:gd name="T17" fmla="*/ 58 h 652"/>
                  <a:gd name="T18" fmla="*/ 278 w 566"/>
                  <a:gd name="T19" fmla="*/ 102 h 652"/>
                  <a:gd name="T20" fmla="*/ 264 w 566"/>
                  <a:gd name="T21" fmla="*/ 146 h 652"/>
                  <a:gd name="T22" fmla="*/ 249 w 566"/>
                  <a:gd name="T23" fmla="*/ 157 h 652"/>
                  <a:gd name="T24" fmla="*/ 245 w 566"/>
                  <a:gd name="T25" fmla="*/ 134 h 652"/>
                  <a:gd name="T26" fmla="*/ 230 w 566"/>
                  <a:gd name="T27" fmla="*/ 117 h 652"/>
                  <a:gd name="T28" fmla="*/ 206 w 566"/>
                  <a:gd name="T29" fmla="*/ 113 h 652"/>
                  <a:gd name="T30" fmla="*/ 173 w 566"/>
                  <a:gd name="T31" fmla="*/ 134 h 652"/>
                  <a:gd name="T32" fmla="*/ 139 w 566"/>
                  <a:gd name="T33" fmla="*/ 179 h 652"/>
                  <a:gd name="T34" fmla="*/ 125 w 566"/>
                  <a:gd name="T35" fmla="*/ 230 h 652"/>
                  <a:gd name="T36" fmla="*/ 115 w 566"/>
                  <a:gd name="T37" fmla="*/ 292 h 652"/>
                  <a:gd name="T38" fmla="*/ 120 w 566"/>
                  <a:gd name="T39" fmla="*/ 354 h 652"/>
                  <a:gd name="T40" fmla="*/ 134 w 566"/>
                  <a:gd name="T41" fmla="*/ 390 h 652"/>
                  <a:gd name="T42" fmla="*/ 115 w 566"/>
                  <a:gd name="T43" fmla="*/ 399 h 652"/>
                  <a:gd name="T44" fmla="*/ 105 w 566"/>
                  <a:gd name="T45" fmla="*/ 385 h 652"/>
                  <a:gd name="T46" fmla="*/ 96 w 566"/>
                  <a:gd name="T47" fmla="*/ 376 h 652"/>
                  <a:gd name="T48" fmla="*/ 86 w 566"/>
                  <a:gd name="T49" fmla="*/ 365 h 652"/>
                  <a:gd name="T50" fmla="*/ 72 w 566"/>
                  <a:gd name="T51" fmla="*/ 376 h 652"/>
                  <a:gd name="T52" fmla="*/ 57 w 566"/>
                  <a:gd name="T53" fmla="*/ 403 h 652"/>
                  <a:gd name="T54" fmla="*/ 38 w 566"/>
                  <a:gd name="T55" fmla="*/ 431 h 652"/>
                  <a:gd name="T56" fmla="*/ 19 w 566"/>
                  <a:gd name="T57" fmla="*/ 444 h 652"/>
                  <a:gd name="T58" fmla="*/ 0 w 566"/>
                  <a:gd name="T59" fmla="*/ 454 h 652"/>
                  <a:gd name="T60" fmla="*/ 5 w 566"/>
                  <a:gd name="T61" fmla="*/ 458 h 652"/>
                  <a:gd name="T62" fmla="*/ 53 w 566"/>
                  <a:gd name="T63" fmla="*/ 497 h 65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66"/>
                  <a:gd name="T97" fmla="*/ 0 h 652"/>
                  <a:gd name="T98" fmla="*/ 566 w 566"/>
                  <a:gd name="T99" fmla="*/ 652 h 65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66" h="652">
                    <a:moveTo>
                      <a:pt x="566" y="14"/>
                    </a:moveTo>
                    <a:lnTo>
                      <a:pt x="537" y="4"/>
                    </a:lnTo>
                    <a:lnTo>
                      <a:pt x="509" y="0"/>
                    </a:lnTo>
                    <a:lnTo>
                      <a:pt x="485" y="0"/>
                    </a:lnTo>
                    <a:lnTo>
                      <a:pt x="465" y="9"/>
                    </a:lnTo>
                    <a:lnTo>
                      <a:pt x="451" y="19"/>
                    </a:lnTo>
                    <a:lnTo>
                      <a:pt x="437" y="33"/>
                    </a:lnTo>
                    <a:lnTo>
                      <a:pt x="432" y="48"/>
                    </a:lnTo>
                    <a:lnTo>
                      <a:pt x="422" y="62"/>
                    </a:lnTo>
                    <a:lnTo>
                      <a:pt x="417" y="76"/>
                    </a:lnTo>
                    <a:lnTo>
                      <a:pt x="413" y="81"/>
                    </a:lnTo>
                    <a:lnTo>
                      <a:pt x="413" y="67"/>
                    </a:lnTo>
                    <a:lnTo>
                      <a:pt x="413" y="43"/>
                    </a:lnTo>
                    <a:lnTo>
                      <a:pt x="408" y="33"/>
                    </a:lnTo>
                    <a:lnTo>
                      <a:pt x="393" y="33"/>
                    </a:lnTo>
                    <a:lnTo>
                      <a:pt x="369" y="43"/>
                    </a:lnTo>
                    <a:lnTo>
                      <a:pt x="345" y="57"/>
                    </a:lnTo>
                    <a:lnTo>
                      <a:pt x="317" y="76"/>
                    </a:lnTo>
                    <a:lnTo>
                      <a:pt x="297" y="105"/>
                    </a:lnTo>
                    <a:lnTo>
                      <a:pt x="278" y="134"/>
                    </a:lnTo>
                    <a:lnTo>
                      <a:pt x="269" y="168"/>
                    </a:lnTo>
                    <a:lnTo>
                      <a:pt x="264" y="192"/>
                    </a:lnTo>
                    <a:lnTo>
                      <a:pt x="259" y="206"/>
                    </a:lnTo>
                    <a:lnTo>
                      <a:pt x="249" y="206"/>
                    </a:lnTo>
                    <a:lnTo>
                      <a:pt x="245" y="192"/>
                    </a:lnTo>
                    <a:lnTo>
                      <a:pt x="245" y="177"/>
                    </a:lnTo>
                    <a:lnTo>
                      <a:pt x="235" y="168"/>
                    </a:lnTo>
                    <a:lnTo>
                      <a:pt x="230" y="153"/>
                    </a:lnTo>
                    <a:lnTo>
                      <a:pt x="221" y="148"/>
                    </a:lnTo>
                    <a:lnTo>
                      <a:pt x="206" y="148"/>
                    </a:lnTo>
                    <a:lnTo>
                      <a:pt x="192" y="158"/>
                    </a:lnTo>
                    <a:lnTo>
                      <a:pt x="173" y="177"/>
                    </a:lnTo>
                    <a:lnTo>
                      <a:pt x="149" y="211"/>
                    </a:lnTo>
                    <a:lnTo>
                      <a:pt x="139" y="235"/>
                    </a:lnTo>
                    <a:lnTo>
                      <a:pt x="134" y="264"/>
                    </a:lnTo>
                    <a:lnTo>
                      <a:pt x="125" y="302"/>
                    </a:lnTo>
                    <a:lnTo>
                      <a:pt x="120" y="340"/>
                    </a:lnTo>
                    <a:lnTo>
                      <a:pt x="115" y="384"/>
                    </a:lnTo>
                    <a:lnTo>
                      <a:pt x="115" y="427"/>
                    </a:lnTo>
                    <a:lnTo>
                      <a:pt x="120" y="465"/>
                    </a:lnTo>
                    <a:lnTo>
                      <a:pt x="129" y="489"/>
                    </a:lnTo>
                    <a:lnTo>
                      <a:pt x="134" y="513"/>
                    </a:lnTo>
                    <a:lnTo>
                      <a:pt x="120" y="532"/>
                    </a:lnTo>
                    <a:lnTo>
                      <a:pt x="115" y="523"/>
                    </a:lnTo>
                    <a:lnTo>
                      <a:pt x="110" y="518"/>
                    </a:lnTo>
                    <a:lnTo>
                      <a:pt x="105" y="508"/>
                    </a:lnTo>
                    <a:lnTo>
                      <a:pt x="101" y="499"/>
                    </a:lnTo>
                    <a:lnTo>
                      <a:pt x="96" y="494"/>
                    </a:lnTo>
                    <a:lnTo>
                      <a:pt x="91" y="489"/>
                    </a:lnTo>
                    <a:lnTo>
                      <a:pt x="86" y="480"/>
                    </a:lnTo>
                    <a:lnTo>
                      <a:pt x="77" y="480"/>
                    </a:lnTo>
                    <a:lnTo>
                      <a:pt x="72" y="494"/>
                    </a:lnTo>
                    <a:lnTo>
                      <a:pt x="67" y="513"/>
                    </a:lnTo>
                    <a:lnTo>
                      <a:pt x="57" y="532"/>
                    </a:lnTo>
                    <a:lnTo>
                      <a:pt x="48" y="547"/>
                    </a:lnTo>
                    <a:lnTo>
                      <a:pt x="38" y="566"/>
                    </a:lnTo>
                    <a:lnTo>
                      <a:pt x="29" y="576"/>
                    </a:lnTo>
                    <a:lnTo>
                      <a:pt x="19" y="585"/>
                    </a:lnTo>
                    <a:lnTo>
                      <a:pt x="9" y="590"/>
                    </a:lnTo>
                    <a:lnTo>
                      <a:pt x="0" y="595"/>
                    </a:lnTo>
                    <a:lnTo>
                      <a:pt x="0" y="600"/>
                    </a:lnTo>
                    <a:lnTo>
                      <a:pt x="5" y="600"/>
                    </a:lnTo>
                    <a:lnTo>
                      <a:pt x="9" y="600"/>
                    </a:lnTo>
                    <a:lnTo>
                      <a:pt x="53" y="652"/>
                    </a:lnTo>
                    <a:lnTo>
                      <a:pt x="566" y="14"/>
                    </a:lnTo>
                    <a:close/>
                  </a:path>
                </a:pathLst>
              </a:cu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vi-VN" smtClean="0">
                  <a:solidFill>
                    <a:srgbClr val="000000"/>
                  </a:solidFill>
                  <a:latin typeface="Times New Roman" pitchFamily="18" charset="0"/>
                  <a:cs typeface="Times New Roman" pitchFamily="18" charset="0"/>
                </a:endParaRPr>
              </a:p>
            </p:txBody>
          </p:sp>
          <p:sp>
            <p:nvSpPr>
              <p:cNvPr id="18474" name="Freeform 61"/>
              <p:cNvSpPr>
                <a:spLocks/>
              </p:cNvSpPr>
              <p:nvPr/>
            </p:nvSpPr>
            <p:spPr bwMode="auto">
              <a:xfrm>
                <a:off x="10373" y="1614"/>
                <a:ext cx="523" cy="675"/>
              </a:xfrm>
              <a:custGeom>
                <a:avLst/>
                <a:gdLst>
                  <a:gd name="T0" fmla="*/ 523 w 523"/>
                  <a:gd name="T1" fmla="*/ 28 h 706"/>
                  <a:gd name="T2" fmla="*/ 523 w 523"/>
                  <a:gd name="T3" fmla="*/ 73 h 706"/>
                  <a:gd name="T4" fmla="*/ 504 w 523"/>
                  <a:gd name="T5" fmla="*/ 106 h 706"/>
                  <a:gd name="T6" fmla="*/ 484 w 523"/>
                  <a:gd name="T7" fmla="*/ 129 h 706"/>
                  <a:gd name="T8" fmla="*/ 460 w 523"/>
                  <a:gd name="T9" fmla="*/ 139 h 706"/>
                  <a:gd name="T10" fmla="*/ 470 w 523"/>
                  <a:gd name="T11" fmla="*/ 142 h 706"/>
                  <a:gd name="T12" fmla="*/ 494 w 523"/>
                  <a:gd name="T13" fmla="*/ 150 h 706"/>
                  <a:gd name="T14" fmla="*/ 489 w 523"/>
                  <a:gd name="T15" fmla="*/ 183 h 706"/>
                  <a:gd name="T16" fmla="*/ 460 w 523"/>
                  <a:gd name="T17" fmla="*/ 235 h 706"/>
                  <a:gd name="T18" fmla="*/ 417 w 523"/>
                  <a:gd name="T19" fmla="*/ 275 h 706"/>
                  <a:gd name="T20" fmla="*/ 369 w 523"/>
                  <a:gd name="T21" fmla="*/ 286 h 706"/>
                  <a:gd name="T22" fmla="*/ 360 w 523"/>
                  <a:gd name="T23" fmla="*/ 297 h 706"/>
                  <a:gd name="T24" fmla="*/ 379 w 523"/>
                  <a:gd name="T25" fmla="*/ 308 h 706"/>
                  <a:gd name="T26" fmla="*/ 398 w 523"/>
                  <a:gd name="T27" fmla="*/ 319 h 706"/>
                  <a:gd name="T28" fmla="*/ 403 w 523"/>
                  <a:gd name="T29" fmla="*/ 340 h 706"/>
                  <a:gd name="T30" fmla="*/ 379 w 523"/>
                  <a:gd name="T31" fmla="*/ 373 h 706"/>
                  <a:gd name="T32" fmla="*/ 336 w 523"/>
                  <a:gd name="T33" fmla="*/ 404 h 706"/>
                  <a:gd name="T34" fmla="*/ 283 w 523"/>
                  <a:gd name="T35" fmla="*/ 418 h 706"/>
                  <a:gd name="T36" fmla="*/ 216 w 523"/>
                  <a:gd name="T37" fmla="*/ 427 h 706"/>
                  <a:gd name="T38" fmla="*/ 153 w 523"/>
                  <a:gd name="T39" fmla="*/ 423 h 706"/>
                  <a:gd name="T40" fmla="*/ 115 w 523"/>
                  <a:gd name="T41" fmla="*/ 409 h 706"/>
                  <a:gd name="T42" fmla="*/ 105 w 523"/>
                  <a:gd name="T43" fmla="*/ 427 h 706"/>
                  <a:gd name="T44" fmla="*/ 120 w 523"/>
                  <a:gd name="T45" fmla="*/ 436 h 706"/>
                  <a:gd name="T46" fmla="*/ 129 w 523"/>
                  <a:gd name="T47" fmla="*/ 447 h 706"/>
                  <a:gd name="T48" fmla="*/ 139 w 523"/>
                  <a:gd name="T49" fmla="*/ 459 h 706"/>
                  <a:gd name="T50" fmla="*/ 124 w 523"/>
                  <a:gd name="T51" fmla="*/ 468 h 706"/>
                  <a:gd name="T52" fmla="*/ 96 w 523"/>
                  <a:gd name="T53" fmla="*/ 485 h 706"/>
                  <a:gd name="T54" fmla="*/ 72 w 523"/>
                  <a:gd name="T55" fmla="*/ 503 h 706"/>
                  <a:gd name="T56" fmla="*/ 52 w 523"/>
                  <a:gd name="T57" fmla="*/ 521 h 706"/>
                  <a:gd name="T58" fmla="*/ 43 w 523"/>
                  <a:gd name="T59" fmla="*/ 539 h 706"/>
                  <a:gd name="T60" fmla="*/ 43 w 523"/>
                  <a:gd name="T61" fmla="*/ 531 h 706"/>
                  <a:gd name="T62" fmla="*/ 0 w 523"/>
                  <a:gd name="T63" fmla="*/ 488 h 70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3"/>
                  <a:gd name="T97" fmla="*/ 0 h 706"/>
                  <a:gd name="T98" fmla="*/ 523 w 523"/>
                  <a:gd name="T99" fmla="*/ 706 h 70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3" h="706">
                    <a:moveTo>
                      <a:pt x="513" y="0"/>
                    </a:moveTo>
                    <a:lnTo>
                      <a:pt x="523" y="34"/>
                    </a:lnTo>
                    <a:lnTo>
                      <a:pt x="523" y="67"/>
                    </a:lnTo>
                    <a:lnTo>
                      <a:pt x="523" y="96"/>
                    </a:lnTo>
                    <a:lnTo>
                      <a:pt x="513" y="120"/>
                    </a:lnTo>
                    <a:lnTo>
                      <a:pt x="504" y="139"/>
                    </a:lnTo>
                    <a:lnTo>
                      <a:pt x="494" y="154"/>
                    </a:lnTo>
                    <a:lnTo>
                      <a:pt x="484" y="168"/>
                    </a:lnTo>
                    <a:lnTo>
                      <a:pt x="475" y="173"/>
                    </a:lnTo>
                    <a:lnTo>
                      <a:pt x="460" y="182"/>
                    </a:lnTo>
                    <a:lnTo>
                      <a:pt x="460" y="187"/>
                    </a:lnTo>
                    <a:lnTo>
                      <a:pt x="470" y="187"/>
                    </a:lnTo>
                    <a:lnTo>
                      <a:pt x="489" y="187"/>
                    </a:lnTo>
                    <a:lnTo>
                      <a:pt x="494" y="197"/>
                    </a:lnTo>
                    <a:lnTo>
                      <a:pt x="494" y="216"/>
                    </a:lnTo>
                    <a:lnTo>
                      <a:pt x="489" y="240"/>
                    </a:lnTo>
                    <a:lnTo>
                      <a:pt x="480" y="274"/>
                    </a:lnTo>
                    <a:lnTo>
                      <a:pt x="460" y="307"/>
                    </a:lnTo>
                    <a:lnTo>
                      <a:pt x="441" y="336"/>
                    </a:lnTo>
                    <a:lnTo>
                      <a:pt x="417" y="360"/>
                    </a:lnTo>
                    <a:lnTo>
                      <a:pt x="388" y="370"/>
                    </a:lnTo>
                    <a:lnTo>
                      <a:pt x="369" y="374"/>
                    </a:lnTo>
                    <a:lnTo>
                      <a:pt x="360" y="384"/>
                    </a:lnTo>
                    <a:lnTo>
                      <a:pt x="360" y="389"/>
                    </a:lnTo>
                    <a:lnTo>
                      <a:pt x="374" y="398"/>
                    </a:lnTo>
                    <a:lnTo>
                      <a:pt x="379" y="403"/>
                    </a:lnTo>
                    <a:lnTo>
                      <a:pt x="388" y="408"/>
                    </a:lnTo>
                    <a:lnTo>
                      <a:pt x="398" y="418"/>
                    </a:lnTo>
                    <a:lnTo>
                      <a:pt x="403" y="432"/>
                    </a:lnTo>
                    <a:lnTo>
                      <a:pt x="403" y="446"/>
                    </a:lnTo>
                    <a:lnTo>
                      <a:pt x="398" y="466"/>
                    </a:lnTo>
                    <a:lnTo>
                      <a:pt x="379" y="490"/>
                    </a:lnTo>
                    <a:lnTo>
                      <a:pt x="355" y="518"/>
                    </a:lnTo>
                    <a:lnTo>
                      <a:pt x="336" y="528"/>
                    </a:lnTo>
                    <a:lnTo>
                      <a:pt x="312" y="538"/>
                    </a:lnTo>
                    <a:lnTo>
                      <a:pt x="283" y="547"/>
                    </a:lnTo>
                    <a:lnTo>
                      <a:pt x="249" y="557"/>
                    </a:lnTo>
                    <a:lnTo>
                      <a:pt x="216" y="562"/>
                    </a:lnTo>
                    <a:lnTo>
                      <a:pt x="182" y="562"/>
                    </a:lnTo>
                    <a:lnTo>
                      <a:pt x="153" y="552"/>
                    </a:lnTo>
                    <a:lnTo>
                      <a:pt x="129" y="542"/>
                    </a:lnTo>
                    <a:lnTo>
                      <a:pt x="115" y="538"/>
                    </a:lnTo>
                    <a:lnTo>
                      <a:pt x="96" y="552"/>
                    </a:lnTo>
                    <a:lnTo>
                      <a:pt x="105" y="562"/>
                    </a:lnTo>
                    <a:lnTo>
                      <a:pt x="110" y="566"/>
                    </a:lnTo>
                    <a:lnTo>
                      <a:pt x="120" y="571"/>
                    </a:lnTo>
                    <a:lnTo>
                      <a:pt x="124" y="576"/>
                    </a:lnTo>
                    <a:lnTo>
                      <a:pt x="129" y="586"/>
                    </a:lnTo>
                    <a:lnTo>
                      <a:pt x="134" y="590"/>
                    </a:lnTo>
                    <a:lnTo>
                      <a:pt x="139" y="600"/>
                    </a:lnTo>
                    <a:lnTo>
                      <a:pt x="139" y="605"/>
                    </a:lnTo>
                    <a:lnTo>
                      <a:pt x="124" y="614"/>
                    </a:lnTo>
                    <a:lnTo>
                      <a:pt x="110" y="624"/>
                    </a:lnTo>
                    <a:lnTo>
                      <a:pt x="96" y="634"/>
                    </a:lnTo>
                    <a:lnTo>
                      <a:pt x="86" y="648"/>
                    </a:lnTo>
                    <a:lnTo>
                      <a:pt x="72" y="658"/>
                    </a:lnTo>
                    <a:lnTo>
                      <a:pt x="62" y="672"/>
                    </a:lnTo>
                    <a:lnTo>
                      <a:pt x="52" y="682"/>
                    </a:lnTo>
                    <a:lnTo>
                      <a:pt x="48" y="696"/>
                    </a:lnTo>
                    <a:lnTo>
                      <a:pt x="43" y="706"/>
                    </a:lnTo>
                    <a:lnTo>
                      <a:pt x="43" y="701"/>
                    </a:lnTo>
                    <a:lnTo>
                      <a:pt x="43" y="696"/>
                    </a:lnTo>
                    <a:lnTo>
                      <a:pt x="0" y="638"/>
                    </a:lnTo>
                    <a:lnTo>
                      <a:pt x="513" y="0"/>
                    </a:lnTo>
                    <a:close/>
                  </a:path>
                </a:pathLst>
              </a:cu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vi-VN" smtClean="0">
                  <a:solidFill>
                    <a:srgbClr val="000000"/>
                  </a:solidFill>
                  <a:latin typeface="Times New Roman" pitchFamily="18" charset="0"/>
                  <a:cs typeface="Times New Roman" pitchFamily="18" charset="0"/>
                </a:endParaRPr>
              </a:p>
            </p:txBody>
          </p:sp>
          <p:sp>
            <p:nvSpPr>
              <p:cNvPr id="18475" name="Freeform 62"/>
              <p:cNvSpPr>
                <a:spLocks/>
              </p:cNvSpPr>
              <p:nvPr/>
            </p:nvSpPr>
            <p:spPr bwMode="auto">
              <a:xfrm>
                <a:off x="10161" y="2243"/>
                <a:ext cx="159" cy="183"/>
              </a:xfrm>
              <a:custGeom>
                <a:avLst/>
                <a:gdLst>
                  <a:gd name="T0" fmla="*/ 116 w 159"/>
                  <a:gd name="T1" fmla="*/ 0 h 192"/>
                  <a:gd name="T2" fmla="*/ 101 w 159"/>
                  <a:gd name="T3" fmla="*/ 10 h 192"/>
                  <a:gd name="T4" fmla="*/ 87 w 159"/>
                  <a:gd name="T5" fmla="*/ 18 h 192"/>
                  <a:gd name="T6" fmla="*/ 72 w 159"/>
                  <a:gd name="T7" fmla="*/ 26 h 192"/>
                  <a:gd name="T8" fmla="*/ 58 w 159"/>
                  <a:gd name="T9" fmla="*/ 31 h 192"/>
                  <a:gd name="T10" fmla="*/ 39 w 159"/>
                  <a:gd name="T11" fmla="*/ 36 h 192"/>
                  <a:gd name="T12" fmla="*/ 24 w 159"/>
                  <a:gd name="T13" fmla="*/ 36 h 192"/>
                  <a:gd name="T14" fmla="*/ 10 w 159"/>
                  <a:gd name="T15" fmla="*/ 40 h 192"/>
                  <a:gd name="T16" fmla="*/ 0 w 159"/>
                  <a:gd name="T17" fmla="*/ 36 h 192"/>
                  <a:gd name="T18" fmla="*/ 5 w 159"/>
                  <a:gd name="T19" fmla="*/ 47 h 192"/>
                  <a:gd name="T20" fmla="*/ 15 w 159"/>
                  <a:gd name="T21" fmla="*/ 54 h 192"/>
                  <a:gd name="T22" fmla="*/ 24 w 159"/>
                  <a:gd name="T23" fmla="*/ 61 h 192"/>
                  <a:gd name="T24" fmla="*/ 34 w 159"/>
                  <a:gd name="T25" fmla="*/ 68 h 192"/>
                  <a:gd name="T26" fmla="*/ 44 w 159"/>
                  <a:gd name="T27" fmla="*/ 75 h 192"/>
                  <a:gd name="T28" fmla="*/ 53 w 159"/>
                  <a:gd name="T29" fmla="*/ 83 h 192"/>
                  <a:gd name="T30" fmla="*/ 58 w 159"/>
                  <a:gd name="T31" fmla="*/ 87 h 192"/>
                  <a:gd name="T32" fmla="*/ 68 w 159"/>
                  <a:gd name="T33" fmla="*/ 87 h 192"/>
                  <a:gd name="T34" fmla="*/ 58 w 159"/>
                  <a:gd name="T35" fmla="*/ 90 h 192"/>
                  <a:gd name="T36" fmla="*/ 53 w 159"/>
                  <a:gd name="T37" fmla="*/ 97 h 192"/>
                  <a:gd name="T38" fmla="*/ 44 w 159"/>
                  <a:gd name="T39" fmla="*/ 101 h 192"/>
                  <a:gd name="T40" fmla="*/ 39 w 159"/>
                  <a:gd name="T41" fmla="*/ 108 h 192"/>
                  <a:gd name="T42" fmla="*/ 34 w 159"/>
                  <a:gd name="T43" fmla="*/ 119 h 192"/>
                  <a:gd name="T44" fmla="*/ 34 w 159"/>
                  <a:gd name="T45" fmla="*/ 126 h 192"/>
                  <a:gd name="T46" fmla="*/ 34 w 159"/>
                  <a:gd name="T47" fmla="*/ 136 h 192"/>
                  <a:gd name="T48" fmla="*/ 44 w 159"/>
                  <a:gd name="T49" fmla="*/ 144 h 192"/>
                  <a:gd name="T50" fmla="*/ 159 w 159"/>
                  <a:gd name="T51" fmla="*/ 36 h 192"/>
                  <a:gd name="T52" fmla="*/ 116 w 159"/>
                  <a:gd name="T53" fmla="*/ 0 h 19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9"/>
                  <a:gd name="T82" fmla="*/ 0 h 192"/>
                  <a:gd name="T83" fmla="*/ 159 w 159"/>
                  <a:gd name="T84" fmla="*/ 192 h 19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9" h="192">
                    <a:moveTo>
                      <a:pt x="116" y="0"/>
                    </a:moveTo>
                    <a:lnTo>
                      <a:pt x="101" y="14"/>
                    </a:lnTo>
                    <a:lnTo>
                      <a:pt x="87" y="24"/>
                    </a:lnTo>
                    <a:lnTo>
                      <a:pt x="72" y="33"/>
                    </a:lnTo>
                    <a:lnTo>
                      <a:pt x="58" y="43"/>
                    </a:lnTo>
                    <a:lnTo>
                      <a:pt x="39" y="48"/>
                    </a:lnTo>
                    <a:lnTo>
                      <a:pt x="24" y="48"/>
                    </a:lnTo>
                    <a:lnTo>
                      <a:pt x="10" y="52"/>
                    </a:lnTo>
                    <a:lnTo>
                      <a:pt x="0" y="48"/>
                    </a:lnTo>
                    <a:lnTo>
                      <a:pt x="5" y="62"/>
                    </a:lnTo>
                    <a:lnTo>
                      <a:pt x="15" y="72"/>
                    </a:lnTo>
                    <a:lnTo>
                      <a:pt x="24" y="81"/>
                    </a:lnTo>
                    <a:lnTo>
                      <a:pt x="34" y="91"/>
                    </a:lnTo>
                    <a:lnTo>
                      <a:pt x="44" y="100"/>
                    </a:lnTo>
                    <a:lnTo>
                      <a:pt x="53" y="110"/>
                    </a:lnTo>
                    <a:lnTo>
                      <a:pt x="58" y="115"/>
                    </a:lnTo>
                    <a:lnTo>
                      <a:pt x="68" y="115"/>
                    </a:lnTo>
                    <a:lnTo>
                      <a:pt x="58" y="120"/>
                    </a:lnTo>
                    <a:lnTo>
                      <a:pt x="53" y="129"/>
                    </a:lnTo>
                    <a:lnTo>
                      <a:pt x="44" y="134"/>
                    </a:lnTo>
                    <a:lnTo>
                      <a:pt x="39" y="144"/>
                    </a:lnTo>
                    <a:lnTo>
                      <a:pt x="34" y="158"/>
                    </a:lnTo>
                    <a:lnTo>
                      <a:pt x="34" y="168"/>
                    </a:lnTo>
                    <a:lnTo>
                      <a:pt x="34" y="182"/>
                    </a:lnTo>
                    <a:lnTo>
                      <a:pt x="44" y="192"/>
                    </a:lnTo>
                    <a:lnTo>
                      <a:pt x="159" y="48"/>
                    </a:lnTo>
                    <a:lnTo>
                      <a:pt x="116" y="0"/>
                    </a:lnTo>
                    <a:close/>
                  </a:path>
                </a:pathLst>
              </a:cu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vi-VN" smtClean="0">
                  <a:solidFill>
                    <a:srgbClr val="000000"/>
                  </a:solidFill>
                  <a:latin typeface="Times New Roman" pitchFamily="18" charset="0"/>
                  <a:cs typeface="Times New Roman" pitchFamily="18" charset="0"/>
                </a:endParaRPr>
              </a:p>
            </p:txBody>
          </p:sp>
          <p:sp>
            <p:nvSpPr>
              <p:cNvPr id="18476" name="Freeform 63"/>
              <p:cNvSpPr>
                <a:spLocks/>
              </p:cNvSpPr>
              <p:nvPr/>
            </p:nvSpPr>
            <p:spPr bwMode="auto">
              <a:xfrm>
                <a:off x="10205" y="2289"/>
                <a:ext cx="153" cy="187"/>
              </a:xfrm>
              <a:custGeom>
                <a:avLst/>
                <a:gdLst>
                  <a:gd name="T0" fmla="*/ 153 w 153"/>
                  <a:gd name="T1" fmla="*/ 40 h 196"/>
                  <a:gd name="T2" fmla="*/ 144 w 153"/>
                  <a:gd name="T3" fmla="*/ 54 h 196"/>
                  <a:gd name="T4" fmla="*/ 134 w 153"/>
                  <a:gd name="T5" fmla="*/ 65 h 196"/>
                  <a:gd name="T6" fmla="*/ 124 w 153"/>
                  <a:gd name="T7" fmla="*/ 83 h 196"/>
                  <a:gd name="T8" fmla="*/ 120 w 153"/>
                  <a:gd name="T9" fmla="*/ 97 h 196"/>
                  <a:gd name="T10" fmla="*/ 115 w 153"/>
                  <a:gd name="T11" fmla="*/ 109 h 196"/>
                  <a:gd name="T12" fmla="*/ 115 w 153"/>
                  <a:gd name="T13" fmla="*/ 127 h 196"/>
                  <a:gd name="T14" fmla="*/ 110 w 153"/>
                  <a:gd name="T15" fmla="*/ 137 h 196"/>
                  <a:gd name="T16" fmla="*/ 115 w 153"/>
                  <a:gd name="T17" fmla="*/ 148 h 196"/>
                  <a:gd name="T18" fmla="*/ 105 w 153"/>
                  <a:gd name="T19" fmla="*/ 141 h 196"/>
                  <a:gd name="T20" fmla="*/ 96 w 153"/>
                  <a:gd name="T21" fmla="*/ 134 h 196"/>
                  <a:gd name="T22" fmla="*/ 86 w 153"/>
                  <a:gd name="T23" fmla="*/ 127 h 196"/>
                  <a:gd name="T24" fmla="*/ 81 w 153"/>
                  <a:gd name="T25" fmla="*/ 115 h 196"/>
                  <a:gd name="T26" fmla="*/ 72 w 153"/>
                  <a:gd name="T27" fmla="*/ 109 h 196"/>
                  <a:gd name="T28" fmla="*/ 67 w 153"/>
                  <a:gd name="T29" fmla="*/ 101 h 196"/>
                  <a:gd name="T30" fmla="*/ 62 w 153"/>
                  <a:gd name="T31" fmla="*/ 94 h 196"/>
                  <a:gd name="T32" fmla="*/ 62 w 153"/>
                  <a:gd name="T33" fmla="*/ 87 h 196"/>
                  <a:gd name="T34" fmla="*/ 57 w 153"/>
                  <a:gd name="T35" fmla="*/ 94 h 196"/>
                  <a:gd name="T36" fmla="*/ 52 w 153"/>
                  <a:gd name="T37" fmla="*/ 101 h 196"/>
                  <a:gd name="T38" fmla="*/ 43 w 153"/>
                  <a:gd name="T39" fmla="*/ 109 h 196"/>
                  <a:gd name="T40" fmla="*/ 38 w 153"/>
                  <a:gd name="T41" fmla="*/ 115 h 196"/>
                  <a:gd name="T42" fmla="*/ 28 w 153"/>
                  <a:gd name="T43" fmla="*/ 119 h 196"/>
                  <a:gd name="T44" fmla="*/ 19 w 153"/>
                  <a:gd name="T45" fmla="*/ 119 h 196"/>
                  <a:gd name="T46" fmla="*/ 9 w 153"/>
                  <a:gd name="T47" fmla="*/ 115 h 196"/>
                  <a:gd name="T48" fmla="*/ 0 w 153"/>
                  <a:gd name="T49" fmla="*/ 109 h 196"/>
                  <a:gd name="T50" fmla="*/ 115 w 153"/>
                  <a:gd name="T51" fmla="*/ 0 h 196"/>
                  <a:gd name="T52" fmla="*/ 153 w 153"/>
                  <a:gd name="T53" fmla="*/ 40 h 19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3"/>
                  <a:gd name="T82" fmla="*/ 0 h 196"/>
                  <a:gd name="T83" fmla="*/ 153 w 153"/>
                  <a:gd name="T84" fmla="*/ 196 h 19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3" h="196">
                    <a:moveTo>
                      <a:pt x="153" y="52"/>
                    </a:moveTo>
                    <a:lnTo>
                      <a:pt x="144" y="72"/>
                    </a:lnTo>
                    <a:lnTo>
                      <a:pt x="134" y="86"/>
                    </a:lnTo>
                    <a:lnTo>
                      <a:pt x="124" y="110"/>
                    </a:lnTo>
                    <a:lnTo>
                      <a:pt x="120" y="129"/>
                    </a:lnTo>
                    <a:lnTo>
                      <a:pt x="115" y="144"/>
                    </a:lnTo>
                    <a:lnTo>
                      <a:pt x="115" y="168"/>
                    </a:lnTo>
                    <a:lnTo>
                      <a:pt x="110" y="182"/>
                    </a:lnTo>
                    <a:lnTo>
                      <a:pt x="115" y="196"/>
                    </a:lnTo>
                    <a:lnTo>
                      <a:pt x="105" y="187"/>
                    </a:lnTo>
                    <a:lnTo>
                      <a:pt x="96" y="177"/>
                    </a:lnTo>
                    <a:lnTo>
                      <a:pt x="86" y="168"/>
                    </a:lnTo>
                    <a:lnTo>
                      <a:pt x="81" y="153"/>
                    </a:lnTo>
                    <a:lnTo>
                      <a:pt x="72" y="144"/>
                    </a:lnTo>
                    <a:lnTo>
                      <a:pt x="67" y="134"/>
                    </a:lnTo>
                    <a:lnTo>
                      <a:pt x="62" y="124"/>
                    </a:lnTo>
                    <a:lnTo>
                      <a:pt x="62" y="115"/>
                    </a:lnTo>
                    <a:lnTo>
                      <a:pt x="57" y="124"/>
                    </a:lnTo>
                    <a:lnTo>
                      <a:pt x="52" y="134"/>
                    </a:lnTo>
                    <a:lnTo>
                      <a:pt x="43" y="144"/>
                    </a:lnTo>
                    <a:lnTo>
                      <a:pt x="38" y="153"/>
                    </a:lnTo>
                    <a:lnTo>
                      <a:pt x="28" y="158"/>
                    </a:lnTo>
                    <a:lnTo>
                      <a:pt x="19" y="158"/>
                    </a:lnTo>
                    <a:lnTo>
                      <a:pt x="9" y="153"/>
                    </a:lnTo>
                    <a:lnTo>
                      <a:pt x="0" y="144"/>
                    </a:lnTo>
                    <a:lnTo>
                      <a:pt x="115" y="0"/>
                    </a:lnTo>
                    <a:lnTo>
                      <a:pt x="153" y="52"/>
                    </a:lnTo>
                    <a:close/>
                  </a:path>
                </a:pathLst>
              </a:cu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vi-VN" smtClean="0">
                  <a:solidFill>
                    <a:srgbClr val="000000"/>
                  </a:solidFill>
                  <a:latin typeface="Times New Roman" pitchFamily="18" charset="0"/>
                  <a:cs typeface="Times New Roman" pitchFamily="18" charset="0"/>
                </a:endParaRPr>
              </a:p>
            </p:txBody>
          </p:sp>
          <p:sp>
            <p:nvSpPr>
              <p:cNvPr id="18477" name="Freeform 64"/>
              <p:cNvSpPr>
                <a:spLocks/>
              </p:cNvSpPr>
              <p:nvPr/>
            </p:nvSpPr>
            <p:spPr bwMode="auto">
              <a:xfrm>
                <a:off x="10329" y="2243"/>
                <a:ext cx="140" cy="174"/>
              </a:xfrm>
              <a:custGeom>
                <a:avLst/>
                <a:gdLst>
                  <a:gd name="T0" fmla="*/ 29 w 140"/>
                  <a:gd name="T1" fmla="*/ 0 h 182"/>
                  <a:gd name="T2" fmla="*/ 44 w 140"/>
                  <a:gd name="T3" fmla="*/ 13 h 182"/>
                  <a:gd name="T4" fmla="*/ 63 w 140"/>
                  <a:gd name="T5" fmla="*/ 32 h 182"/>
                  <a:gd name="T6" fmla="*/ 77 w 140"/>
                  <a:gd name="T7" fmla="*/ 48 h 182"/>
                  <a:gd name="T8" fmla="*/ 96 w 140"/>
                  <a:gd name="T9" fmla="*/ 62 h 182"/>
                  <a:gd name="T10" fmla="*/ 111 w 140"/>
                  <a:gd name="T11" fmla="*/ 76 h 182"/>
                  <a:gd name="T12" fmla="*/ 120 w 140"/>
                  <a:gd name="T13" fmla="*/ 88 h 182"/>
                  <a:gd name="T14" fmla="*/ 130 w 140"/>
                  <a:gd name="T15" fmla="*/ 98 h 182"/>
                  <a:gd name="T16" fmla="*/ 135 w 140"/>
                  <a:gd name="T17" fmla="*/ 102 h 182"/>
                  <a:gd name="T18" fmla="*/ 140 w 140"/>
                  <a:gd name="T19" fmla="*/ 106 h 182"/>
                  <a:gd name="T20" fmla="*/ 140 w 140"/>
                  <a:gd name="T21" fmla="*/ 113 h 182"/>
                  <a:gd name="T22" fmla="*/ 140 w 140"/>
                  <a:gd name="T23" fmla="*/ 124 h 182"/>
                  <a:gd name="T24" fmla="*/ 135 w 140"/>
                  <a:gd name="T25" fmla="*/ 131 h 182"/>
                  <a:gd name="T26" fmla="*/ 130 w 140"/>
                  <a:gd name="T27" fmla="*/ 135 h 182"/>
                  <a:gd name="T28" fmla="*/ 120 w 140"/>
                  <a:gd name="T29" fmla="*/ 139 h 182"/>
                  <a:gd name="T30" fmla="*/ 116 w 140"/>
                  <a:gd name="T31" fmla="*/ 139 h 182"/>
                  <a:gd name="T32" fmla="*/ 106 w 140"/>
                  <a:gd name="T33" fmla="*/ 131 h 182"/>
                  <a:gd name="T34" fmla="*/ 92 w 140"/>
                  <a:gd name="T35" fmla="*/ 120 h 182"/>
                  <a:gd name="T36" fmla="*/ 77 w 140"/>
                  <a:gd name="T37" fmla="*/ 106 h 182"/>
                  <a:gd name="T38" fmla="*/ 58 w 140"/>
                  <a:gd name="T39" fmla="*/ 88 h 182"/>
                  <a:gd name="T40" fmla="*/ 44 w 140"/>
                  <a:gd name="T41" fmla="*/ 70 h 182"/>
                  <a:gd name="T42" fmla="*/ 29 w 140"/>
                  <a:gd name="T43" fmla="*/ 51 h 182"/>
                  <a:gd name="T44" fmla="*/ 15 w 140"/>
                  <a:gd name="T45" fmla="*/ 40 h 182"/>
                  <a:gd name="T46" fmla="*/ 5 w 140"/>
                  <a:gd name="T47" fmla="*/ 30 h 182"/>
                  <a:gd name="T48" fmla="*/ 0 w 140"/>
                  <a:gd name="T49" fmla="*/ 27 h 182"/>
                  <a:gd name="T50" fmla="*/ 29 w 140"/>
                  <a:gd name="T51" fmla="*/ 0 h 18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0"/>
                  <a:gd name="T79" fmla="*/ 0 h 182"/>
                  <a:gd name="T80" fmla="*/ 140 w 140"/>
                  <a:gd name="T81" fmla="*/ 182 h 18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0" h="182">
                    <a:moveTo>
                      <a:pt x="29" y="0"/>
                    </a:moveTo>
                    <a:lnTo>
                      <a:pt x="44" y="19"/>
                    </a:lnTo>
                    <a:lnTo>
                      <a:pt x="63" y="43"/>
                    </a:lnTo>
                    <a:lnTo>
                      <a:pt x="77" y="62"/>
                    </a:lnTo>
                    <a:lnTo>
                      <a:pt x="96" y="81"/>
                    </a:lnTo>
                    <a:lnTo>
                      <a:pt x="111" y="100"/>
                    </a:lnTo>
                    <a:lnTo>
                      <a:pt x="120" y="115"/>
                    </a:lnTo>
                    <a:lnTo>
                      <a:pt x="130" y="129"/>
                    </a:lnTo>
                    <a:lnTo>
                      <a:pt x="135" y="134"/>
                    </a:lnTo>
                    <a:lnTo>
                      <a:pt x="140" y="139"/>
                    </a:lnTo>
                    <a:lnTo>
                      <a:pt x="140" y="148"/>
                    </a:lnTo>
                    <a:lnTo>
                      <a:pt x="140" y="163"/>
                    </a:lnTo>
                    <a:lnTo>
                      <a:pt x="135" y="172"/>
                    </a:lnTo>
                    <a:lnTo>
                      <a:pt x="130" y="177"/>
                    </a:lnTo>
                    <a:lnTo>
                      <a:pt x="120" y="182"/>
                    </a:lnTo>
                    <a:lnTo>
                      <a:pt x="116" y="182"/>
                    </a:lnTo>
                    <a:lnTo>
                      <a:pt x="106" y="172"/>
                    </a:lnTo>
                    <a:lnTo>
                      <a:pt x="92" y="158"/>
                    </a:lnTo>
                    <a:lnTo>
                      <a:pt x="77" y="139"/>
                    </a:lnTo>
                    <a:lnTo>
                      <a:pt x="58" y="115"/>
                    </a:lnTo>
                    <a:lnTo>
                      <a:pt x="44" y="91"/>
                    </a:lnTo>
                    <a:lnTo>
                      <a:pt x="29" y="67"/>
                    </a:lnTo>
                    <a:lnTo>
                      <a:pt x="15" y="52"/>
                    </a:lnTo>
                    <a:lnTo>
                      <a:pt x="5" y="38"/>
                    </a:lnTo>
                    <a:lnTo>
                      <a:pt x="0" y="33"/>
                    </a:lnTo>
                    <a:lnTo>
                      <a:pt x="29" y="0"/>
                    </a:lnTo>
                    <a:close/>
                  </a:path>
                </a:pathLst>
              </a:cu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vi-VN" smtClean="0">
                  <a:solidFill>
                    <a:srgbClr val="000000"/>
                  </a:solidFill>
                  <a:latin typeface="Times New Roman" pitchFamily="18" charset="0"/>
                  <a:cs typeface="Times New Roman" pitchFamily="18" charset="0"/>
                </a:endParaRPr>
              </a:p>
            </p:txBody>
          </p:sp>
          <p:sp>
            <p:nvSpPr>
              <p:cNvPr id="18478" name="Freeform 65"/>
              <p:cNvSpPr>
                <a:spLocks/>
              </p:cNvSpPr>
              <p:nvPr/>
            </p:nvSpPr>
            <p:spPr bwMode="auto">
              <a:xfrm>
                <a:off x="10344" y="2192"/>
                <a:ext cx="686" cy="982"/>
              </a:xfrm>
              <a:custGeom>
                <a:avLst/>
                <a:gdLst>
                  <a:gd name="T0" fmla="*/ 600 w 686"/>
                  <a:gd name="T1" fmla="*/ 441 h 1027"/>
                  <a:gd name="T2" fmla="*/ 542 w 686"/>
                  <a:gd name="T3" fmla="*/ 463 h 1027"/>
                  <a:gd name="T4" fmla="*/ 451 w 686"/>
                  <a:gd name="T5" fmla="*/ 319 h 1027"/>
                  <a:gd name="T6" fmla="*/ 341 w 686"/>
                  <a:gd name="T7" fmla="*/ 183 h 1027"/>
                  <a:gd name="T8" fmla="*/ 168 w 686"/>
                  <a:gd name="T9" fmla="*/ 129 h 1027"/>
                  <a:gd name="T10" fmla="*/ 48 w 686"/>
                  <a:gd name="T11" fmla="*/ 162 h 1027"/>
                  <a:gd name="T12" fmla="*/ 24 w 686"/>
                  <a:gd name="T13" fmla="*/ 212 h 1027"/>
                  <a:gd name="T14" fmla="*/ 86 w 686"/>
                  <a:gd name="T15" fmla="*/ 297 h 1027"/>
                  <a:gd name="T16" fmla="*/ 249 w 686"/>
                  <a:gd name="T17" fmla="*/ 363 h 1027"/>
                  <a:gd name="T18" fmla="*/ 317 w 686"/>
                  <a:gd name="T19" fmla="*/ 499 h 1027"/>
                  <a:gd name="T20" fmla="*/ 249 w 686"/>
                  <a:gd name="T21" fmla="*/ 612 h 1027"/>
                  <a:gd name="T22" fmla="*/ 197 w 686"/>
                  <a:gd name="T23" fmla="*/ 620 h 1027"/>
                  <a:gd name="T24" fmla="*/ 216 w 686"/>
                  <a:gd name="T25" fmla="*/ 741 h 1027"/>
                  <a:gd name="T26" fmla="*/ 345 w 686"/>
                  <a:gd name="T27" fmla="*/ 741 h 1027"/>
                  <a:gd name="T28" fmla="*/ 341 w 686"/>
                  <a:gd name="T29" fmla="*/ 660 h 1027"/>
                  <a:gd name="T30" fmla="*/ 288 w 686"/>
                  <a:gd name="T31" fmla="*/ 646 h 1027"/>
                  <a:gd name="T32" fmla="*/ 312 w 686"/>
                  <a:gd name="T33" fmla="*/ 671 h 1027"/>
                  <a:gd name="T34" fmla="*/ 283 w 686"/>
                  <a:gd name="T35" fmla="*/ 701 h 1027"/>
                  <a:gd name="T36" fmla="*/ 259 w 686"/>
                  <a:gd name="T37" fmla="*/ 638 h 1027"/>
                  <a:gd name="T38" fmla="*/ 345 w 686"/>
                  <a:gd name="T39" fmla="*/ 630 h 1027"/>
                  <a:gd name="T40" fmla="*/ 374 w 686"/>
                  <a:gd name="T41" fmla="*/ 744 h 1027"/>
                  <a:gd name="T42" fmla="*/ 245 w 686"/>
                  <a:gd name="T43" fmla="*/ 781 h 1027"/>
                  <a:gd name="T44" fmla="*/ 168 w 686"/>
                  <a:gd name="T45" fmla="*/ 609 h 1027"/>
                  <a:gd name="T46" fmla="*/ 101 w 686"/>
                  <a:gd name="T47" fmla="*/ 484 h 1027"/>
                  <a:gd name="T48" fmla="*/ 168 w 686"/>
                  <a:gd name="T49" fmla="*/ 446 h 1027"/>
                  <a:gd name="T50" fmla="*/ 197 w 686"/>
                  <a:gd name="T51" fmla="*/ 502 h 1027"/>
                  <a:gd name="T52" fmla="*/ 173 w 686"/>
                  <a:gd name="T53" fmla="*/ 506 h 1027"/>
                  <a:gd name="T54" fmla="*/ 158 w 686"/>
                  <a:gd name="T55" fmla="*/ 466 h 1027"/>
                  <a:gd name="T56" fmla="*/ 120 w 686"/>
                  <a:gd name="T57" fmla="*/ 520 h 1027"/>
                  <a:gd name="T58" fmla="*/ 201 w 686"/>
                  <a:gd name="T59" fmla="*/ 598 h 1027"/>
                  <a:gd name="T60" fmla="*/ 288 w 686"/>
                  <a:gd name="T61" fmla="*/ 529 h 1027"/>
                  <a:gd name="T62" fmla="*/ 249 w 686"/>
                  <a:gd name="T63" fmla="*/ 529 h 1027"/>
                  <a:gd name="T64" fmla="*/ 273 w 686"/>
                  <a:gd name="T65" fmla="*/ 436 h 1027"/>
                  <a:gd name="T66" fmla="*/ 197 w 686"/>
                  <a:gd name="T67" fmla="*/ 349 h 1027"/>
                  <a:gd name="T68" fmla="*/ 81 w 686"/>
                  <a:gd name="T69" fmla="*/ 312 h 1027"/>
                  <a:gd name="T70" fmla="*/ 9 w 686"/>
                  <a:gd name="T71" fmla="*/ 246 h 1027"/>
                  <a:gd name="T72" fmla="*/ 19 w 686"/>
                  <a:gd name="T73" fmla="*/ 139 h 1027"/>
                  <a:gd name="T74" fmla="*/ 110 w 686"/>
                  <a:gd name="T75" fmla="*/ 80 h 1027"/>
                  <a:gd name="T76" fmla="*/ 259 w 686"/>
                  <a:gd name="T77" fmla="*/ 70 h 1027"/>
                  <a:gd name="T78" fmla="*/ 403 w 686"/>
                  <a:gd name="T79" fmla="*/ 124 h 1027"/>
                  <a:gd name="T80" fmla="*/ 494 w 686"/>
                  <a:gd name="T81" fmla="*/ 180 h 1027"/>
                  <a:gd name="T82" fmla="*/ 542 w 686"/>
                  <a:gd name="T83" fmla="*/ 180 h 1027"/>
                  <a:gd name="T84" fmla="*/ 432 w 686"/>
                  <a:gd name="T85" fmla="*/ 132 h 1027"/>
                  <a:gd name="T86" fmla="*/ 345 w 686"/>
                  <a:gd name="T87" fmla="*/ 73 h 1027"/>
                  <a:gd name="T88" fmla="*/ 355 w 686"/>
                  <a:gd name="T89" fmla="*/ 13 h 1027"/>
                  <a:gd name="T90" fmla="*/ 451 w 686"/>
                  <a:gd name="T91" fmla="*/ 48 h 1027"/>
                  <a:gd name="T92" fmla="*/ 499 w 686"/>
                  <a:gd name="T93" fmla="*/ 51 h 1027"/>
                  <a:gd name="T94" fmla="*/ 557 w 686"/>
                  <a:gd name="T95" fmla="*/ 11 h 1027"/>
                  <a:gd name="T96" fmla="*/ 629 w 686"/>
                  <a:gd name="T97" fmla="*/ 73 h 1027"/>
                  <a:gd name="T98" fmla="*/ 581 w 686"/>
                  <a:gd name="T99" fmla="*/ 132 h 1027"/>
                  <a:gd name="T100" fmla="*/ 638 w 686"/>
                  <a:gd name="T101" fmla="*/ 162 h 1027"/>
                  <a:gd name="T102" fmla="*/ 624 w 686"/>
                  <a:gd name="T103" fmla="*/ 217 h 1027"/>
                  <a:gd name="T104" fmla="*/ 609 w 686"/>
                  <a:gd name="T105" fmla="*/ 250 h 1027"/>
                  <a:gd name="T106" fmla="*/ 648 w 686"/>
                  <a:gd name="T107" fmla="*/ 286 h 1027"/>
                  <a:gd name="T108" fmla="*/ 667 w 686"/>
                  <a:gd name="T109" fmla="*/ 367 h 1027"/>
                  <a:gd name="T110" fmla="*/ 605 w 686"/>
                  <a:gd name="T111" fmla="*/ 353 h 1027"/>
                  <a:gd name="T112" fmla="*/ 537 w 686"/>
                  <a:gd name="T113" fmla="*/ 279 h 1027"/>
                  <a:gd name="T114" fmla="*/ 509 w 686"/>
                  <a:gd name="T115" fmla="*/ 286 h 1027"/>
                  <a:gd name="T116" fmla="*/ 585 w 686"/>
                  <a:gd name="T117" fmla="*/ 340 h 102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86"/>
                  <a:gd name="T178" fmla="*/ 0 h 1027"/>
                  <a:gd name="T179" fmla="*/ 686 w 686"/>
                  <a:gd name="T180" fmla="*/ 1027 h 102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86" h="1027">
                    <a:moveTo>
                      <a:pt x="600" y="475"/>
                    </a:moveTo>
                    <a:lnTo>
                      <a:pt x="605" y="499"/>
                    </a:lnTo>
                    <a:lnTo>
                      <a:pt x="609" y="523"/>
                    </a:lnTo>
                    <a:lnTo>
                      <a:pt x="609" y="537"/>
                    </a:lnTo>
                    <a:lnTo>
                      <a:pt x="605" y="557"/>
                    </a:lnTo>
                    <a:lnTo>
                      <a:pt x="600" y="576"/>
                    </a:lnTo>
                    <a:lnTo>
                      <a:pt x="595" y="590"/>
                    </a:lnTo>
                    <a:lnTo>
                      <a:pt x="595" y="609"/>
                    </a:lnTo>
                    <a:lnTo>
                      <a:pt x="595" y="629"/>
                    </a:lnTo>
                    <a:lnTo>
                      <a:pt x="585" y="624"/>
                    </a:lnTo>
                    <a:lnTo>
                      <a:pt x="566" y="619"/>
                    </a:lnTo>
                    <a:lnTo>
                      <a:pt x="542" y="605"/>
                    </a:lnTo>
                    <a:lnTo>
                      <a:pt x="523" y="585"/>
                    </a:lnTo>
                    <a:lnTo>
                      <a:pt x="499" y="557"/>
                    </a:lnTo>
                    <a:lnTo>
                      <a:pt x="480" y="528"/>
                    </a:lnTo>
                    <a:lnTo>
                      <a:pt x="465" y="494"/>
                    </a:lnTo>
                    <a:lnTo>
                      <a:pt x="461" y="456"/>
                    </a:lnTo>
                    <a:lnTo>
                      <a:pt x="451" y="417"/>
                    </a:lnTo>
                    <a:lnTo>
                      <a:pt x="441" y="379"/>
                    </a:lnTo>
                    <a:lnTo>
                      <a:pt x="427" y="345"/>
                    </a:lnTo>
                    <a:lnTo>
                      <a:pt x="413" y="312"/>
                    </a:lnTo>
                    <a:lnTo>
                      <a:pt x="389" y="288"/>
                    </a:lnTo>
                    <a:lnTo>
                      <a:pt x="369" y="259"/>
                    </a:lnTo>
                    <a:lnTo>
                      <a:pt x="341" y="240"/>
                    </a:lnTo>
                    <a:lnTo>
                      <a:pt x="317" y="216"/>
                    </a:lnTo>
                    <a:lnTo>
                      <a:pt x="288" y="201"/>
                    </a:lnTo>
                    <a:lnTo>
                      <a:pt x="259" y="187"/>
                    </a:lnTo>
                    <a:lnTo>
                      <a:pt x="225" y="177"/>
                    </a:lnTo>
                    <a:lnTo>
                      <a:pt x="197" y="173"/>
                    </a:lnTo>
                    <a:lnTo>
                      <a:pt x="168" y="168"/>
                    </a:lnTo>
                    <a:lnTo>
                      <a:pt x="139" y="168"/>
                    </a:lnTo>
                    <a:lnTo>
                      <a:pt x="110" y="173"/>
                    </a:lnTo>
                    <a:lnTo>
                      <a:pt x="86" y="182"/>
                    </a:lnTo>
                    <a:lnTo>
                      <a:pt x="72" y="192"/>
                    </a:lnTo>
                    <a:lnTo>
                      <a:pt x="62" y="201"/>
                    </a:lnTo>
                    <a:lnTo>
                      <a:pt x="48" y="211"/>
                    </a:lnTo>
                    <a:lnTo>
                      <a:pt x="43" y="225"/>
                    </a:lnTo>
                    <a:lnTo>
                      <a:pt x="33" y="235"/>
                    </a:lnTo>
                    <a:lnTo>
                      <a:pt x="29" y="245"/>
                    </a:lnTo>
                    <a:lnTo>
                      <a:pt x="29" y="254"/>
                    </a:lnTo>
                    <a:lnTo>
                      <a:pt x="24" y="264"/>
                    </a:lnTo>
                    <a:lnTo>
                      <a:pt x="24" y="278"/>
                    </a:lnTo>
                    <a:lnTo>
                      <a:pt x="24" y="297"/>
                    </a:lnTo>
                    <a:lnTo>
                      <a:pt x="29" y="317"/>
                    </a:lnTo>
                    <a:lnTo>
                      <a:pt x="38" y="336"/>
                    </a:lnTo>
                    <a:lnTo>
                      <a:pt x="48" y="360"/>
                    </a:lnTo>
                    <a:lnTo>
                      <a:pt x="62" y="374"/>
                    </a:lnTo>
                    <a:lnTo>
                      <a:pt x="86" y="389"/>
                    </a:lnTo>
                    <a:lnTo>
                      <a:pt x="115" y="398"/>
                    </a:lnTo>
                    <a:lnTo>
                      <a:pt x="144" y="403"/>
                    </a:lnTo>
                    <a:lnTo>
                      <a:pt x="177" y="417"/>
                    </a:lnTo>
                    <a:lnTo>
                      <a:pt x="201" y="432"/>
                    </a:lnTo>
                    <a:lnTo>
                      <a:pt x="230" y="451"/>
                    </a:lnTo>
                    <a:lnTo>
                      <a:pt x="249" y="475"/>
                    </a:lnTo>
                    <a:lnTo>
                      <a:pt x="273" y="499"/>
                    </a:lnTo>
                    <a:lnTo>
                      <a:pt x="288" y="528"/>
                    </a:lnTo>
                    <a:lnTo>
                      <a:pt x="302" y="557"/>
                    </a:lnTo>
                    <a:lnTo>
                      <a:pt x="307" y="590"/>
                    </a:lnTo>
                    <a:lnTo>
                      <a:pt x="317" y="619"/>
                    </a:lnTo>
                    <a:lnTo>
                      <a:pt x="317" y="653"/>
                    </a:lnTo>
                    <a:lnTo>
                      <a:pt x="312" y="681"/>
                    </a:lnTo>
                    <a:lnTo>
                      <a:pt x="307" y="715"/>
                    </a:lnTo>
                    <a:lnTo>
                      <a:pt x="297" y="744"/>
                    </a:lnTo>
                    <a:lnTo>
                      <a:pt x="278" y="768"/>
                    </a:lnTo>
                    <a:lnTo>
                      <a:pt x="259" y="797"/>
                    </a:lnTo>
                    <a:lnTo>
                      <a:pt x="249" y="801"/>
                    </a:lnTo>
                    <a:lnTo>
                      <a:pt x="240" y="811"/>
                    </a:lnTo>
                    <a:lnTo>
                      <a:pt x="230" y="811"/>
                    </a:lnTo>
                    <a:lnTo>
                      <a:pt x="221" y="816"/>
                    </a:lnTo>
                    <a:lnTo>
                      <a:pt x="211" y="816"/>
                    </a:lnTo>
                    <a:lnTo>
                      <a:pt x="201" y="816"/>
                    </a:lnTo>
                    <a:lnTo>
                      <a:pt x="197" y="811"/>
                    </a:lnTo>
                    <a:lnTo>
                      <a:pt x="187" y="811"/>
                    </a:lnTo>
                    <a:lnTo>
                      <a:pt x="182" y="845"/>
                    </a:lnTo>
                    <a:lnTo>
                      <a:pt x="182" y="873"/>
                    </a:lnTo>
                    <a:lnTo>
                      <a:pt x="187" y="907"/>
                    </a:lnTo>
                    <a:lnTo>
                      <a:pt x="197" y="941"/>
                    </a:lnTo>
                    <a:lnTo>
                      <a:pt x="216" y="969"/>
                    </a:lnTo>
                    <a:lnTo>
                      <a:pt x="235" y="989"/>
                    </a:lnTo>
                    <a:lnTo>
                      <a:pt x="264" y="998"/>
                    </a:lnTo>
                    <a:lnTo>
                      <a:pt x="297" y="1003"/>
                    </a:lnTo>
                    <a:lnTo>
                      <a:pt x="317" y="998"/>
                    </a:lnTo>
                    <a:lnTo>
                      <a:pt x="336" y="984"/>
                    </a:lnTo>
                    <a:lnTo>
                      <a:pt x="345" y="969"/>
                    </a:lnTo>
                    <a:lnTo>
                      <a:pt x="350" y="950"/>
                    </a:lnTo>
                    <a:lnTo>
                      <a:pt x="355" y="931"/>
                    </a:lnTo>
                    <a:lnTo>
                      <a:pt x="355" y="912"/>
                    </a:lnTo>
                    <a:lnTo>
                      <a:pt x="350" y="893"/>
                    </a:lnTo>
                    <a:lnTo>
                      <a:pt x="345" y="878"/>
                    </a:lnTo>
                    <a:lnTo>
                      <a:pt x="341" y="864"/>
                    </a:lnTo>
                    <a:lnTo>
                      <a:pt x="336" y="854"/>
                    </a:lnTo>
                    <a:lnTo>
                      <a:pt x="326" y="845"/>
                    </a:lnTo>
                    <a:lnTo>
                      <a:pt x="317" y="845"/>
                    </a:lnTo>
                    <a:lnTo>
                      <a:pt x="307" y="840"/>
                    </a:lnTo>
                    <a:lnTo>
                      <a:pt x="297" y="840"/>
                    </a:lnTo>
                    <a:lnTo>
                      <a:pt x="288" y="845"/>
                    </a:lnTo>
                    <a:lnTo>
                      <a:pt x="283" y="849"/>
                    </a:lnTo>
                    <a:lnTo>
                      <a:pt x="273" y="859"/>
                    </a:lnTo>
                    <a:lnTo>
                      <a:pt x="273" y="873"/>
                    </a:lnTo>
                    <a:lnTo>
                      <a:pt x="283" y="883"/>
                    </a:lnTo>
                    <a:lnTo>
                      <a:pt x="297" y="878"/>
                    </a:lnTo>
                    <a:lnTo>
                      <a:pt x="312" y="878"/>
                    </a:lnTo>
                    <a:lnTo>
                      <a:pt x="307" y="888"/>
                    </a:lnTo>
                    <a:lnTo>
                      <a:pt x="302" y="897"/>
                    </a:lnTo>
                    <a:lnTo>
                      <a:pt x="297" y="902"/>
                    </a:lnTo>
                    <a:lnTo>
                      <a:pt x="293" y="907"/>
                    </a:lnTo>
                    <a:lnTo>
                      <a:pt x="288" y="912"/>
                    </a:lnTo>
                    <a:lnTo>
                      <a:pt x="283" y="917"/>
                    </a:lnTo>
                    <a:lnTo>
                      <a:pt x="273" y="917"/>
                    </a:lnTo>
                    <a:lnTo>
                      <a:pt x="269" y="912"/>
                    </a:lnTo>
                    <a:lnTo>
                      <a:pt x="259" y="902"/>
                    </a:lnTo>
                    <a:lnTo>
                      <a:pt x="249" y="878"/>
                    </a:lnTo>
                    <a:lnTo>
                      <a:pt x="245" y="854"/>
                    </a:lnTo>
                    <a:lnTo>
                      <a:pt x="259" y="835"/>
                    </a:lnTo>
                    <a:lnTo>
                      <a:pt x="269" y="825"/>
                    </a:lnTo>
                    <a:lnTo>
                      <a:pt x="283" y="821"/>
                    </a:lnTo>
                    <a:lnTo>
                      <a:pt x="297" y="816"/>
                    </a:lnTo>
                    <a:lnTo>
                      <a:pt x="312" y="811"/>
                    </a:lnTo>
                    <a:lnTo>
                      <a:pt x="331" y="816"/>
                    </a:lnTo>
                    <a:lnTo>
                      <a:pt x="345" y="825"/>
                    </a:lnTo>
                    <a:lnTo>
                      <a:pt x="360" y="845"/>
                    </a:lnTo>
                    <a:lnTo>
                      <a:pt x="369" y="869"/>
                    </a:lnTo>
                    <a:lnTo>
                      <a:pt x="379" y="897"/>
                    </a:lnTo>
                    <a:lnTo>
                      <a:pt x="384" y="926"/>
                    </a:lnTo>
                    <a:lnTo>
                      <a:pt x="379" y="955"/>
                    </a:lnTo>
                    <a:lnTo>
                      <a:pt x="374" y="974"/>
                    </a:lnTo>
                    <a:lnTo>
                      <a:pt x="365" y="993"/>
                    </a:lnTo>
                    <a:lnTo>
                      <a:pt x="345" y="1013"/>
                    </a:lnTo>
                    <a:lnTo>
                      <a:pt x="326" y="1022"/>
                    </a:lnTo>
                    <a:lnTo>
                      <a:pt x="302" y="1027"/>
                    </a:lnTo>
                    <a:lnTo>
                      <a:pt x="273" y="1027"/>
                    </a:lnTo>
                    <a:lnTo>
                      <a:pt x="245" y="1022"/>
                    </a:lnTo>
                    <a:lnTo>
                      <a:pt x="216" y="1008"/>
                    </a:lnTo>
                    <a:lnTo>
                      <a:pt x="197" y="984"/>
                    </a:lnTo>
                    <a:lnTo>
                      <a:pt x="177" y="955"/>
                    </a:lnTo>
                    <a:lnTo>
                      <a:pt x="168" y="912"/>
                    </a:lnTo>
                    <a:lnTo>
                      <a:pt x="163" y="859"/>
                    </a:lnTo>
                    <a:lnTo>
                      <a:pt x="168" y="797"/>
                    </a:lnTo>
                    <a:lnTo>
                      <a:pt x="149" y="782"/>
                    </a:lnTo>
                    <a:lnTo>
                      <a:pt x="134" y="758"/>
                    </a:lnTo>
                    <a:lnTo>
                      <a:pt x="120" y="729"/>
                    </a:lnTo>
                    <a:lnTo>
                      <a:pt x="105" y="696"/>
                    </a:lnTo>
                    <a:lnTo>
                      <a:pt x="101" y="667"/>
                    </a:lnTo>
                    <a:lnTo>
                      <a:pt x="101" y="633"/>
                    </a:lnTo>
                    <a:lnTo>
                      <a:pt x="110" y="609"/>
                    </a:lnTo>
                    <a:lnTo>
                      <a:pt x="125" y="595"/>
                    </a:lnTo>
                    <a:lnTo>
                      <a:pt x="134" y="590"/>
                    </a:lnTo>
                    <a:lnTo>
                      <a:pt x="149" y="581"/>
                    </a:lnTo>
                    <a:lnTo>
                      <a:pt x="158" y="581"/>
                    </a:lnTo>
                    <a:lnTo>
                      <a:pt x="168" y="581"/>
                    </a:lnTo>
                    <a:lnTo>
                      <a:pt x="177" y="585"/>
                    </a:lnTo>
                    <a:lnTo>
                      <a:pt x="187" y="590"/>
                    </a:lnTo>
                    <a:lnTo>
                      <a:pt x="197" y="595"/>
                    </a:lnTo>
                    <a:lnTo>
                      <a:pt x="197" y="605"/>
                    </a:lnTo>
                    <a:lnTo>
                      <a:pt x="201" y="629"/>
                    </a:lnTo>
                    <a:lnTo>
                      <a:pt x="197" y="657"/>
                    </a:lnTo>
                    <a:lnTo>
                      <a:pt x="187" y="677"/>
                    </a:lnTo>
                    <a:lnTo>
                      <a:pt x="177" y="686"/>
                    </a:lnTo>
                    <a:lnTo>
                      <a:pt x="168" y="686"/>
                    </a:lnTo>
                    <a:lnTo>
                      <a:pt x="163" y="681"/>
                    </a:lnTo>
                    <a:lnTo>
                      <a:pt x="168" y="672"/>
                    </a:lnTo>
                    <a:lnTo>
                      <a:pt x="173" y="662"/>
                    </a:lnTo>
                    <a:lnTo>
                      <a:pt x="177" y="657"/>
                    </a:lnTo>
                    <a:lnTo>
                      <a:pt x="182" y="643"/>
                    </a:lnTo>
                    <a:lnTo>
                      <a:pt x="177" y="629"/>
                    </a:lnTo>
                    <a:lnTo>
                      <a:pt x="173" y="619"/>
                    </a:lnTo>
                    <a:lnTo>
                      <a:pt x="168" y="609"/>
                    </a:lnTo>
                    <a:lnTo>
                      <a:pt x="158" y="609"/>
                    </a:lnTo>
                    <a:lnTo>
                      <a:pt x="144" y="609"/>
                    </a:lnTo>
                    <a:lnTo>
                      <a:pt x="134" y="614"/>
                    </a:lnTo>
                    <a:lnTo>
                      <a:pt x="125" y="624"/>
                    </a:lnTo>
                    <a:lnTo>
                      <a:pt x="120" y="638"/>
                    </a:lnTo>
                    <a:lnTo>
                      <a:pt x="120" y="657"/>
                    </a:lnTo>
                    <a:lnTo>
                      <a:pt x="120" y="681"/>
                    </a:lnTo>
                    <a:lnTo>
                      <a:pt x="129" y="705"/>
                    </a:lnTo>
                    <a:lnTo>
                      <a:pt x="139" y="729"/>
                    </a:lnTo>
                    <a:lnTo>
                      <a:pt x="153" y="753"/>
                    </a:lnTo>
                    <a:lnTo>
                      <a:pt x="173" y="768"/>
                    </a:lnTo>
                    <a:lnTo>
                      <a:pt x="187" y="777"/>
                    </a:lnTo>
                    <a:lnTo>
                      <a:pt x="201" y="782"/>
                    </a:lnTo>
                    <a:lnTo>
                      <a:pt x="216" y="782"/>
                    </a:lnTo>
                    <a:lnTo>
                      <a:pt x="230" y="777"/>
                    </a:lnTo>
                    <a:lnTo>
                      <a:pt x="249" y="773"/>
                    </a:lnTo>
                    <a:lnTo>
                      <a:pt x="264" y="753"/>
                    </a:lnTo>
                    <a:lnTo>
                      <a:pt x="278" y="729"/>
                    </a:lnTo>
                    <a:lnTo>
                      <a:pt x="288" y="691"/>
                    </a:lnTo>
                    <a:lnTo>
                      <a:pt x="269" y="696"/>
                    </a:lnTo>
                    <a:lnTo>
                      <a:pt x="259" y="701"/>
                    </a:lnTo>
                    <a:lnTo>
                      <a:pt x="249" y="701"/>
                    </a:lnTo>
                    <a:lnTo>
                      <a:pt x="245" y="701"/>
                    </a:lnTo>
                    <a:lnTo>
                      <a:pt x="245" y="696"/>
                    </a:lnTo>
                    <a:lnTo>
                      <a:pt x="249" y="691"/>
                    </a:lnTo>
                    <a:lnTo>
                      <a:pt x="259" y="681"/>
                    </a:lnTo>
                    <a:lnTo>
                      <a:pt x="269" y="662"/>
                    </a:lnTo>
                    <a:lnTo>
                      <a:pt x="273" y="643"/>
                    </a:lnTo>
                    <a:lnTo>
                      <a:pt x="278" y="619"/>
                    </a:lnTo>
                    <a:lnTo>
                      <a:pt x="278" y="595"/>
                    </a:lnTo>
                    <a:lnTo>
                      <a:pt x="273" y="571"/>
                    </a:lnTo>
                    <a:lnTo>
                      <a:pt x="269" y="547"/>
                    </a:lnTo>
                    <a:lnTo>
                      <a:pt x="259" y="523"/>
                    </a:lnTo>
                    <a:lnTo>
                      <a:pt x="249" y="504"/>
                    </a:lnTo>
                    <a:lnTo>
                      <a:pt x="230" y="485"/>
                    </a:lnTo>
                    <a:lnTo>
                      <a:pt x="216" y="465"/>
                    </a:lnTo>
                    <a:lnTo>
                      <a:pt x="197" y="456"/>
                    </a:lnTo>
                    <a:lnTo>
                      <a:pt x="177" y="446"/>
                    </a:lnTo>
                    <a:lnTo>
                      <a:pt x="158" y="437"/>
                    </a:lnTo>
                    <a:lnTo>
                      <a:pt x="139" y="427"/>
                    </a:lnTo>
                    <a:lnTo>
                      <a:pt x="120" y="422"/>
                    </a:lnTo>
                    <a:lnTo>
                      <a:pt x="101" y="417"/>
                    </a:lnTo>
                    <a:lnTo>
                      <a:pt x="81" y="408"/>
                    </a:lnTo>
                    <a:lnTo>
                      <a:pt x="67" y="403"/>
                    </a:lnTo>
                    <a:lnTo>
                      <a:pt x="48" y="389"/>
                    </a:lnTo>
                    <a:lnTo>
                      <a:pt x="38" y="379"/>
                    </a:lnTo>
                    <a:lnTo>
                      <a:pt x="24" y="365"/>
                    </a:lnTo>
                    <a:lnTo>
                      <a:pt x="14" y="345"/>
                    </a:lnTo>
                    <a:lnTo>
                      <a:pt x="9" y="321"/>
                    </a:lnTo>
                    <a:lnTo>
                      <a:pt x="5" y="297"/>
                    </a:lnTo>
                    <a:lnTo>
                      <a:pt x="0" y="264"/>
                    </a:lnTo>
                    <a:lnTo>
                      <a:pt x="5" y="240"/>
                    </a:lnTo>
                    <a:lnTo>
                      <a:pt x="9" y="221"/>
                    </a:lnTo>
                    <a:lnTo>
                      <a:pt x="14" y="201"/>
                    </a:lnTo>
                    <a:lnTo>
                      <a:pt x="19" y="182"/>
                    </a:lnTo>
                    <a:lnTo>
                      <a:pt x="29" y="168"/>
                    </a:lnTo>
                    <a:lnTo>
                      <a:pt x="43" y="149"/>
                    </a:lnTo>
                    <a:lnTo>
                      <a:pt x="57" y="139"/>
                    </a:lnTo>
                    <a:lnTo>
                      <a:pt x="72" y="125"/>
                    </a:lnTo>
                    <a:lnTo>
                      <a:pt x="91" y="115"/>
                    </a:lnTo>
                    <a:lnTo>
                      <a:pt x="110" y="105"/>
                    </a:lnTo>
                    <a:lnTo>
                      <a:pt x="134" y="101"/>
                    </a:lnTo>
                    <a:lnTo>
                      <a:pt x="153" y="96"/>
                    </a:lnTo>
                    <a:lnTo>
                      <a:pt x="177" y="91"/>
                    </a:lnTo>
                    <a:lnTo>
                      <a:pt x="206" y="91"/>
                    </a:lnTo>
                    <a:lnTo>
                      <a:pt x="230" y="86"/>
                    </a:lnTo>
                    <a:lnTo>
                      <a:pt x="259" y="91"/>
                    </a:lnTo>
                    <a:lnTo>
                      <a:pt x="283" y="91"/>
                    </a:lnTo>
                    <a:lnTo>
                      <a:pt x="307" y="101"/>
                    </a:lnTo>
                    <a:lnTo>
                      <a:pt x="331" y="115"/>
                    </a:lnTo>
                    <a:lnTo>
                      <a:pt x="360" y="129"/>
                    </a:lnTo>
                    <a:lnTo>
                      <a:pt x="384" y="144"/>
                    </a:lnTo>
                    <a:lnTo>
                      <a:pt x="403" y="163"/>
                    </a:lnTo>
                    <a:lnTo>
                      <a:pt x="422" y="177"/>
                    </a:lnTo>
                    <a:lnTo>
                      <a:pt x="437" y="192"/>
                    </a:lnTo>
                    <a:lnTo>
                      <a:pt x="446" y="211"/>
                    </a:lnTo>
                    <a:lnTo>
                      <a:pt x="461" y="221"/>
                    </a:lnTo>
                    <a:lnTo>
                      <a:pt x="480" y="230"/>
                    </a:lnTo>
                    <a:lnTo>
                      <a:pt x="494" y="235"/>
                    </a:lnTo>
                    <a:lnTo>
                      <a:pt x="509" y="240"/>
                    </a:lnTo>
                    <a:lnTo>
                      <a:pt x="523" y="245"/>
                    </a:lnTo>
                    <a:lnTo>
                      <a:pt x="537" y="249"/>
                    </a:lnTo>
                    <a:lnTo>
                      <a:pt x="552" y="249"/>
                    </a:lnTo>
                    <a:lnTo>
                      <a:pt x="561" y="240"/>
                    </a:lnTo>
                    <a:lnTo>
                      <a:pt x="542" y="235"/>
                    </a:lnTo>
                    <a:lnTo>
                      <a:pt x="523" y="225"/>
                    </a:lnTo>
                    <a:lnTo>
                      <a:pt x="504" y="216"/>
                    </a:lnTo>
                    <a:lnTo>
                      <a:pt x="485" y="211"/>
                    </a:lnTo>
                    <a:lnTo>
                      <a:pt x="465" y="197"/>
                    </a:lnTo>
                    <a:lnTo>
                      <a:pt x="451" y="182"/>
                    </a:lnTo>
                    <a:lnTo>
                      <a:pt x="432" y="173"/>
                    </a:lnTo>
                    <a:lnTo>
                      <a:pt x="413" y="158"/>
                    </a:lnTo>
                    <a:lnTo>
                      <a:pt x="398" y="144"/>
                    </a:lnTo>
                    <a:lnTo>
                      <a:pt x="384" y="129"/>
                    </a:lnTo>
                    <a:lnTo>
                      <a:pt x="369" y="120"/>
                    </a:lnTo>
                    <a:lnTo>
                      <a:pt x="355" y="105"/>
                    </a:lnTo>
                    <a:lnTo>
                      <a:pt x="345" y="96"/>
                    </a:lnTo>
                    <a:lnTo>
                      <a:pt x="331" y="91"/>
                    </a:lnTo>
                    <a:lnTo>
                      <a:pt x="326" y="86"/>
                    </a:lnTo>
                    <a:lnTo>
                      <a:pt x="317" y="86"/>
                    </a:lnTo>
                    <a:lnTo>
                      <a:pt x="331" y="72"/>
                    </a:lnTo>
                    <a:lnTo>
                      <a:pt x="341" y="38"/>
                    </a:lnTo>
                    <a:lnTo>
                      <a:pt x="355" y="19"/>
                    </a:lnTo>
                    <a:lnTo>
                      <a:pt x="369" y="5"/>
                    </a:lnTo>
                    <a:lnTo>
                      <a:pt x="384" y="0"/>
                    </a:lnTo>
                    <a:lnTo>
                      <a:pt x="403" y="9"/>
                    </a:lnTo>
                    <a:lnTo>
                      <a:pt x="417" y="19"/>
                    </a:lnTo>
                    <a:lnTo>
                      <a:pt x="432" y="38"/>
                    </a:lnTo>
                    <a:lnTo>
                      <a:pt x="451" y="62"/>
                    </a:lnTo>
                    <a:lnTo>
                      <a:pt x="461" y="81"/>
                    </a:lnTo>
                    <a:lnTo>
                      <a:pt x="465" y="91"/>
                    </a:lnTo>
                    <a:lnTo>
                      <a:pt x="475" y="91"/>
                    </a:lnTo>
                    <a:lnTo>
                      <a:pt x="485" y="86"/>
                    </a:lnTo>
                    <a:lnTo>
                      <a:pt x="489" y="81"/>
                    </a:lnTo>
                    <a:lnTo>
                      <a:pt x="499" y="67"/>
                    </a:lnTo>
                    <a:lnTo>
                      <a:pt x="504" y="57"/>
                    </a:lnTo>
                    <a:lnTo>
                      <a:pt x="509" y="43"/>
                    </a:lnTo>
                    <a:lnTo>
                      <a:pt x="513" y="29"/>
                    </a:lnTo>
                    <a:lnTo>
                      <a:pt x="523" y="19"/>
                    </a:lnTo>
                    <a:lnTo>
                      <a:pt x="537" y="14"/>
                    </a:lnTo>
                    <a:lnTo>
                      <a:pt x="557" y="14"/>
                    </a:lnTo>
                    <a:lnTo>
                      <a:pt x="571" y="14"/>
                    </a:lnTo>
                    <a:lnTo>
                      <a:pt x="585" y="24"/>
                    </a:lnTo>
                    <a:lnTo>
                      <a:pt x="605" y="38"/>
                    </a:lnTo>
                    <a:lnTo>
                      <a:pt x="619" y="57"/>
                    </a:lnTo>
                    <a:lnTo>
                      <a:pt x="624" y="77"/>
                    </a:lnTo>
                    <a:lnTo>
                      <a:pt x="629" y="96"/>
                    </a:lnTo>
                    <a:lnTo>
                      <a:pt x="624" y="115"/>
                    </a:lnTo>
                    <a:lnTo>
                      <a:pt x="619" y="129"/>
                    </a:lnTo>
                    <a:lnTo>
                      <a:pt x="609" y="144"/>
                    </a:lnTo>
                    <a:lnTo>
                      <a:pt x="600" y="158"/>
                    </a:lnTo>
                    <a:lnTo>
                      <a:pt x="585" y="168"/>
                    </a:lnTo>
                    <a:lnTo>
                      <a:pt x="581" y="173"/>
                    </a:lnTo>
                    <a:lnTo>
                      <a:pt x="595" y="177"/>
                    </a:lnTo>
                    <a:lnTo>
                      <a:pt x="605" y="182"/>
                    </a:lnTo>
                    <a:lnTo>
                      <a:pt x="619" y="187"/>
                    </a:lnTo>
                    <a:lnTo>
                      <a:pt x="629" y="192"/>
                    </a:lnTo>
                    <a:lnTo>
                      <a:pt x="633" y="201"/>
                    </a:lnTo>
                    <a:lnTo>
                      <a:pt x="638" y="211"/>
                    </a:lnTo>
                    <a:lnTo>
                      <a:pt x="643" y="216"/>
                    </a:lnTo>
                    <a:lnTo>
                      <a:pt x="643" y="230"/>
                    </a:lnTo>
                    <a:lnTo>
                      <a:pt x="643" y="245"/>
                    </a:lnTo>
                    <a:lnTo>
                      <a:pt x="638" y="259"/>
                    </a:lnTo>
                    <a:lnTo>
                      <a:pt x="633" y="269"/>
                    </a:lnTo>
                    <a:lnTo>
                      <a:pt x="624" y="283"/>
                    </a:lnTo>
                    <a:lnTo>
                      <a:pt x="614" y="293"/>
                    </a:lnTo>
                    <a:lnTo>
                      <a:pt x="600" y="307"/>
                    </a:lnTo>
                    <a:lnTo>
                      <a:pt x="585" y="312"/>
                    </a:lnTo>
                    <a:lnTo>
                      <a:pt x="566" y="317"/>
                    </a:lnTo>
                    <a:lnTo>
                      <a:pt x="590" y="321"/>
                    </a:lnTo>
                    <a:lnTo>
                      <a:pt x="609" y="326"/>
                    </a:lnTo>
                    <a:lnTo>
                      <a:pt x="624" y="331"/>
                    </a:lnTo>
                    <a:lnTo>
                      <a:pt x="638" y="336"/>
                    </a:lnTo>
                    <a:lnTo>
                      <a:pt x="648" y="345"/>
                    </a:lnTo>
                    <a:lnTo>
                      <a:pt x="648" y="355"/>
                    </a:lnTo>
                    <a:lnTo>
                      <a:pt x="648" y="365"/>
                    </a:lnTo>
                    <a:lnTo>
                      <a:pt x="648" y="374"/>
                    </a:lnTo>
                    <a:lnTo>
                      <a:pt x="648" y="403"/>
                    </a:lnTo>
                    <a:lnTo>
                      <a:pt x="653" y="427"/>
                    </a:lnTo>
                    <a:lnTo>
                      <a:pt x="662" y="451"/>
                    </a:lnTo>
                    <a:lnTo>
                      <a:pt x="686" y="470"/>
                    </a:lnTo>
                    <a:lnTo>
                      <a:pt x="677" y="480"/>
                    </a:lnTo>
                    <a:lnTo>
                      <a:pt x="667" y="480"/>
                    </a:lnTo>
                    <a:lnTo>
                      <a:pt x="657" y="485"/>
                    </a:lnTo>
                    <a:lnTo>
                      <a:pt x="648" y="480"/>
                    </a:lnTo>
                    <a:lnTo>
                      <a:pt x="633" y="480"/>
                    </a:lnTo>
                    <a:lnTo>
                      <a:pt x="624" y="470"/>
                    </a:lnTo>
                    <a:lnTo>
                      <a:pt x="614" y="465"/>
                    </a:lnTo>
                    <a:lnTo>
                      <a:pt x="605" y="461"/>
                    </a:lnTo>
                    <a:lnTo>
                      <a:pt x="595" y="446"/>
                    </a:lnTo>
                    <a:lnTo>
                      <a:pt x="585" y="432"/>
                    </a:lnTo>
                    <a:lnTo>
                      <a:pt x="571" y="413"/>
                    </a:lnTo>
                    <a:lnTo>
                      <a:pt x="561" y="398"/>
                    </a:lnTo>
                    <a:lnTo>
                      <a:pt x="547" y="384"/>
                    </a:lnTo>
                    <a:lnTo>
                      <a:pt x="537" y="365"/>
                    </a:lnTo>
                    <a:lnTo>
                      <a:pt x="523" y="355"/>
                    </a:lnTo>
                    <a:lnTo>
                      <a:pt x="518" y="345"/>
                    </a:lnTo>
                    <a:lnTo>
                      <a:pt x="509" y="341"/>
                    </a:lnTo>
                    <a:lnTo>
                      <a:pt x="504" y="345"/>
                    </a:lnTo>
                    <a:lnTo>
                      <a:pt x="504" y="360"/>
                    </a:lnTo>
                    <a:lnTo>
                      <a:pt x="509" y="374"/>
                    </a:lnTo>
                    <a:lnTo>
                      <a:pt x="518" y="384"/>
                    </a:lnTo>
                    <a:lnTo>
                      <a:pt x="533" y="393"/>
                    </a:lnTo>
                    <a:lnTo>
                      <a:pt x="542" y="403"/>
                    </a:lnTo>
                    <a:lnTo>
                      <a:pt x="557" y="417"/>
                    </a:lnTo>
                    <a:lnTo>
                      <a:pt x="571" y="432"/>
                    </a:lnTo>
                    <a:lnTo>
                      <a:pt x="585" y="446"/>
                    </a:lnTo>
                    <a:lnTo>
                      <a:pt x="590" y="461"/>
                    </a:lnTo>
                    <a:lnTo>
                      <a:pt x="600" y="475"/>
                    </a:lnTo>
                    <a:close/>
                  </a:path>
                </a:pathLst>
              </a:cu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vi-VN" smtClean="0">
                  <a:solidFill>
                    <a:srgbClr val="000000"/>
                  </a:solidFill>
                  <a:latin typeface="Times New Roman" pitchFamily="18" charset="0"/>
                  <a:cs typeface="Times New Roman" pitchFamily="18" charset="0"/>
                </a:endParaRPr>
              </a:p>
            </p:txBody>
          </p:sp>
          <p:sp>
            <p:nvSpPr>
              <p:cNvPr id="18479" name="Freeform 66"/>
              <p:cNvSpPr>
                <a:spLocks/>
              </p:cNvSpPr>
              <p:nvPr/>
            </p:nvSpPr>
            <p:spPr bwMode="auto">
              <a:xfrm>
                <a:off x="10502" y="2541"/>
                <a:ext cx="149" cy="92"/>
              </a:xfrm>
              <a:custGeom>
                <a:avLst/>
                <a:gdLst>
                  <a:gd name="T0" fmla="*/ 0 w 149"/>
                  <a:gd name="T1" fmla="*/ 40 h 96"/>
                  <a:gd name="T2" fmla="*/ 10 w 149"/>
                  <a:gd name="T3" fmla="*/ 31 h 96"/>
                  <a:gd name="T4" fmla="*/ 24 w 149"/>
                  <a:gd name="T5" fmla="*/ 18 h 96"/>
                  <a:gd name="T6" fmla="*/ 43 w 149"/>
                  <a:gd name="T7" fmla="*/ 12 h 96"/>
                  <a:gd name="T8" fmla="*/ 63 w 149"/>
                  <a:gd name="T9" fmla="*/ 9 h 96"/>
                  <a:gd name="T10" fmla="*/ 82 w 149"/>
                  <a:gd name="T11" fmla="*/ 4 h 96"/>
                  <a:gd name="T12" fmla="*/ 106 w 149"/>
                  <a:gd name="T13" fmla="*/ 0 h 96"/>
                  <a:gd name="T14" fmla="*/ 125 w 149"/>
                  <a:gd name="T15" fmla="*/ 4 h 96"/>
                  <a:gd name="T16" fmla="*/ 149 w 149"/>
                  <a:gd name="T17" fmla="*/ 9 h 96"/>
                  <a:gd name="T18" fmla="*/ 130 w 149"/>
                  <a:gd name="T19" fmla="*/ 13 h 96"/>
                  <a:gd name="T20" fmla="*/ 115 w 149"/>
                  <a:gd name="T21" fmla="*/ 18 h 96"/>
                  <a:gd name="T22" fmla="*/ 101 w 149"/>
                  <a:gd name="T23" fmla="*/ 22 h 96"/>
                  <a:gd name="T24" fmla="*/ 87 w 149"/>
                  <a:gd name="T25" fmla="*/ 31 h 96"/>
                  <a:gd name="T26" fmla="*/ 77 w 149"/>
                  <a:gd name="T27" fmla="*/ 36 h 96"/>
                  <a:gd name="T28" fmla="*/ 72 w 149"/>
                  <a:gd name="T29" fmla="*/ 49 h 96"/>
                  <a:gd name="T30" fmla="*/ 67 w 149"/>
                  <a:gd name="T31" fmla="*/ 58 h 96"/>
                  <a:gd name="T32" fmla="*/ 72 w 149"/>
                  <a:gd name="T33" fmla="*/ 75 h 96"/>
                  <a:gd name="T34" fmla="*/ 0 w 149"/>
                  <a:gd name="T35" fmla="*/ 40 h 9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96"/>
                  <a:gd name="T56" fmla="*/ 149 w 149"/>
                  <a:gd name="T57" fmla="*/ 96 h 9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96">
                    <a:moveTo>
                      <a:pt x="0" y="52"/>
                    </a:moveTo>
                    <a:lnTo>
                      <a:pt x="10" y="38"/>
                    </a:lnTo>
                    <a:lnTo>
                      <a:pt x="24" y="24"/>
                    </a:lnTo>
                    <a:lnTo>
                      <a:pt x="43" y="14"/>
                    </a:lnTo>
                    <a:lnTo>
                      <a:pt x="63" y="9"/>
                    </a:lnTo>
                    <a:lnTo>
                      <a:pt x="82" y="4"/>
                    </a:lnTo>
                    <a:lnTo>
                      <a:pt x="106" y="0"/>
                    </a:lnTo>
                    <a:lnTo>
                      <a:pt x="125" y="4"/>
                    </a:lnTo>
                    <a:lnTo>
                      <a:pt x="149" y="9"/>
                    </a:lnTo>
                    <a:lnTo>
                      <a:pt x="130" y="19"/>
                    </a:lnTo>
                    <a:lnTo>
                      <a:pt x="115" y="24"/>
                    </a:lnTo>
                    <a:lnTo>
                      <a:pt x="101" y="28"/>
                    </a:lnTo>
                    <a:lnTo>
                      <a:pt x="87" y="38"/>
                    </a:lnTo>
                    <a:lnTo>
                      <a:pt x="77" y="48"/>
                    </a:lnTo>
                    <a:lnTo>
                      <a:pt x="72" y="62"/>
                    </a:lnTo>
                    <a:lnTo>
                      <a:pt x="67" y="76"/>
                    </a:lnTo>
                    <a:lnTo>
                      <a:pt x="72" y="96"/>
                    </a:lnTo>
                    <a:lnTo>
                      <a:pt x="0" y="52"/>
                    </a:lnTo>
                    <a:close/>
                  </a:path>
                </a:pathLst>
              </a:cu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vi-VN" smtClean="0">
                  <a:solidFill>
                    <a:srgbClr val="000000"/>
                  </a:solidFill>
                  <a:latin typeface="Times New Roman" pitchFamily="18" charset="0"/>
                  <a:cs typeface="Times New Roman" pitchFamily="18" charset="0"/>
                </a:endParaRPr>
              </a:p>
            </p:txBody>
          </p:sp>
          <p:sp>
            <p:nvSpPr>
              <p:cNvPr id="18480" name="Freeform 67"/>
              <p:cNvSpPr>
                <a:spLocks/>
              </p:cNvSpPr>
              <p:nvPr/>
            </p:nvSpPr>
            <p:spPr bwMode="auto">
              <a:xfrm>
                <a:off x="10440" y="2472"/>
                <a:ext cx="67" cy="73"/>
              </a:xfrm>
              <a:custGeom>
                <a:avLst/>
                <a:gdLst>
                  <a:gd name="T0" fmla="*/ 9 w 67"/>
                  <a:gd name="T1" fmla="*/ 12 h 76"/>
                  <a:gd name="T2" fmla="*/ 14 w 67"/>
                  <a:gd name="T3" fmla="*/ 4 h 76"/>
                  <a:gd name="T4" fmla="*/ 24 w 67"/>
                  <a:gd name="T5" fmla="*/ 4 h 76"/>
                  <a:gd name="T6" fmla="*/ 33 w 67"/>
                  <a:gd name="T7" fmla="*/ 0 h 76"/>
                  <a:gd name="T8" fmla="*/ 38 w 67"/>
                  <a:gd name="T9" fmla="*/ 0 h 76"/>
                  <a:gd name="T10" fmla="*/ 43 w 67"/>
                  <a:gd name="T11" fmla="*/ 0 h 76"/>
                  <a:gd name="T12" fmla="*/ 53 w 67"/>
                  <a:gd name="T13" fmla="*/ 4 h 76"/>
                  <a:gd name="T14" fmla="*/ 57 w 67"/>
                  <a:gd name="T15" fmla="*/ 4 h 76"/>
                  <a:gd name="T16" fmla="*/ 62 w 67"/>
                  <a:gd name="T17" fmla="*/ 12 h 76"/>
                  <a:gd name="T18" fmla="*/ 67 w 67"/>
                  <a:gd name="T19" fmla="*/ 22 h 76"/>
                  <a:gd name="T20" fmla="*/ 67 w 67"/>
                  <a:gd name="T21" fmla="*/ 32 h 76"/>
                  <a:gd name="T22" fmla="*/ 57 w 67"/>
                  <a:gd name="T23" fmla="*/ 40 h 76"/>
                  <a:gd name="T24" fmla="*/ 53 w 67"/>
                  <a:gd name="T25" fmla="*/ 53 h 76"/>
                  <a:gd name="T26" fmla="*/ 48 w 67"/>
                  <a:gd name="T27" fmla="*/ 57 h 76"/>
                  <a:gd name="T28" fmla="*/ 43 w 67"/>
                  <a:gd name="T29" fmla="*/ 59 h 76"/>
                  <a:gd name="T30" fmla="*/ 33 w 67"/>
                  <a:gd name="T31" fmla="*/ 59 h 76"/>
                  <a:gd name="T32" fmla="*/ 29 w 67"/>
                  <a:gd name="T33" fmla="*/ 59 h 76"/>
                  <a:gd name="T34" fmla="*/ 24 w 67"/>
                  <a:gd name="T35" fmla="*/ 57 h 76"/>
                  <a:gd name="T36" fmla="*/ 14 w 67"/>
                  <a:gd name="T37" fmla="*/ 57 h 76"/>
                  <a:gd name="T38" fmla="*/ 9 w 67"/>
                  <a:gd name="T39" fmla="*/ 53 h 76"/>
                  <a:gd name="T40" fmla="*/ 9 w 67"/>
                  <a:gd name="T41" fmla="*/ 50 h 76"/>
                  <a:gd name="T42" fmla="*/ 5 w 67"/>
                  <a:gd name="T43" fmla="*/ 40 h 76"/>
                  <a:gd name="T44" fmla="*/ 0 w 67"/>
                  <a:gd name="T45" fmla="*/ 32 h 76"/>
                  <a:gd name="T46" fmla="*/ 0 w 67"/>
                  <a:gd name="T47" fmla="*/ 18 h 76"/>
                  <a:gd name="T48" fmla="*/ 9 w 67"/>
                  <a:gd name="T49" fmla="*/ 12 h 7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7"/>
                  <a:gd name="T76" fmla="*/ 0 h 76"/>
                  <a:gd name="T77" fmla="*/ 67 w 67"/>
                  <a:gd name="T78" fmla="*/ 76 h 7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7" h="76">
                    <a:moveTo>
                      <a:pt x="9" y="14"/>
                    </a:moveTo>
                    <a:lnTo>
                      <a:pt x="14" y="4"/>
                    </a:lnTo>
                    <a:lnTo>
                      <a:pt x="24" y="4"/>
                    </a:lnTo>
                    <a:lnTo>
                      <a:pt x="33" y="0"/>
                    </a:lnTo>
                    <a:lnTo>
                      <a:pt x="38" y="0"/>
                    </a:lnTo>
                    <a:lnTo>
                      <a:pt x="43" y="0"/>
                    </a:lnTo>
                    <a:lnTo>
                      <a:pt x="53" y="4"/>
                    </a:lnTo>
                    <a:lnTo>
                      <a:pt x="57" y="4"/>
                    </a:lnTo>
                    <a:lnTo>
                      <a:pt x="62" y="14"/>
                    </a:lnTo>
                    <a:lnTo>
                      <a:pt x="67" y="28"/>
                    </a:lnTo>
                    <a:lnTo>
                      <a:pt x="67" y="38"/>
                    </a:lnTo>
                    <a:lnTo>
                      <a:pt x="57" y="52"/>
                    </a:lnTo>
                    <a:lnTo>
                      <a:pt x="53" y="67"/>
                    </a:lnTo>
                    <a:lnTo>
                      <a:pt x="48" y="72"/>
                    </a:lnTo>
                    <a:lnTo>
                      <a:pt x="43" y="76"/>
                    </a:lnTo>
                    <a:lnTo>
                      <a:pt x="33" y="76"/>
                    </a:lnTo>
                    <a:lnTo>
                      <a:pt x="29" y="76"/>
                    </a:lnTo>
                    <a:lnTo>
                      <a:pt x="24" y="72"/>
                    </a:lnTo>
                    <a:lnTo>
                      <a:pt x="14" y="72"/>
                    </a:lnTo>
                    <a:lnTo>
                      <a:pt x="9" y="67"/>
                    </a:lnTo>
                    <a:lnTo>
                      <a:pt x="9" y="62"/>
                    </a:lnTo>
                    <a:lnTo>
                      <a:pt x="5" y="52"/>
                    </a:lnTo>
                    <a:lnTo>
                      <a:pt x="0" y="38"/>
                    </a:lnTo>
                    <a:lnTo>
                      <a:pt x="0" y="24"/>
                    </a:lnTo>
                    <a:lnTo>
                      <a:pt x="9" y="14"/>
                    </a:lnTo>
                    <a:close/>
                  </a:path>
                </a:pathLst>
              </a:cu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vi-VN" smtClean="0">
                  <a:solidFill>
                    <a:srgbClr val="000000"/>
                  </a:solidFill>
                  <a:latin typeface="Times New Roman" pitchFamily="18" charset="0"/>
                  <a:cs typeface="Times New Roman" pitchFamily="18" charset="0"/>
                </a:endParaRPr>
              </a:p>
            </p:txBody>
          </p:sp>
          <p:sp>
            <p:nvSpPr>
              <p:cNvPr id="18481" name="Freeform 68"/>
              <p:cNvSpPr>
                <a:spLocks/>
              </p:cNvSpPr>
              <p:nvPr/>
            </p:nvSpPr>
            <p:spPr bwMode="auto">
              <a:xfrm>
                <a:off x="10507" y="2728"/>
                <a:ext cx="490" cy="1422"/>
              </a:xfrm>
              <a:custGeom>
                <a:avLst/>
                <a:gdLst>
                  <a:gd name="T0" fmla="*/ 413 w 490"/>
                  <a:gd name="T1" fmla="*/ 113 h 1488"/>
                  <a:gd name="T2" fmla="*/ 413 w 490"/>
                  <a:gd name="T3" fmla="*/ 213 h 1488"/>
                  <a:gd name="T4" fmla="*/ 389 w 490"/>
                  <a:gd name="T5" fmla="*/ 314 h 1488"/>
                  <a:gd name="T6" fmla="*/ 336 w 490"/>
                  <a:gd name="T7" fmla="*/ 409 h 1488"/>
                  <a:gd name="T8" fmla="*/ 250 w 490"/>
                  <a:gd name="T9" fmla="*/ 483 h 1488"/>
                  <a:gd name="T10" fmla="*/ 187 w 490"/>
                  <a:gd name="T11" fmla="*/ 512 h 1488"/>
                  <a:gd name="T12" fmla="*/ 221 w 490"/>
                  <a:gd name="T13" fmla="*/ 512 h 1488"/>
                  <a:gd name="T14" fmla="*/ 264 w 490"/>
                  <a:gd name="T15" fmla="*/ 505 h 1488"/>
                  <a:gd name="T16" fmla="*/ 317 w 490"/>
                  <a:gd name="T17" fmla="*/ 512 h 1488"/>
                  <a:gd name="T18" fmla="*/ 355 w 490"/>
                  <a:gd name="T19" fmla="*/ 542 h 1488"/>
                  <a:gd name="T20" fmla="*/ 322 w 490"/>
                  <a:gd name="T21" fmla="*/ 585 h 1488"/>
                  <a:gd name="T22" fmla="*/ 360 w 490"/>
                  <a:gd name="T23" fmla="*/ 593 h 1488"/>
                  <a:gd name="T24" fmla="*/ 437 w 490"/>
                  <a:gd name="T25" fmla="*/ 629 h 1488"/>
                  <a:gd name="T26" fmla="*/ 470 w 490"/>
                  <a:gd name="T27" fmla="*/ 677 h 1488"/>
                  <a:gd name="T28" fmla="*/ 466 w 490"/>
                  <a:gd name="T29" fmla="*/ 706 h 1488"/>
                  <a:gd name="T30" fmla="*/ 398 w 490"/>
                  <a:gd name="T31" fmla="*/ 724 h 1488"/>
                  <a:gd name="T32" fmla="*/ 312 w 490"/>
                  <a:gd name="T33" fmla="*/ 688 h 1488"/>
                  <a:gd name="T34" fmla="*/ 336 w 490"/>
                  <a:gd name="T35" fmla="*/ 717 h 1488"/>
                  <a:gd name="T36" fmla="*/ 398 w 490"/>
                  <a:gd name="T37" fmla="*/ 808 h 1488"/>
                  <a:gd name="T38" fmla="*/ 413 w 490"/>
                  <a:gd name="T39" fmla="*/ 876 h 1488"/>
                  <a:gd name="T40" fmla="*/ 384 w 490"/>
                  <a:gd name="T41" fmla="*/ 881 h 1488"/>
                  <a:gd name="T42" fmla="*/ 317 w 490"/>
                  <a:gd name="T43" fmla="*/ 845 h 1488"/>
                  <a:gd name="T44" fmla="*/ 274 w 490"/>
                  <a:gd name="T45" fmla="*/ 782 h 1488"/>
                  <a:gd name="T46" fmla="*/ 254 w 490"/>
                  <a:gd name="T47" fmla="*/ 780 h 1488"/>
                  <a:gd name="T48" fmla="*/ 269 w 490"/>
                  <a:gd name="T49" fmla="*/ 876 h 1488"/>
                  <a:gd name="T50" fmla="*/ 307 w 490"/>
                  <a:gd name="T51" fmla="*/ 973 h 1488"/>
                  <a:gd name="T52" fmla="*/ 341 w 490"/>
                  <a:gd name="T53" fmla="*/ 1040 h 1488"/>
                  <a:gd name="T54" fmla="*/ 355 w 490"/>
                  <a:gd name="T55" fmla="*/ 1057 h 1488"/>
                  <a:gd name="T56" fmla="*/ 360 w 490"/>
                  <a:gd name="T57" fmla="*/ 1005 h 1488"/>
                  <a:gd name="T58" fmla="*/ 408 w 490"/>
                  <a:gd name="T59" fmla="*/ 995 h 1488"/>
                  <a:gd name="T60" fmla="*/ 446 w 490"/>
                  <a:gd name="T61" fmla="*/ 1005 h 1488"/>
                  <a:gd name="T62" fmla="*/ 475 w 490"/>
                  <a:gd name="T63" fmla="*/ 1042 h 1488"/>
                  <a:gd name="T64" fmla="*/ 470 w 490"/>
                  <a:gd name="T65" fmla="*/ 1090 h 1488"/>
                  <a:gd name="T66" fmla="*/ 427 w 490"/>
                  <a:gd name="T67" fmla="*/ 1126 h 1488"/>
                  <a:gd name="T68" fmla="*/ 360 w 490"/>
                  <a:gd name="T69" fmla="*/ 1123 h 1488"/>
                  <a:gd name="T70" fmla="*/ 278 w 490"/>
                  <a:gd name="T71" fmla="*/ 1061 h 1488"/>
                  <a:gd name="T72" fmla="*/ 235 w 490"/>
                  <a:gd name="T73" fmla="*/ 991 h 1488"/>
                  <a:gd name="T74" fmla="*/ 211 w 490"/>
                  <a:gd name="T75" fmla="*/ 818 h 1488"/>
                  <a:gd name="T76" fmla="*/ 187 w 490"/>
                  <a:gd name="T77" fmla="*/ 666 h 1488"/>
                  <a:gd name="T78" fmla="*/ 120 w 490"/>
                  <a:gd name="T79" fmla="*/ 600 h 1488"/>
                  <a:gd name="T80" fmla="*/ 58 w 490"/>
                  <a:gd name="T81" fmla="*/ 596 h 1488"/>
                  <a:gd name="T82" fmla="*/ 29 w 490"/>
                  <a:gd name="T83" fmla="*/ 637 h 1488"/>
                  <a:gd name="T84" fmla="*/ 48 w 490"/>
                  <a:gd name="T85" fmla="*/ 679 h 1488"/>
                  <a:gd name="T86" fmla="*/ 86 w 490"/>
                  <a:gd name="T87" fmla="*/ 684 h 1488"/>
                  <a:gd name="T88" fmla="*/ 115 w 490"/>
                  <a:gd name="T89" fmla="*/ 656 h 1488"/>
                  <a:gd name="T90" fmla="*/ 115 w 490"/>
                  <a:gd name="T91" fmla="*/ 706 h 1488"/>
                  <a:gd name="T92" fmla="*/ 130 w 490"/>
                  <a:gd name="T93" fmla="*/ 735 h 1488"/>
                  <a:gd name="T94" fmla="*/ 120 w 490"/>
                  <a:gd name="T95" fmla="*/ 767 h 1488"/>
                  <a:gd name="T96" fmla="*/ 82 w 490"/>
                  <a:gd name="T97" fmla="*/ 757 h 1488"/>
                  <a:gd name="T98" fmla="*/ 34 w 490"/>
                  <a:gd name="T99" fmla="*/ 721 h 1488"/>
                  <a:gd name="T100" fmla="*/ 0 w 490"/>
                  <a:gd name="T101" fmla="*/ 639 h 1488"/>
                  <a:gd name="T102" fmla="*/ 24 w 490"/>
                  <a:gd name="T103" fmla="*/ 527 h 1488"/>
                  <a:gd name="T104" fmla="*/ 91 w 490"/>
                  <a:gd name="T105" fmla="*/ 463 h 1488"/>
                  <a:gd name="T106" fmla="*/ 158 w 490"/>
                  <a:gd name="T107" fmla="*/ 422 h 1488"/>
                  <a:gd name="T108" fmla="*/ 240 w 490"/>
                  <a:gd name="T109" fmla="*/ 333 h 1488"/>
                  <a:gd name="T110" fmla="*/ 307 w 490"/>
                  <a:gd name="T111" fmla="*/ 208 h 1488"/>
                  <a:gd name="T112" fmla="*/ 317 w 490"/>
                  <a:gd name="T113" fmla="*/ 0 h 1488"/>
                  <a:gd name="T114" fmla="*/ 346 w 490"/>
                  <a:gd name="T115" fmla="*/ 32 h 1488"/>
                  <a:gd name="T116" fmla="*/ 379 w 490"/>
                  <a:gd name="T117" fmla="*/ 52 h 14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90"/>
                  <a:gd name="T178" fmla="*/ 0 h 1488"/>
                  <a:gd name="T179" fmla="*/ 490 w 490"/>
                  <a:gd name="T180" fmla="*/ 1488 h 14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90" h="1488">
                    <a:moveTo>
                      <a:pt x="403" y="82"/>
                    </a:moveTo>
                    <a:lnTo>
                      <a:pt x="408" y="111"/>
                    </a:lnTo>
                    <a:lnTo>
                      <a:pt x="413" y="149"/>
                    </a:lnTo>
                    <a:lnTo>
                      <a:pt x="413" y="192"/>
                    </a:lnTo>
                    <a:lnTo>
                      <a:pt x="413" y="236"/>
                    </a:lnTo>
                    <a:lnTo>
                      <a:pt x="413" y="279"/>
                    </a:lnTo>
                    <a:lnTo>
                      <a:pt x="408" y="322"/>
                    </a:lnTo>
                    <a:lnTo>
                      <a:pt x="398" y="370"/>
                    </a:lnTo>
                    <a:lnTo>
                      <a:pt x="389" y="413"/>
                    </a:lnTo>
                    <a:lnTo>
                      <a:pt x="374" y="461"/>
                    </a:lnTo>
                    <a:lnTo>
                      <a:pt x="355" y="500"/>
                    </a:lnTo>
                    <a:lnTo>
                      <a:pt x="336" y="538"/>
                    </a:lnTo>
                    <a:lnTo>
                      <a:pt x="312" y="576"/>
                    </a:lnTo>
                    <a:lnTo>
                      <a:pt x="283" y="605"/>
                    </a:lnTo>
                    <a:lnTo>
                      <a:pt x="250" y="634"/>
                    </a:lnTo>
                    <a:lnTo>
                      <a:pt x="216" y="653"/>
                    </a:lnTo>
                    <a:lnTo>
                      <a:pt x="178" y="668"/>
                    </a:lnTo>
                    <a:lnTo>
                      <a:pt x="187" y="672"/>
                    </a:lnTo>
                    <a:lnTo>
                      <a:pt x="197" y="672"/>
                    </a:lnTo>
                    <a:lnTo>
                      <a:pt x="206" y="672"/>
                    </a:lnTo>
                    <a:lnTo>
                      <a:pt x="221" y="672"/>
                    </a:lnTo>
                    <a:lnTo>
                      <a:pt x="235" y="672"/>
                    </a:lnTo>
                    <a:lnTo>
                      <a:pt x="250" y="668"/>
                    </a:lnTo>
                    <a:lnTo>
                      <a:pt x="264" y="663"/>
                    </a:lnTo>
                    <a:lnTo>
                      <a:pt x="278" y="663"/>
                    </a:lnTo>
                    <a:lnTo>
                      <a:pt x="298" y="663"/>
                    </a:lnTo>
                    <a:lnTo>
                      <a:pt x="317" y="672"/>
                    </a:lnTo>
                    <a:lnTo>
                      <a:pt x="331" y="682"/>
                    </a:lnTo>
                    <a:lnTo>
                      <a:pt x="346" y="696"/>
                    </a:lnTo>
                    <a:lnTo>
                      <a:pt x="355" y="711"/>
                    </a:lnTo>
                    <a:lnTo>
                      <a:pt x="355" y="730"/>
                    </a:lnTo>
                    <a:lnTo>
                      <a:pt x="346" y="749"/>
                    </a:lnTo>
                    <a:lnTo>
                      <a:pt x="322" y="768"/>
                    </a:lnTo>
                    <a:lnTo>
                      <a:pt x="302" y="778"/>
                    </a:lnTo>
                    <a:lnTo>
                      <a:pt x="317" y="783"/>
                    </a:lnTo>
                    <a:lnTo>
                      <a:pt x="360" y="778"/>
                    </a:lnTo>
                    <a:lnTo>
                      <a:pt x="394" y="788"/>
                    </a:lnTo>
                    <a:lnTo>
                      <a:pt x="418" y="807"/>
                    </a:lnTo>
                    <a:lnTo>
                      <a:pt x="437" y="826"/>
                    </a:lnTo>
                    <a:lnTo>
                      <a:pt x="446" y="850"/>
                    </a:lnTo>
                    <a:lnTo>
                      <a:pt x="456" y="874"/>
                    </a:lnTo>
                    <a:lnTo>
                      <a:pt x="470" y="888"/>
                    </a:lnTo>
                    <a:lnTo>
                      <a:pt x="490" y="893"/>
                    </a:lnTo>
                    <a:lnTo>
                      <a:pt x="480" y="912"/>
                    </a:lnTo>
                    <a:lnTo>
                      <a:pt x="466" y="927"/>
                    </a:lnTo>
                    <a:lnTo>
                      <a:pt x="446" y="936"/>
                    </a:lnTo>
                    <a:lnTo>
                      <a:pt x="427" y="946"/>
                    </a:lnTo>
                    <a:lnTo>
                      <a:pt x="398" y="951"/>
                    </a:lnTo>
                    <a:lnTo>
                      <a:pt x="370" y="946"/>
                    </a:lnTo>
                    <a:lnTo>
                      <a:pt x="341" y="932"/>
                    </a:lnTo>
                    <a:lnTo>
                      <a:pt x="312" y="903"/>
                    </a:lnTo>
                    <a:lnTo>
                      <a:pt x="293" y="884"/>
                    </a:lnTo>
                    <a:lnTo>
                      <a:pt x="288" y="903"/>
                    </a:lnTo>
                    <a:lnTo>
                      <a:pt x="336" y="941"/>
                    </a:lnTo>
                    <a:lnTo>
                      <a:pt x="370" y="980"/>
                    </a:lnTo>
                    <a:lnTo>
                      <a:pt x="389" y="1018"/>
                    </a:lnTo>
                    <a:lnTo>
                      <a:pt x="398" y="1061"/>
                    </a:lnTo>
                    <a:lnTo>
                      <a:pt x="403" y="1100"/>
                    </a:lnTo>
                    <a:lnTo>
                      <a:pt x="408" y="1128"/>
                    </a:lnTo>
                    <a:lnTo>
                      <a:pt x="413" y="1152"/>
                    </a:lnTo>
                    <a:lnTo>
                      <a:pt x="427" y="1157"/>
                    </a:lnTo>
                    <a:lnTo>
                      <a:pt x="408" y="1162"/>
                    </a:lnTo>
                    <a:lnTo>
                      <a:pt x="384" y="1157"/>
                    </a:lnTo>
                    <a:lnTo>
                      <a:pt x="360" y="1148"/>
                    </a:lnTo>
                    <a:lnTo>
                      <a:pt x="336" y="1133"/>
                    </a:lnTo>
                    <a:lnTo>
                      <a:pt x="317" y="1109"/>
                    </a:lnTo>
                    <a:lnTo>
                      <a:pt x="298" y="1085"/>
                    </a:lnTo>
                    <a:lnTo>
                      <a:pt x="278" y="1056"/>
                    </a:lnTo>
                    <a:lnTo>
                      <a:pt x="274" y="1028"/>
                    </a:lnTo>
                    <a:lnTo>
                      <a:pt x="264" y="960"/>
                    </a:lnTo>
                    <a:lnTo>
                      <a:pt x="250" y="975"/>
                    </a:lnTo>
                    <a:lnTo>
                      <a:pt x="254" y="1023"/>
                    </a:lnTo>
                    <a:lnTo>
                      <a:pt x="259" y="1066"/>
                    </a:lnTo>
                    <a:lnTo>
                      <a:pt x="264" y="1109"/>
                    </a:lnTo>
                    <a:lnTo>
                      <a:pt x="269" y="1152"/>
                    </a:lnTo>
                    <a:lnTo>
                      <a:pt x="274" y="1196"/>
                    </a:lnTo>
                    <a:lnTo>
                      <a:pt x="288" y="1234"/>
                    </a:lnTo>
                    <a:lnTo>
                      <a:pt x="307" y="1277"/>
                    </a:lnTo>
                    <a:lnTo>
                      <a:pt x="341" y="1316"/>
                    </a:lnTo>
                    <a:lnTo>
                      <a:pt x="341" y="1344"/>
                    </a:lnTo>
                    <a:lnTo>
                      <a:pt x="341" y="1364"/>
                    </a:lnTo>
                    <a:lnTo>
                      <a:pt x="346" y="1388"/>
                    </a:lnTo>
                    <a:lnTo>
                      <a:pt x="360" y="1407"/>
                    </a:lnTo>
                    <a:lnTo>
                      <a:pt x="355" y="1388"/>
                    </a:lnTo>
                    <a:lnTo>
                      <a:pt x="355" y="1364"/>
                    </a:lnTo>
                    <a:lnTo>
                      <a:pt x="355" y="1344"/>
                    </a:lnTo>
                    <a:lnTo>
                      <a:pt x="360" y="1320"/>
                    </a:lnTo>
                    <a:lnTo>
                      <a:pt x="379" y="1311"/>
                    </a:lnTo>
                    <a:lnTo>
                      <a:pt x="394" y="1306"/>
                    </a:lnTo>
                    <a:lnTo>
                      <a:pt x="408" y="1306"/>
                    </a:lnTo>
                    <a:lnTo>
                      <a:pt x="422" y="1306"/>
                    </a:lnTo>
                    <a:lnTo>
                      <a:pt x="437" y="1311"/>
                    </a:lnTo>
                    <a:lnTo>
                      <a:pt x="446" y="1320"/>
                    </a:lnTo>
                    <a:lnTo>
                      <a:pt x="456" y="1335"/>
                    </a:lnTo>
                    <a:lnTo>
                      <a:pt x="466" y="1349"/>
                    </a:lnTo>
                    <a:lnTo>
                      <a:pt x="475" y="1368"/>
                    </a:lnTo>
                    <a:lnTo>
                      <a:pt x="475" y="1388"/>
                    </a:lnTo>
                    <a:lnTo>
                      <a:pt x="475" y="1412"/>
                    </a:lnTo>
                    <a:lnTo>
                      <a:pt x="470" y="1431"/>
                    </a:lnTo>
                    <a:lnTo>
                      <a:pt x="461" y="1450"/>
                    </a:lnTo>
                    <a:lnTo>
                      <a:pt x="446" y="1469"/>
                    </a:lnTo>
                    <a:lnTo>
                      <a:pt x="427" y="1479"/>
                    </a:lnTo>
                    <a:lnTo>
                      <a:pt x="408" y="1488"/>
                    </a:lnTo>
                    <a:lnTo>
                      <a:pt x="384" y="1488"/>
                    </a:lnTo>
                    <a:lnTo>
                      <a:pt x="360" y="1474"/>
                    </a:lnTo>
                    <a:lnTo>
                      <a:pt x="331" y="1455"/>
                    </a:lnTo>
                    <a:lnTo>
                      <a:pt x="302" y="1426"/>
                    </a:lnTo>
                    <a:lnTo>
                      <a:pt x="278" y="1392"/>
                    </a:lnTo>
                    <a:lnTo>
                      <a:pt x="259" y="1364"/>
                    </a:lnTo>
                    <a:lnTo>
                      <a:pt x="240" y="1330"/>
                    </a:lnTo>
                    <a:lnTo>
                      <a:pt x="235" y="1301"/>
                    </a:lnTo>
                    <a:lnTo>
                      <a:pt x="221" y="1229"/>
                    </a:lnTo>
                    <a:lnTo>
                      <a:pt x="216" y="1152"/>
                    </a:lnTo>
                    <a:lnTo>
                      <a:pt x="211" y="1076"/>
                    </a:lnTo>
                    <a:lnTo>
                      <a:pt x="206" y="1004"/>
                    </a:lnTo>
                    <a:lnTo>
                      <a:pt x="202" y="936"/>
                    </a:lnTo>
                    <a:lnTo>
                      <a:pt x="187" y="874"/>
                    </a:lnTo>
                    <a:lnTo>
                      <a:pt x="173" y="831"/>
                    </a:lnTo>
                    <a:lnTo>
                      <a:pt x="149" y="802"/>
                    </a:lnTo>
                    <a:lnTo>
                      <a:pt x="120" y="788"/>
                    </a:lnTo>
                    <a:lnTo>
                      <a:pt x="96" y="778"/>
                    </a:lnTo>
                    <a:lnTo>
                      <a:pt x="77" y="778"/>
                    </a:lnTo>
                    <a:lnTo>
                      <a:pt x="58" y="783"/>
                    </a:lnTo>
                    <a:lnTo>
                      <a:pt x="43" y="797"/>
                    </a:lnTo>
                    <a:lnTo>
                      <a:pt x="34" y="812"/>
                    </a:lnTo>
                    <a:lnTo>
                      <a:pt x="29" y="836"/>
                    </a:lnTo>
                    <a:lnTo>
                      <a:pt x="34" y="860"/>
                    </a:lnTo>
                    <a:lnTo>
                      <a:pt x="38" y="884"/>
                    </a:lnTo>
                    <a:lnTo>
                      <a:pt x="48" y="893"/>
                    </a:lnTo>
                    <a:lnTo>
                      <a:pt x="62" y="903"/>
                    </a:lnTo>
                    <a:lnTo>
                      <a:pt x="72" y="898"/>
                    </a:lnTo>
                    <a:lnTo>
                      <a:pt x="86" y="898"/>
                    </a:lnTo>
                    <a:lnTo>
                      <a:pt x="101" y="884"/>
                    </a:lnTo>
                    <a:lnTo>
                      <a:pt x="110" y="874"/>
                    </a:lnTo>
                    <a:lnTo>
                      <a:pt x="115" y="860"/>
                    </a:lnTo>
                    <a:lnTo>
                      <a:pt x="125" y="888"/>
                    </a:lnTo>
                    <a:lnTo>
                      <a:pt x="120" y="912"/>
                    </a:lnTo>
                    <a:lnTo>
                      <a:pt x="115" y="927"/>
                    </a:lnTo>
                    <a:lnTo>
                      <a:pt x="101" y="936"/>
                    </a:lnTo>
                    <a:lnTo>
                      <a:pt x="120" y="951"/>
                    </a:lnTo>
                    <a:lnTo>
                      <a:pt x="130" y="965"/>
                    </a:lnTo>
                    <a:lnTo>
                      <a:pt x="130" y="980"/>
                    </a:lnTo>
                    <a:lnTo>
                      <a:pt x="125" y="1004"/>
                    </a:lnTo>
                    <a:lnTo>
                      <a:pt x="120" y="1008"/>
                    </a:lnTo>
                    <a:lnTo>
                      <a:pt x="110" y="1008"/>
                    </a:lnTo>
                    <a:lnTo>
                      <a:pt x="91" y="1004"/>
                    </a:lnTo>
                    <a:lnTo>
                      <a:pt x="82" y="994"/>
                    </a:lnTo>
                    <a:lnTo>
                      <a:pt x="62" y="980"/>
                    </a:lnTo>
                    <a:lnTo>
                      <a:pt x="48" y="965"/>
                    </a:lnTo>
                    <a:lnTo>
                      <a:pt x="34" y="946"/>
                    </a:lnTo>
                    <a:lnTo>
                      <a:pt x="24" y="932"/>
                    </a:lnTo>
                    <a:lnTo>
                      <a:pt x="10" y="893"/>
                    </a:lnTo>
                    <a:lnTo>
                      <a:pt x="0" y="840"/>
                    </a:lnTo>
                    <a:lnTo>
                      <a:pt x="0" y="788"/>
                    </a:lnTo>
                    <a:lnTo>
                      <a:pt x="5" y="735"/>
                    </a:lnTo>
                    <a:lnTo>
                      <a:pt x="24" y="692"/>
                    </a:lnTo>
                    <a:lnTo>
                      <a:pt x="43" y="653"/>
                    </a:lnTo>
                    <a:lnTo>
                      <a:pt x="67" y="629"/>
                    </a:lnTo>
                    <a:lnTo>
                      <a:pt x="91" y="610"/>
                    </a:lnTo>
                    <a:lnTo>
                      <a:pt x="115" y="591"/>
                    </a:lnTo>
                    <a:lnTo>
                      <a:pt x="139" y="576"/>
                    </a:lnTo>
                    <a:lnTo>
                      <a:pt x="158" y="557"/>
                    </a:lnTo>
                    <a:lnTo>
                      <a:pt x="178" y="533"/>
                    </a:lnTo>
                    <a:lnTo>
                      <a:pt x="211" y="485"/>
                    </a:lnTo>
                    <a:lnTo>
                      <a:pt x="240" y="437"/>
                    </a:lnTo>
                    <a:lnTo>
                      <a:pt x="269" y="389"/>
                    </a:lnTo>
                    <a:lnTo>
                      <a:pt x="293" y="336"/>
                    </a:lnTo>
                    <a:lnTo>
                      <a:pt x="307" y="274"/>
                    </a:lnTo>
                    <a:lnTo>
                      <a:pt x="322" y="197"/>
                    </a:lnTo>
                    <a:lnTo>
                      <a:pt x="322" y="111"/>
                    </a:lnTo>
                    <a:lnTo>
                      <a:pt x="317" y="0"/>
                    </a:lnTo>
                    <a:lnTo>
                      <a:pt x="326" y="15"/>
                    </a:lnTo>
                    <a:lnTo>
                      <a:pt x="336" y="29"/>
                    </a:lnTo>
                    <a:lnTo>
                      <a:pt x="346" y="44"/>
                    </a:lnTo>
                    <a:lnTo>
                      <a:pt x="355" y="48"/>
                    </a:lnTo>
                    <a:lnTo>
                      <a:pt x="365" y="58"/>
                    </a:lnTo>
                    <a:lnTo>
                      <a:pt x="379" y="68"/>
                    </a:lnTo>
                    <a:lnTo>
                      <a:pt x="389" y="72"/>
                    </a:lnTo>
                    <a:lnTo>
                      <a:pt x="403" y="82"/>
                    </a:lnTo>
                    <a:close/>
                  </a:path>
                </a:pathLst>
              </a:cu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vi-VN" smtClean="0">
                  <a:solidFill>
                    <a:srgbClr val="000000"/>
                  </a:solidFill>
                  <a:latin typeface="Times New Roman" pitchFamily="18" charset="0"/>
                  <a:cs typeface="Times New Roman" pitchFamily="18" charset="0"/>
                </a:endParaRPr>
              </a:p>
            </p:txBody>
          </p:sp>
          <p:sp>
            <p:nvSpPr>
              <p:cNvPr id="18482" name="Freeform 69"/>
              <p:cNvSpPr>
                <a:spLocks/>
              </p:cNvSpPr>
              <p:nvPr/>
            </p:nvSpPr>
            <p:spPr bwMode="auto">
              <a:xfrm>
                <a:off x="10771" y="1476"/>
                <a:ext cx="250" cy="771"/>
              </a:xfrm>
              <a:custGeom>
                <a:avLst/>
                <a:gdLst>
                  <a:gd name="T0" fmla="*/ 0 w 250"/>
                  <a:gd name="T1" fmla="*/ 578 h 806"/>
                  <a:gd name="T2" fmla="*/ 43 w 250"/>
                  <a:gd name="T3" fmla="*/ 530 h 806"/>
                  <a:gd name="T4" fmla="*/ 82 w 250"/>
                  <a:gd name="T5" fmla="*/ 474 h 806"/>
                  <a:gd name="T6" fmla="*/ 110 w 250"/>
                  <a:gd name="T7" fmla="*/ 414 h 806"/>
                  <a:gd name="T8" fmla="*/ 134 w 250"/>
                  <a:gd name="T9" fmla="*/ 353 h 806"/>
                  <a:gd name="T10" fmla="*/ 154 w 250"/>
                  <a:gd name="T11" fmla="*/ 284 h 806"/>
                  <a:gd name="T12" fmla="*/ 163 w 250"/>
                  <a:gd name="T13" fmla="*/ 212 h 806"/>
                  <a:gd name="T14" fmla="*/ 163 w 250"/>
                  <a:gd name="T15" fmla="*/ 143 h 806"/>
                  <a:gd name="T16" fmla="*/ 149 w 250"/>
                  <a:gd name="T17" fmla="*/ 74 h 806"/>
                  <a:gd name="T18" fmla="*/ 230 w 250"/>
                  <a:gd name="T19" fmla="*/ 0 h 806"/>
                  <a:gd name="T20" fmla="*/ 245 w 250"/>
                  <a:gd name="T21" fmla="*/ 63 h 806"/>
                  <a:gd name="T22" fmla="*/ 250 w 250"/>
                  <a:gd name="T23" fmla="*/ 132 h 806"/>
                  <a:gd name="T24" fmla="*/ 250 w 250"/>
                  <a:gd name="T25" fmla="*/ 206 h 806"/>
                  <a:gd name="T26" fmla="*/ 245 w 250"/>
                  <a:gd name="T27" fmla="*/ 279 h 806"/>
                  <a:gd name="T28" fmla="*/ 230 w 250"/>
                  <a:gd name="T29" fmla="*/ 357 h 806"/>
                  <a:gd name="T30" fmla="*/ 211 w 250"/>
                  <a:gd name="T31" fmla="*/ 433 h 806"/>
                  <a:gd name="T32" fmla="*/ 178 w 250"/>
                  <a:gd name="T33" fmla="*/ 504 h 806"/>
                  <a:gd name="T34" fmla="*/ 144 w 250"/>
                  <a:gd name="T35" fmla="*/ 570 h 806"/>
                  <a:gd name="T36" fmla="*/ 134 w 250"/>
                  <a:gd name="T37" fmla="*/ 570 h 806"/>
                  <a:gd name="T38" fmla="*/ 125 w 250"/>
                  <a:gd name="T39" fmla="*/ 570 h 806"/>
                  <a:gd name="T40" fmla="*/ 110 w 250"/>
                  <a:gd name="T41" fmla="*/ 574 h 806"/>
                  <a:gd name="T42" fmla="*/ 101 w 250"/>
                  <a:gd name="T43" fmla="*/ 578 h 806"/>
                  <a:gd name="T44" fmla="*/ 91 w 250"/>
                  <a:gd name="T45" fmla="*/ 581 h 806"/>
                  <a:gd name="T46" fmla="*/ 82 w 250"/>
                  <a:gd name="T47" fmla="*/ 588 h 806"/>
                  <a:gd name="T48" fmla="*/ 72 w 250"/>
                  <a:gd name="T49" fmla="*/ 600 h 806"/>
                  <a:gd name="T50" fmla="*/ 58 w 250"/>
                  <a:gd name="T51" fmla="*/ 615 h 806"/>
                  <a:gd name="T52" fmla="*/ 53 w 250"/>
                  <a:gd name="T53" fmla="*/ 618 h 806"/>
                  <a:gd name="T54" fmla="*/ 43 w 250"/>
                  <a:gd name="T55" fmla="*/ 618 h 806"/>
                  <a:gd name="T56" fmla="*/ 38 w 250"/>
                  <a:gd name="T57" fmla="*/ 615 h 806"/>
                  <a:gd name="T58" fmla="*/ 29 w 250"/>
                  <a:gd name="T59" fmla="*/ 607 h 806"/>
                  <a:gd name="T60" fmla="*/ 24 w 250"/>
                  <a:gd name="T61" fmla="*/ 596 h 806"/>
                  <a:gd name="T62" fmla="*/ 14 w 250"/>
                  <a:gd name="T63" fmla="*/ 588 h 806"/>
                  <a:gd name="T64" fmla="*/ 5 w 250"/>
                  <a:gd name="T65" fmla="*/ 581 h 806"/>
                  <a:gd name="T66" fmla="*/ 0 w 250"/>
                  <a:gd name="T67" fmla="*/ 578 h 80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0"/>
                  <a:gd name="T103" fmla="*/ 0 h 806"/>
                  <a:gd name="T104" fmla="*/ 250 w 250"/>
                  <a:gd name="T105" fmla="*/ 806 h 80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0" h="806">
                    <a:moveTo>
                      <a:pt x="0" y="754"/>
                    </a:moveTo>
                    <a:lnTo>
                      <a:pt x="43" y="691"/>
                    </a:lnTo>
                    <a:lnTo>
                      <a:pt x="82" y="619"/>
                    </a:lnTo>
                    <a:lnTo>
                      <a:pt x="110" y="542"/>
                    </a:lnTo>
                    <a:lnTo>
                      <a:pt x="134" y="461"/>
                    </a:lnTo>
                    <a:lnTo>
                      <a:pt x="154" y="370"/>
                    </a:lnTo>
                    <a:lnTo>
                      <a:pt x="163" y="278"/>
                    </a:lnTo>
                    <a:lnTo>
                      <a:pt x="163" y="187"/>
                    </a:lnTo>
                    <a:lnTo>
                      <a:pt x="149" y="96"/>
                    </a:lnTo>
                    <a:lnTo>
                      <a:pt x="230" y="0"/>
                    </a:lnTo>
                    <a:lnTo>
                      <a:pt x="245" y="82"/>
                    </a:lnTo>
                    <a:lnTo>
                      <a:pt x="250" y="173"/>
                    </a:lnTo>
                    <a:lnTo>
                      <a:pt x="250" y="269"/>
                    </a:lnTo>
                    <a:lnTo>
                      <a:pt x="245" y="365"/>
                    </a:lnTo>
                    <a:lnTo>
                      <a:pt x="230" y="466"/>
                    </a:lnTo>
                    <a:lnTo>
                      <a:pt x="211" y="566"/>
                    </a:lnTo>
                    <a:lnTo>
                      <a:pt x="178" y="658"/>
                    </a:lnTo>
                    <a:lnTo>
                      <a:pt x="144" y="744"/>
                    </a:lnTo>
                    <a:lnTo>
                      <a:pt x="134" y="744"/>
                    </a:lnTo>
                    <a:lnTo>
                      <a:pt x="125" y="744"/>
                    </a:lnTo>
                    <a:lnTo>
                      <a:pt x="110" y="749"/>
                    </a:lnTo>
                    <a:lnTo>
                      <a:pt x="101" y="754"/>
                    </a:lnTo>
                    <a:lnTo>
                      <a:pt x="91" y="758"/>
                    </a:lnTo>
                    <a:lnTo>
                      <a:pt x="82" y="768"/>
                    </a:lnTo>
                    <a:lnTo>
                      <a:pt x="72" y="782"/>
                    </a:lnTo>
                    <a:lnTo>
                      <a:pt x="58" y="802"/>
                    </a:lnTo>
                    <a:lnTo>
                      <a:pt x="53" y="806"/>
                    </a:lnTo>
                    <a:lnTo>
                      <a:pt x="43" y="806"/>
                    </a:lnTo>
                    <a:lnTo>
                      <a:pt x="38" y="802"/>
                    </a:lnTo>
                    <a:lnTo>
                      <a:pt x="29" y="792"/>
                    </a:lnTo>
                    <a:lnTo>
                      <a:pt x="24" y="778"/>
                    </a:lnTo>
                    <a:lnTo>
                      <a:pt x="14" y="768"/>
                    </a:lnTo>
                    <a:lnTo>
                      <a:pt x="5" y="758"/>
                    </a:lnTo>
                    <a:lnTo>
                      <a:pt x="0" y="754"/>
                    </a:lnTo>
                    <a:close/>
                  </a:path>
                </a:pathLst>
              </a:cu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vi-VN" smtClean="0">
                  <a:solidFill>
                    <a:srgbClr val="000000"/>
                  </a:solidFill>
                  <a:latin typeface="Times New Roman" pitchFamily="18" charset="0"/>
                  <a:cs typeface="Times New Roman" pitchFamily="18" charset="0"/>
                </a:endParaRPr>
              </a:p>
            </p:txBody>
          </p:sp>
        </p:grpSp>
        <p:sp>
          <p:nvSpPr>
            <p:cNvPr id="18464" name="AutoShape 70"/>
            <p:cNvSpPr>
              <a:spLocks noChangeArrowheads="1"/>
            </p:cNvSpPr>
            <p:nvPr/>
          </p:nvSpPr>
          <p:spPr bwMode="auto">
            <a:xfrm>
              <a:off x="2672" y="2679"/>
              <a:ext cx="6480" cy="85"/>
            </a:xfrm>
            <a:prstGeom prst="flowChartTerminator">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vi-VN" altLang="vi-VN" smtClean="0">
                <a:solidFill>
                  <a:srgbClr val="000000"/>
                </a:solidFill>
                <a:latin typeface="Times New Roman" pitchFamily="18" charset="0"/>
                <a:cs typeface="Times New Roman" pitchFamily="18" charset="0"/>
              </a:endParaRPr>
            </a:p>
          </p:txBody>
        </p:sp>
        <p:sp>
          <p:nvSpPr>
            <p:cNvPr id="18465" name="AutoShape 71"/>
            <p:cNvSpPr>
              <a:spLocks noChangeArrowheads="1"/>
            </p:cNvSpPr>
            <p:nvPr/>
          </p:nvSpPr>
          <p:spPr bwMode="auto">
            <a:xfrm>
              <a:off x="2636" y="11768"/>
              <a:ext cx="6480" cy="85"/>
            </a:xfrm>
            <a:prstGeom prst="flowChartTerminator">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vi-VN" altLang="vi-VN" smtClean="0">
                <a:solidFill>
                  <a:srgbClr val="000000"/>
                </a:solidFill>
                <a:latin typeface="Times New Roman" pitchFamily="18" charset="0"/>
                <a:cs typeface="Times New Roman" pitchFamily="18" charset="0"/>
              </a:endParaRPr>
            </a:p>
          </p:txBody>
        </p:sp>
        <p:sp>
          <p:nvSpPr>
            <p:cNvPr id="18466" name="AutoShape 72"/>
            <p:cNvSpPr>
              <a:spLocks noChangeArrowheads="1"/>
            </p:cNvSpPr>
            <p:nvPr/>
          </p:nvSpPr>
          <p:spPr bwMode="auto">
            <a:xfrm rot="5400000">
              <a:off x="-2195" y="7209"/>
              <a:ext cx="7710" cy="85"/>
            </a:xfrm>
            <a:prstGeom prst="flowChartTerminator">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vi-VN" altLang="vi-VN" smtClean="0">
                <a:solidFill>
                  <a:srgbClr val="000000"/>
                </a:solidFill>
                <a:latin typeface="Times New Roman" pitchFamily="18" charset="0"/>
                <a:cs typeface="Times New Roman" pitchFamily="18" charset="0"/>
              </a:endParaRPr>
            </a:p>
          </p:txBody>
        </p:sp>
        <p:sp>
          <p:nvSpPr>
            <p:cNvPr id="18467" name="AutoShape 73"/>
            <p:cNvSpPr>
              <a:spLocks noChangeArrowheads="1"/>
            </p:cNvSpPr>
            <p:nvPr/>
          </p:nvSpPr>
          <p:spPr bwMode="auto">
            <a:xfrm rot="5400000">
              <a:off x="6292" y="7224"/>
              <a:ext cx="7710" cy="85"/>
            </a:xfrm>
            <a:prstGeom prst="flowChartTerminator">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vi-VN" altLang="vi-VN" smtClean="0">
                <a:solidFill>
                  <a:srgbClr val="000000"/>
                </a:solidFill>
                <a:latin typeface="Times New Roman" pitchFamily="18" charset="0"/>
                <a:cs typeface="Times New Roman" pitchFamily="18" charset="0"/>
              </a:endParaRPr>
            </a:p>
          </p:txBody>
        </p:sp>
      </p:grpSp>
      <p:sp>
        <p:nvSpPr>
          <p:cNvPr id="18435" name="Oval 2"/>
          <p:cNvSpPr>
            <a:spLocks noChangeArrowheads="1"/>
          </p:cNvSpPr>
          <p:nvPr/>
        </p:nvSpPr>
        <p:spPr bwMode="auto">
          <a:xfrm>
            <a:off x="3305175" y="2514600"/>
            <a:ext cx="2667000" cy="1600200"/>
          </a:xfrm>
          <a:prstGeom prst="ellipse">
            <a:avLst/>
          </a:prstGeom>
          <a:solidFill>
            <a:srgbClr val="CCCD99"/>
          </a:solidFill>
          <a:ln w="9525">
            <a:solidFill>
              <a:srgbClr val="FF3300"/>
            </a:solidFill>
            <a:round/>
            <a:headEnd/>
            <a:tailEnd/>
          </a:ln>
        </p:spPr>
        <p:txBody>
          <a:bodyPr wrap="none" anchor="ctr"/>
          <a:lstStyle/>
          <a:p>
            <a:pPr algn="ctr" fontAlgn="base">
              <a:spcBef>
                <a:spcPct val="0"/>
              </a:spcBef>
              <a:spcAft>
                <a:spcPct val="0"/>
              </a:spcAft>
            </a:pPr>
            <a:r>
              <a:rPr lang="en-US" altLang="en-US" sz="2000" b="1" smtClean="0">
                <a:solidFill>
                  <a:srgbClr val="000000"/>
                </a:solidFill>
                <a:latin typeface="Times New Roman" pitchFamily="18" charset="0"/>
                <a:cs typeface="Times New Roman" pitchFamily="18" charset="0"/>
              </a:rPr>
              <a:t>NATRI HIĐROXIT</a:t>
            </a:r>
          </a:p>
          <a:p>
            <a:pPr algn="ctr" fontAlgn="base">
              <a:spcBef>
                <a:spcPct val="0"/>
              </a:spcBef>
              <a:spcAft>
                <a:spcPct val="0"/>
              </a:spcAft>
            </a:pPr>
            <a:r>
              <a:rPr lang="en-US" altLang="en-US" sz="2400" b="1" smtClean="0">
                <a:solidFill>
                  <a:srgbClr val="000000"/>
                </a:solidFill>
                <a:latin typeface="Times New Roman" pitchFamily="18" charset="0"/>
                <a:cs typeface="Times New Roman" pitchFamily="18" charset="0"/>
              </a:rPr>
              <a:t>(NaOH)</a:t>
            </a:r>
          </a:p>
        </p:txBody>
      </p:sp>
      <p:sp>
        <p:nvSpPr>
          <p:cNvPr id="18436" name="Line 3"/>
          <p:cNvSpPr>
            <a:spLocks noChangeShapeType="1"/>
          </p:cNvSpPr>
          <p:nvPr/>
        </p:nvSpPr>
        <p:spPr bwMode="auto">
          <a:xfrm>
            <a:off x="6019800" y="3276600"/>
            <a:ext cx="1524000" cy="6096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Times New Roman" pitchFamily="18" charset="0"/>
              <a:cs typeface="Times New Roman" pitchFamily="18" charset="0"/>
            </a:endParaRPr>
          </a:p>
        </p:txBody>
      </p:sp>
      <p:sp>
        <p:nvSpPr>
          <p:cNvPr id="18437" name="Line 4"/>
          <p:cNvSpPr>
            <a:spLocks noChangeShapeType="1"/>
          </p:cNvSpPr>
          <p:nvPr/>
        </p:nvSpPr>
        <p:spPr bwMode="auto">
          <a:xfrm flipV="1">
            <a:off x="5562600" y="1447800"/>
            <a:ext cx="914400" cy="12192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Times New Roman" pitchFamily="18" charset="0"/>
              <a:cs typeface="Times New Roman" pitchFamily="18" charset="0"/>
            </a:endParaRPr>
          </a:p>
        </p:txBody>
      </p:sp>
      <p:sp>
        <p:nvSpPr>
          <p:cNvPr id="18438" name="Line 5"/>
          <p:cNvSpPr>
            <a:spLocks noChangeShapeType="1"/>
          </p:cNvSpPr>
          <p:nvPr/>
        </p:nvSpPr>
        <p:spPr bwMode="auto">
          <a:xfrm flipH="1" flipV="1">
            <a:off x="2514600" y="990600"/>
            <a:ext cx="1447800" cy="16002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Times New Roman" pitchFamily="18" charset="0"/>
              <a:cs typeface="Times New Roman" pitchFamily="18" charset="0"/>
            </a:endParaRPr>
          </a:p>
        </p:txBody>
      </p:sp>
      <p:sp>
        <p:nvSpPr>
          <p:cNvPr id="18439" name="Line 6"/>
          <p:cNvSpPr>
            <a:spLocks noChangeShapeType="1"/>
          </p:cNvSpPr>
          <p:nvPr/>
        </p:nvSpPr>
        <p:spPr bwMode="auto">
          <a:xfrm>
            <a:off x="4800600" y="4148138"/>
            <a:ext cx="0" cy="3810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Times New Roman" pitchFamily="18" charset="0"/>
              <a:cs typeface="Times New Roman" pitchFamily="18" charset="0"/>
            </a:endParaRPr>
          </a:p>
        </p:txBody>
      </p:sp>
      <p:sp>
        <p:nvSpPr>
          <p:cNvPr id="18440" name="Line 7"/>
          <p:cNvSpPr>
            <a:spLocks noChangeShapeType="1"/>
          </p:cNvSpPr>
          <p:nvPr/>
        </p:nvSpPr>
        <p:spPr bwMode="auto">
          <a:xfrm flipH="1">
            <a:off x="1828800" y="3810000"/>
            <a:ext cx="1752600" cy="766763"/>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Times New Roman" pitchFamily="18" charset="0"/>
              <a:cs typeface="Times New Roman" pitchFamily="18" charset="0"/>
            </a:endParaRPr>
          </a:p>
        </p:txBody>
      </p:sp>
      <p:sp>
        <p:nvSpPr>
          <p:cNvPr id="18441" name="Text Box 8"/>
          <p:cNvSpPr txBox="1">
            <a:spLocks noChangeArrowheads="1"/>
          </p:cNvSpPr>
          <p:nvPr/>
        </p:nvSpPr>
        <p:spPr bwMode="auto">
          <a:xfrm>
            <a:off x="3124200" y="242888"/>
            <a:ext cx="2971800" cy="523875"/>
          </a:xfrm>
          <a:prstGeom prst="rect">
            <a:avLst/>
          </a:prstGeom>
          <a:noFill/>
          <a:ln w="76200">
            <a:solidFill>
              <a:srgbClr val="33CC33"/>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50000"/>
              </a:spcBef>
              <a:spcAft>
                <a:spcPct val="0"/>
              </a:spcAft>
            </a:pPr>
            <a:endParaRPr lang="en-US" altLang="en-US" sz="2800" b="1" dirty="0" smtClean="0">
              <a:solidFill>
                <a:srgbClr val="FF0000"/>
              </a:solidFill>
              <a:latin typeface="Times New Roman" pitchFamily="18" charset="0"/>
              <a:cs typeface="Times New Roman" pitchFamily="18" charset="0"/>
            </a:endParaRPr>
          </a:p>
        </p:txBody>
      </p:sp>
      <p:sp>
        <p:nvSpPr>
          <p:cNvPr id="43024" name="Text Box 16"/>
          <p:cNvSpPr txBox="1">
            <a:spLocks noChangeArrowheads="1"/>
          </p:cNvSpPr>
          <p:nvPr/>
        </p:nvSpPr>
        <p:spPr bwMode="auto">
          <a:xfrm>
            <a:off x="152400" y="457200"/>
            <a:ext cx="838200" cy="830263"/>
          </a:xfrm>
          <a:prstGeom prst="rect">
            <a:avLst/>
          </a:prstGeom>
          <a:solidFill>
            <a:srgbClr val="FFFF00"/>
          </a:solidFill>
          <a:ln w="19050">
            <a:solidFill>
              <a:srgbClr val="FF330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US" altLang="en-US" sz="1600" b="1" dirty="0" err="1" smtClean="0">
                <a:solidFill>
                  <a:srgbClr val="000000"/>
                </a:solidFill>
                <a:latin typeface="Times New Roman" pitchFamily="18" charset="0"/>
                <a:cs typeface="Times New Roman" pitchFamily="18" charset="0"/>
              </a:rPr>
              <a:t>Xà</a:t>
            </a:r>
            <a:endParaRPr lang="en-US" altLang="en-US" sz="1600" b="1" dirty="0" smtClean="0">
              <a:solidFill>
                <a:srgbClr val="000000"/>
              </a:solidFill>
              <a:latin typeface="Times New Roman" pitchFamily="18" charset="0"/>
              <a:cs typeface="Times New Roman" pitchFamily="18" charset="0"/>
            </a:endParaRPr>
          </a:p>
          <a:p>
            <a:pPr algn="ctr" eaLnBrk="1" fontAlgn="base" hangingPunct="1">
              <a:spcBef>
                <a:spcPct val="0"/>
              </a:spcBef>
              <a:spcAft>
                <a:spcPct val="0"/>
              </a:spcAft>
            </a:pPr>
            <a:r>
              <a:rPr lang="en-US" altLang="en-US" sz="1600" b="1" dirty="0" err="1" smtClean="0">
                <a:solidFill>
                  <a:srgbClr val="000000"/>
                </a:solidFill>
                <a:latin typeface="Times New Roman" pitchFamily="18" charset="0"/>
                <a:cs typeface="Times New Roman" pitchFamily="18" charset="0"/>
              </a:rPr>
              <a:t>phòng</a:t>
            </a:r>
            <a:endParaRPr lang="en-US" altLang="en-US" sz="1600" b="1" dirty="0" smtClean="0">
              <a:solidFill>
                <a:srgbClr val="000000"/>
              </a:solidFill>
              <a:latin typeface="Times New Roman" pitchFamily="18" charset="0"/>
              <a:cs typeface="Times New Roman" pitchFamily="18" charset="0"/>
            </a:endParaRPr>
          </a:p>
          <a:p>
            <a:pPr algn="ctr" eaLnBrk="1" fontAlgn="base" hangingPunct="1">
              <a:spcBef>
                <a:spcPct val="0"/>
              </a:spcBef>
              <a:spcAft>
                <a:spcPct val="0"/>
              </a:spcAft>
            </a:pPr>
            <a:r>
              <a:rPr lang="en-US" altLang="en-US" sz="1600" b="1" dirty="0" smtClean="0">
                <a:solidFill>
                  <a:srgbClr val="000000"/>
                </a:solidFill>
                <a:latin typeface="Times New Roman" pitchFamily="18" charset="0"/>
                <a:cs typeface="Times New Roman" pitchFamily="18" charset="0"/>
              </a:rPr>
              <a:t> </a:t>
            </a:r>
          </a:p>
        </p:txBody>
      </p:sp>
      <p:sp>
        <p:nvSpPr>
          <p:cNvPr id="43025" name="Text Box 17"/>
          <p:cNvSpPr txBox="1">
            <a:spLocks noChangeArrowheads="1"/>
          </p:cNvSpPr>
          <p:nvPr/>
        </p:nvSpPr>
        <p:spPr bwMode="auto">
          <a:xfrm>
            <a:off x="6519863" y="2076450"/>
            <a:ext cx="2057400" cy="369332"/>
          </a:xfrm>
          <a:prstGeom prst="rect">
            <a:avLst/>
          </a:prstGeom>
          <a:solidFill>
            <a:srgbClr val="FFFF00"/>
          </a:solidFill>
          <a:ln w="19050">
            <a:solidFill>
              <a:srgbClr val="FF330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US" altLang="en-US" b="1" smtClean="0">
                <a:solidFill>
                  <a:srgbClr val="000000"/>
                </a:solidFill>
                <a:latin typeface="Times New Roman" pitchFamily="18" charset="0"/>
                <a:cs typeface="Times New Roman" pitchFamily="18" charset="0"/>
              </a:rPr>
              <a:t>Tơ nhân tạo</a:t>
            </a:r>
          </a:p>
        </p:txBody>
      </p:sp>
      <p:sp>
        <p:nvSpPr>
          <p:cNvPr id="43026" name="Text Box 18"/>
          <p:cNvSpPr txBox="1">
            <a:spLocks noChangeArrowheads="1"/>
          </p:cNvSpPr>
          <p:nvPr/>
        </p:nvSpPr>
        <p:spPr bwMode="auto">
          <a:xfrm>
            <a:off x="3367088" y="6289675"/>
            <a:ext cx="2743200" cy="400110"/>
          </a:xfrm>
          <a:prstGeom prst="rect">
            <a:avLst/>
          </a:prstGeom>
          <a:solidFill>
            <a:srgbClr val="FFFF00"/>
          </a:solidFill>
          <a:ln w="28575">
            <a:solidFill>
              <a:srgbClr val="FF330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US" altLang="en-US" sz="2000" b="1" smtClean="0">
                <a:solidFill>
                  <a:srgbClr val="000000"/>
                </a:solidFill>
                <a:latin typeface="Times New Roman" pitchFamily="18" charset="0"/>
                <a:cs typeface="Times New Roman" pitchFamily="18" charset="0"/>
              </a:rPr>
              <a:t>S</a:t>
            </a:r>
            <a:r>
              <a:rPr lang="en-US" altLang="en-US" b="1" smtClean="0">
                <a:solidFill>
                  <a:srgbClr val="000000"/>
                </a:solidFill>
                <a:latin typeface="Times New Roman" pitchFamily="18" charset="0"/>
                <a:cs typeface="Times New Roman" pitchFamily="18" charset="0"/>
              </a:rPr>
              <a:t>ản xuất g</a:t>
            </a:r>
            <a:r>
              <a:rPr lang="en-US" altLang="en-US" sz="2000" b="1" smtClean="0">
                <a:solidFill>
                  <a:srgbClr val="000000"/>
                </a:solidFill>
                <a:latin typeface="Times New Roman" pitchFamily="18" charset="0"/>
                <a:cs typeface="Times New Roman" pitchFamily="18" charset="0"/>
              </a:rPr>
              <a:t>iấy</a:t>
            </a:r>
          </a:p>
        </p:txBody>
      </p:sp>
      <p:sp>
        <p:nvSpPr>
          <p:cNvPr id="43027" name="Text Box 19"/>
          <p:cNvSpPr txBox="1">
            <a:spLocks noChangeArrowheads="1"/>
          </p:cNvSpPr>
          <p:nvPr/>
        </p:nvSpPr>
        <p:spPr bwMode="auto">
          <a:xfrm>
            <a:off x="6367463" y="5176838"/>
            <a:ext cx="2514600" cy="369332"/>
          </a:xfrm>
          <a:prstGeom prst="rect">
            <a:avLst/>
          </a:prstGeom>
          <a:solidFill>
            <a:srgbClr val="FFFF00"/>
          </a:solidFill>
          <a:ln w="19050">
            <a:solidFill>
              <a:srgbClr val="FF330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US" altLang="en-US" b="1" smtClean="0">
                <a:solidFill>
                  <a:srgbClr val="000000"/>
                </a:solidFill>
                <a:latin typeface="Times New Roman" pitchFamily="18" charset="0"/>
                <a:cs typeface="Times New Roman" pitchFamily="18" charset="0"/>
              </a:rPr>
              <a:t>Sản xuất nhôm</a:t>
            </a:r>
          </a:p>
        </p:txBody>
      </p:sp>
      <p:sp>
        <p:nvSpPr>
          <p:cNvPr id="43028" name="Text Box 20"/>
          <p:cNvSpPr txBox="1">
            <a:spLocks noChangeArrowheads="1"/>
          </p:cNvSpPr>
          <p:nvPr/>
        </p:nvSpPr>
        <p:spPr bwMode="auto">
          <a:xfrm>
            <a:off x="420688" y="6051550"/>
            <a:ext cx="2200275" cy="369332"/>
          </a:xfrm>
          <a:prstGeom prst="rect">
            <a:avLst/>
          </a:prstGeom>
          <a:solidFill>
            <a:srgbClr val="FFFF00"/>
          </a:solidFill>
          <a:ln w="19050">
            <a:solidFill>
              <a:srgbClr val="FF330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US" altLang="en-US" b="1" smtClean="0">
                <a:solidFill>
                  <a:srgbClr val="000000"/>
                </a:solidFill>
                <a:latin typeface="Times New Roman" pitchFamily="18" charset="0"/>
                <a:cs typeface="Times New Roman" pitchFamily="18" charset="0"/>
              </a:rPr>
              <a:t>Chế biến dầu mỏ </a:t>
            </a:r>
          </a:p>
        </p:txBody>
      </p:sp>
      <p:pic>
        <p:nvPicPr>
          <p:cNvPr id="18447" name="Picture 21" descr="images1581483_tvad-omo-002-(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1524000"/>
            <a:ext cx="1600200" cy="9906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3030" name="Rectangle 22"/>
          <p:cNvSpPr>
            <a:spLocks noChangeArrowheads="1"/>
          </p:cNvSpPr>
          <p:nvPr/>
        </p:nvSpPr>
        <p:spPr bwMode="auto">
          <a:xfrm>
            <a:off x="152400" y="2747963"/>
            <a:ext cx="838200" cy="923925"/>
          </a:xfrm>
          <a:prstGeom prst="rect">
            <a:avLst/>
          </a:prstGeom>
          <a:solidFill>
            <a:srgbClr val="FFFF00"/>
          </a:solidFill>
          <a:ln w="9525">
            <a:solidFill>
              <a:srgbClr val="FF3300"/>
            </a:solidFill>
            <a:miter lim="800000"/>
            <a:headEnd/>
            <a:tailEnd/>
          </a:ln>
        </p:spPr>
        <p:txBody>
          <a:bodyPr>
            <a:spAutoFit/>
          </a:bodyPr>
          <a:lstStyle/>
          <a:p>
            <a:pPr fontAlgn="base">
              <a:spcBef>
                <a:spcPct val="0"/>
              </a:spcBef>
              <a:spcAft>
                <a:spcPct val="0"/>
              </a:spcAft>
            </a:pPr>
            <a:r>
              <a:rPr lang="en-US" altLang="en-US" b="1" smtClean="0">
                <a:solidFill>
                  <a:srgbClr val="000000"/>
                </a:solidFill>
                <a:latin typeface="Times New Roman" pitchFamily="18" charset="0"/>
                <a:cs typeface="Times New Roman" pitchFamily="18" charset="0"/>
              </a:rPr>
              <a:t>Chất tẩy rửa</a:t>
            </a:r>
          </a:p>
        </p:txBody>
      </p:sp>
      <p:sp>
        <p:nvSpPr>
          <p:cNvPr id="43031" name="Rectangle 23"/>
          <p:cNvSpPr>
            <a:spLocks noChangeArrowheads="1"/>
          </p:cNvSpPr>
          <p:nvPr/>
        </p:nvSpPr>
        <p:spPr bwMode="auto">
          <a:xfrm>
            <a:off x="200025" y="1566863"/>
            <a:ext cx="685800" cy="925512"/>
          </a:xfrm>
          <a:prstGeom prst="rect">
            <a:avLst/>
          </a:prstGeom>
          <a:solidFill>
            <a:srgbClr val="FFFF00"/>
          </a:solidFill>
          <a:ln w="9525">
            <a:solidFill>
              <a:srgbClr val="FF3300"/>
            </a:solidFill>
            <a:miter lim="800000"/>
            <a:headEnd/>
            <a:tailEnd/>
          </a:ln>
        </p:spPr>
        <p:txBody>
          <a:bodyPr>
            <a:spAutoFit/>
          </a:bodyPr>
          <a:lstStyle/>
          <a:p>
            <a:pPr algn="ctr" fontAlgn="base">
              <a:spcBef>
                <a:spcPct val="0"/>
              </a:spcBef>
              <a:spcAft>
                <a:spcPct val="0"/>
              </a:spcAft>
            </a:pPr>
            <a:r>
              <a:rPr lang="en-US" altLang="en-US" b="1" smtClean="0">
                <a:solidFill>
                  <a:srgbClr val="000000"/>
                </a:solidFill>
                <a:latin typeface="Times New Roman" pitchFamily="18" charset="0"/>
                <a:cs typeface="Times New Roman" pitchFamily="18" charset="0"/>
              </a:rPr>
              <a:t>Bột giặt</a:t>
            </a:r>
          </a:p>
          <a:p>
            <a:pPr algn="ctr" fontAlgn="base">
              <a:spcBef>
                <a:spcPct val="0"/>
              </a:spcBef>
              <a:spcAft>
                <a:spcPct val="0"/>
              </a:spcAft>
            </a:pPr>
            <a:endParaRPr lang="en-US" altLang="en-US" b="1" smtClean="0">
              <a:solidFill>
                <a:srgbClr val="000000"/>
              </a:solidFill>
              <a:latin typeface="Times New Roman" pitchFamily="18" charset="0"/>
              <a:cs typeface="Times New Roman" pitchFamily="18" charset="0"/>
            </a:endParaRPr>
          </a:p>
        </p:txBody>
      </p:sp>
      <p:sp>
        <p:nvSpPr>
          <p:cNvPr id="18450" name="Line 24"/>
          <p:cNvSpPr>
            <a:spLocks noChangeShapeType="1"/>
          </p:cNvSpPr>
          <p:nvPr/>
        </p:nvSpPr>
        <p:spPr bwMode="auto">
          <a:xfrm flipH="1" flipV="1">
            <a:off x="2514600" y="2024063"/>
            <a:ext cx="990600" cy="795337"/>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Times New Roman" pitchFamily="18" charset="0"/>
              <a:cs typeface="Times New Roman" pitchFamily="18" charset="0"/>
            </a:endParaRPr>
          </a:p>
        </p:txBody>
      </p:sp>
      <p:sp>
        <p:nvSpPr>
          <p:cNvPr id="18451" name="Line 25"/>
          <p:cNvSpPr>
            <a:spLocks noChangeShapeType="1"/>
          </p:cNvSpPr>
          <p:nvPr/>
        </p:nvSpPr>
        <p:spPr bwMode="auto">
          <a:xfrm flipH="1" flipV="1">
            <a:off x="2514600" y="3200400"/>
            <a:ext cx="762000" cy="1524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Times New Roman" pitchFamily="18" charset="0"/>
              <a:cs typeface="Times New Roman" pitchFamily="18" charset="0"/>
            </a:endParaRPr>
          </a:p>
        </p:txBody>
      </p:sp>
      <p:pic>
        <p:nvPicPr>
          <p:cNvPr id="18452" name="Picture 99" descr="Kết quả hình ảnh cho xà phòng bán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490538"/>
            <a:ext cx="1447800" cy="89376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8453" name="Picture 101" descr="Kết quả hình ảnh cho sản xuất nhô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3886200"/>
            <a:ext cx="2514600" cy="12954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8454" name="Picture 103" descr="Kết quả hình ảnh cho nhà máy dung quấ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4614863"/>
            <a:ext cx="2209800" cy="1427162"/>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8455" name="Picture 105" descr="Kết quả hình ảnh cho quy trình sản xuất tơ nhân tạ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7000" y="762000"/>
            <a:ext cx="2095500" cy="128587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nvGrpSpPr>
          <p:cNvPr id="18456" name="Group 110"/>
          <p:cNvGrpSpPr>
            <a:grpSpLocks/>
          </p:cNvGrpSpPr>
          <p:nvPr/>
        </p:nvGrpSpPr>
        <p:grpSpPr bwMode="auto">
          <a:xfrm>
            <a:off x="914400" y="2743200"/>
            <a:ext cx="1524000" cy="990600"/>
            <a:chOff x="432" y="1728"/>
            <a:chExt cx="960" cy="624"/>
          </a:xfrm>
        </p:grpSpPr>
        <p:pic>
          <p:nvPicPr>
            <p:cNvPr id="18458" name="Picture 107" descr="Kết quả hình ảnh cho viso javen+vim"/>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2" y="1728"/>
              <a:ext cx="432" cy="624"/>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8459" name="Picture 109" descr="Kết quả hình ảnh cho viso javen+vim"/>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4" y="1728"/>
              <a:ext cx="528" cy="624"/>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pic>
        <p:nvPicPr>
          <p:cNvPr id="18457" name="Picture 112" descr="Kết quả hình ảnh cho sản xuất giấy vệ sinh"/>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52800" y="4567238"/>
            <a:ext cx="2743200" cy="1709737"/>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9" name="Text Box 7"/>
          <p:cNvSpPr txBox="1">
            <a:spLocks noChangeArrowheads="1"/>
          </p:cNvSpPr>
          <p:nvPr/>
        </p:nvSpPr>
        <p:spPr bwMode="auto">
          <a:xfrm>
            <a:off x="3124200" y="235379"/>
            <a:ext cx="300990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600" b="1" i="1">
                <a:solidFill>
                  <a:schemeClr val="tx1"/>
                </a:solidFill>
                <a:latin typeface="VNI-Aptima" pitchFamily="2" charset="0"/>
              </a:defRPr>
            </a:lvl1pPr>
            <a:lvl2pPr marL="742950" indent="-285750" eaLnBrk="0" hangingPunct="0">
              <a:defRPr sz="3600" b="1" i="1">
                <a:solidFill>
                  <a:schemeClr val="tx1"/>
                </a:solidFill>
                <a:latin typeface="VNI-Aptima" pitchFamily="2" charset="0"/>
              </a:defRPr>
            </a:lvl2pPr>
            <a:lvl3pPr marL="1143000" indent="-228600" eaLnBrk="0" hangingPunct="0">
              <a:defRPr sz="3600" b="1" i="1">
                <a:solidFill>
                  <a:schemeClr val="tx1"/>
                </a:solidFill>
                <a:latin typeface="VNI-Aptima" pitchFamily="2" charset="0"/>
              </a:defRPr>
            </a:lvl3pPr>
            <a:lvl4pPr marL="1600200" indent="-228600" eaLnBrk="0" hangingPunct="0">
              <a:defRPr sz="3600" b="1" i="1">
                <a:solidFill>
                  <a:schemeClr val="tx1"/>
                </a:solidFill>
                <a:latin typeface="VNI-Aptima" pitchFamily="2" charset="0"/>
              </a:defRPr>
            </a:lvl4pPr>
            <a:lvl5pPr marL="2057400" indent="-228600" eaLnBrk="0" hangingPunct="0">
              <a:defRPr sz="3600" b="1" i="1">
                <a:solidFill>
                  <a:schemeClr val="tx1"/>
                </a:solidFill>
                <a:latin typeface="VNI-Aptima" pitchFamily="2" charset="0"/>
              </a:defRPr>
            </a:lvl5pPr>
            <a:lvl6pPr marL="2514600" indent="-228600" eaLnBrk="0" fontAlgn="base" hangingPunct="0">
              <a:spcBef>
                <a:spcPct val="0"/>
              </a:spcBef>
              <a:spcAft>
                <a:spcPct val="0"/>
              </a:spcAft>
              <a:defRPr sz="3600" b="1" i="1">
                <a:solidFill>
                  <a:schemeClr val="tx1"/>
                </a:solidFill>
                <a:latin typeface="VNI-Aptima" pitchFamily="2" charset="0"/>
              </a:defRPr>
            </a:lvl6pPr>
            <a:lvl7pPr marL="2971800" indent="-228600" eaLnBrk="0" fontAlgn="base" hangingPunct="0">
              <a:spcBef>
                <a:spcPct val="0"/>
              </a:spcBef>
              <a:spcAft>
                <a:spcPct val="0"/>
              </a:spcAft>
              <a:defRPr sz="3600" b="1" i="1">
                <a:solidFill>
                  <a:schemeClr val="tx1"/>
                </a:solidFill>
                <a:latin typeface="VNI-Aptima" pitchFamily="2" charset="0"/>
              </a:defRPr>
            </a:lvl7pPr>
            <a:lvl8pPr marL="3429000" indent="-228600" eaLnBrk="0" fontAlgn="base" hangingPunct="0">
              <a:spcBef>
                <a:spcPct val="0"/>
              </a:spcBef>
              <a:spcAft>
                <a:spcPct val="0"/>
              </a:spcAft>
              <a:defRPr sz="3600" b="1" i="1">
                <a:solidFill>
                  <a:schemeClr val="tx1"/>
                </a:solidFill>
                <a:latin typeface="VNI-Aptima" pitchFamily="2" charset="0"/>
              </a:defRPr>
            </a:lvl8pPr>
            <a:lvl9pPr marL="3886200" indent="-228600" eaLnBrk="0" fontAlgn="base" hangingPunct="0">
              <a:spcBef>
                <a:spcPct val="0"/>
              </a:spcBef>
              <a:spcAft>
                <a:spcPct val="0"/>
              </a:spcAft>
              <a:defRPr sz="3600" b="1" i="1">
                <a:solidFill>
                  <a:schemeClr val="tx1"/>
                </a:solidFill>
                <a:latin typeface="VNI-Aptima" pitchFamily="2" charset="0"/>
              </a:defRPr>
            </a:lvl9pPr>
          </a:lstStyle>
          <a:p>
            <a:pPr eaLnBrk="1" fontAlgn="base" hangingPunct="1">
              <a:spcBef>
                <a:spcPct val="50000"/>
              </a:spcBef>
              <a:spcAft>
                <a:spcPct val="0"/>
              </a:spcAft>
            </a:pPr>
            <a:r>
              <a:rPr lang="en-US" sz="2800" i="0" dirty="0" smtClean="0">
                <a:solidFill>
                  <a:srgbClr val="0000FF"/>
                </a:solidFill>
                <a:latin typeface="Times New Roman" pitchFamily="18" charset="0"/>
                <a:cs typeface="Times New Roman" pitchFamily="18" charset="0"/>
              </a:rPr>
              <a:t>III. ỨNG DỤNG</a:t>
            </a:r>
          </a:p>
        </p:txBody>
      </p:sp>
    </p:spTree>
    <p:extLst>
      <p:ext uri="{BB962C8B-B14F-4D97-AF65-F5344CB8AC3E}">
        <p14:creationId xmlns:p14="http://schemas.microsoft.com/office/powerpoint/2010/main" val="29929968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3024"/>
                                        </p:tgtEl>
                                        <p:attrNameLst>
                                          <p:attrName>style.visibility</p:attrName>
                                        </p:attrNameLst>
                                      </p:cBhvr>
                                      <p:to>
                                        <p:strVal val="visible"/>
                                      </p:to>
                                    </p:set>
                                    <p:animEffect transition="in" filter="box(in)">
                                      <p:cBhvr>
                                        <p:cTn id="7" dur="500"/>
                                        <p:tgtEl>
                                          <p:spTgt spid="43024"/>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3031"/>
                                        </p:tgtEl>
                                        <p:attrNameLst>
                                          <p:attrName>style.visibility</p:attrName>
                                        </p:attrNameLst>
                                      </p:cBhvr>
                                      <p:to>
                                        <p:strVal val="visible"/>
                                      </p:to>
                                    </p:set>
                                    <p:animEffect transition="in" filter="box(in)">
                                      <p:cBhvr>
                                        <p:cTn id="10" dur="500"/>
                                        <p:tgtEl>
                                          <p:spTgt spid="43031"/>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43030"/>
                                        </p:tgtEl>
                                        <p:attrNameLst>
                                          <p:attrName>style.visibility</p:attrName>
                                        </p:attrNameLst>
                                      </p:cBhvr>
                                      <p:to>
                                        <p:strVal val="visible"/>
                                      </p:to>
                                    </p:set>
                                    <p:animEffect transition="in" filter="box(in)">
                                      <p:cBhvr>
                                        <p:cTn id="13" dur="500"/>
                                        <p:tgtEl>
                                          <p:spTgt spid="43030"/>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43028"/>
                                        </p:tgtEl>
                                        <p:attrNameLst>
                                          <p:attrName>style.visibility</p:attrName>
                                        </p:attrNameLst>
                                      </p:cBhvr>
                                      <p:to>
                                        <p:strVal val="visible"/>
                                      </p:to>
                                    </p:set>
                                    <p:animEffect transition="in" filter="box(in)">
                                      <p:cBhvr>
                                        <p:cTn id="16" dur="500"/>
                                        <p:tgtEl>
                                          <p:spTgt spid="43028"/>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43026"/>
                                        </p:tgtEl>
                                        <p:attrNameLst>
                                          <p:attrName>style.visibility</p:attrName>
                                        </p:attrNameLst>
                                      </p:cBhvr>
                                      <p:to>
                                        <p:strVal val="visible"/>
                                      </p:to>
                                    </p:set>
                                    <p:animEffect transition="in" filter="box(in)">
                                      <p:cBhvr>
                                        <p:cTn id="19" dur="500"/>
                                        <p:tgtEl>
                                          <p:spTgt spid="43026"/>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43027"/>
                                        </p:tgtEl>
                                        <p:attrNameLst>
                                          <p:attrName>style.visibility</p:attrName>
                                        </p:attrNameLst>
                                      </p:cBhvr>
                                      <p:to>
                                        <p:strVal val="visible"/>
                                      </p:to>
                                    </p:set>
                                    <p:animEffect transition="in" filter="box(in)">
                                      <p:cBhvr>
                                        <p:cTn id="22" dur="500"/>
                                        <p:tgtEl>
                                          <p:spTgt spid="43027"/>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43025"/>
                                        </p:tgtEl>
                                        <p:attrNameLst>
                                          <p:attrName>style.visibility</p:attrName>
                                        </p:attrNameLst>
                                      </p:cBhvr>
                                      <p:to>
                                        <p:strVal val="visible"/>
                                      </p:to>
                                    </p:set>
                                    <p:animEffect transition="in" filter="box(in)">
                                      <p:cBhvr>
                                        <p:cTn id="25" dur="500"/>
                                        <p:tgtEl>
                                          <p:spTgt spid="430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24" grpId="0" animBg="1"/>
      <p:bldP spid="43025" grpId="0" animBg="1"/>
      <p:bldP spid="43026" grpId="0" animBg="1"/>
      <p:bldP spid="43027" grpId="0" animBg="1"/>
      <p:bldP spid="43028" grpId="0" animBg="1"/>
      <p:bldP spid="43030" grpId="0" animBg="1"/>
      <p:bldP spid="4303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 Box 4"/>
          <p:cNvSpPr txBox="1">
            <a:spLocks noChangeArrowheads="1"/>
          </p:cNvSpPr>
          <p:nvPr/>
        </p:nvSpPr>
        <p:spPr bwMode="auto">
          <a:xfrm>
            <a:off x="0" y="1676400"/>
            <a:ext cx="5486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Verdana" pitchFamily="34" charset="0"/>
              </a:defRPr>
            </a:lvl1pPr>
            <a:lvl2pPr>
              <a:defRPr sz="2800">
                <a:solidFill>
                  <a:schemeClr val="tx1"/>
                </a:solidFill>
                <a:latin typeface="Verdana" pitchFamily="34" charset="0"/>
              </a:defRPr>
            </a:lvl2pPr>
            <a:lvl3pPr>
              <a:defRPr sz="24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hangingPunct="0">
              <a:defRPr sz="2000">
                <a:solidFill>
                  <a:schemeClr val="tx1"/>
                </a:solidFill>
                <a:latin typeface="Verdana" pitchFamily="34" charset="0"/>
              </a:defRPr>
            </a:lvl6pPr>
            <a:lvl7pPr eaLnBrk="0" hangingPunct="0">
              <a:defRPr sz="2000">
                <a:solidFill>
                  <a:schemeClr val="tx1"/>
                </a:solidFill>
                <a:latin typeface="Verdana" pitchFamily="34" charset="0"/>
              </a:defRPr>
            </a:lvl7pPr>
            <a:lvl8pPr eaLnBrk="0" hangingPunct="0">
              <a:defRPr sz="2000">
                <a:solidFill>
                  <a:schemeClr val="tx1"/>
                </a:solidFill>
                <a:latin typeface="Verdana" pitchFamily="34" charset="0"/>
              </a:defRPr>
            </a:lvl8pPr>
            <a:lvl9pPr eaLnBrk="0" hangingPunct="0">
              <a:defRPr sz="2000">
                <a:solidFill>
                  <a:schemeClr val="tx1"/>
                </a:solidFill>
                <a:latin typeface="Verdana" pitchFamily="34" charset="0"/>
              </a:defRPr>
            </a:lvl9pPr>
          </a:lstStyle>
          <a:p>
            <a:pPr fontAlgn="base">
              <a:spcBef>
                <a:spcPct val="50000"/>
              </a:spcBef>
              <a:spcAft>
                <a:spcPct val="0"/>
              </a:spcAft>
            </a:pPr>
            <a:endParaRPr lang="en-US" altLang="en-US" sz="2800" smtClean="0">
              <a:solidFill>
                <a:srgbClr val="006699"/>
              </a:solidFill>
              <a:latin typeface="Arial Black" pitchFamily="34" charset="0"/>
            </a:endParaRPr>
          </a:p>
        </p:txBody>
      </p:sp>
      <p:sp>
        <p:nvSpPr>
          <p:cNvPr id="20486" name="Rectangle 8"/>
          <p:cNvSpPr>
            <a:spLocks noChangeArrowheads="1"/>
          </p:cNvSpPr>
          <p:nvPr/>
        </p:nvSpPr>
        <p:spPr bwMode="auto">
          <a:xfrm>
            <a:off x="5638800" y="3200400"/>
            <a:ext cx="3276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lang="en-US" altLang="en-US" sz="3600" smtClean="0">
              <a:solidFill>
                <a:srgbClr val="006699"/>
              </a:solidFill>
              <a:latin typeface="Times New Roman" pitchFamily="18" charset="0"/>
            </a:endParaRPr>
          </a:p>
        </p:txBody>
      </p:sp>
      <p:sp>
        <p:nvSpPr>
          <p:cNvPr id="20487" name="Rectangle 9"/>
          <p:cNvSpPr>
            <a:spLocks noChangeArrowheads="1"/>
          </p:cNvSpPr>
          <p:nvPr/>
        </p:nvSpPr>
        <p:spPr bwMode="auto">
          <a:xfrm>
            <a:off x="5638800" y="1981200"/>
            <a:ext cx="3505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lang="en-US" altLang="en-US" sz="2800" b="1" smtClean="0">
              <a:solidFill>
                <a:srgbClr val="000000"/>
              </a:solidFill>
              <a:latin typeface="Arial Black" pitchFamily="34" charset="0"/>
            </a:endParaRPr>
          </a:p>
        </p:txBody>
      </p:sp>
      <p:sp>
        <p:nvSpPr>
          <p:cNvPr id="20488" name="Rectangle 44"/>
          <p:cNvSpPr>
            <a:spLocks noChangeArrowheads="1"/>
          </p:cNvSpPr>
          <p:nvPr/>
        </p:nvSpPr>
        <p:spPr bwMode="auto">
          <a:xfrm>
            <a:off x="0" y="2438400"/>
            <a:ext cx="533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lang="en-US" altLang="en-US" sz="2800" b="1" smtClean="0">
              <a:solidFill>
                <a:srgbClr val="0000FF"/>
              </a:solidFill>
              <a:latin typeface="Times New Roman" pitchFamily="18" charset="0"/>
            </a:endParaRPr>
          </a:p>
        </p:txBody>
      </p:sp>
      <p:sp>
        <p:nvSpPr>
          <p:cNvPr id="11" name="Line 5"/>
          <p:cNvSpPr>
            <a:spLocks noChangeShapeType="1"/>
          </p:cNvSpPr>
          <p:nvPr/>
        </p:nvSpPr>
        <p:spPr bwMode="auto">
          <a:xfrm>
            <a:off x="1" y="429125"/>
            <a:ext cx="9143999" cy="0"/>
          </a:xfrm>
          <a:prstGeom prst="line">
            <a:avLst/>
          </a:prstGeom>
          <a:noFill/>
          <a:ln w="28575">
            <a:solidFill>
              <a:srgbClr val="CC6600"/>
            </a:solidFill>
            <a:round/>
            <a:headEnd/>
            <a:tailEnd/>
          </a:ln>
          <a:effectLst>
            <a:outerShdw dist="35921" dir="2700000" algn="ctr" rotWithShape="0">
              <a:srgbClr val="808080">
                <a:alpha val="50000"/>
              </a:srgbClr>
            </a:outerShdw>
          </a:effectLst>
          <a:extLst>
            <a:ext uri="{909E8E84-426E-40DD-AFC4-6F175D3DCCD1}">
              <a14:hiddenFill xmlns:a14="http://schemas.microsoft.com/office/drawing/2010/main">
                <a:noFill/>
              </a14:hiddenFill>
            </a:ext>
          </a:extLst>
        </p:spPr>
        <p:txBody>
          <a:bodyPr wrap="none"/>
          <a:lstStyle/>
          <a:p>
            <a:pPr fontAlgn="base">
              <a:spcBef>
                <a:spcPct val="0"/>
              </a:spcBef>
              <a:spcAft>
                <a:spcPct val="0"/>
              </a:spcAft>
            </a:pPr>
            <a:endParaRPr lang="en-US" sz="3600" b="1" i="1" smtClean="0">
              <a:solidFill>
                <a:srgbClr val="393939"/>
              </a:solidFill>
              <a:latin typeface="VNI-Aptima" pitchFamily="2" charset="0"/>
            </a:endParaRPr>
          </a:p>
        </p:txBody>
      </p:sp>
      <p:sp>
        <p:nvSpPr>
          <p:cNvPr id="12" name="Text Box 7"/>
          <p:cNvSpPr txBox="1">
            <a:spLocks noChangeArrowheads="1"/>
          </p:cNvSpPr>
          <p:nvPr/>
        </p:nvSpPr>
        <p:spPr bwMode="auto">
          <a:xfrm>
            <a:off x="0" y="492369"/>
            <a:ext cx="522701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600" b="1" i="1">
                <a:solidFill>
                  <a:schemeClr val="tx1"/>
                </a:solidFill>
                <a:latin typeface="VNI-Aptima" pitchFamily="2" charset="0"/>
              </a:defRPr>
            </a:lvl1pPr>
            <a:lvl2pPr marL="742950" indent="-285750" eaLnBrk="0" hangingPunct="0">
              <a:defRPr sz="3600" b="1" i="1">
                <a:solidFill>
                  <a:schemeClr val="tx1"/>
                </a:solidFill>
                <a:latin typeface="VNI-Aptima" pitchFamily="2" charset="0"/>
              </a:defRPr>
            </a:lvl2pPr>
            <a:lvl3pPr marL="1143000" indent="-228600" eaLnBrk="0" hangingPunct="0">
              <a:defRPr sz="3600" b="1" i="1">
                <a:solidFill>
                  <a:schemeClr val="tx1"/>
                </a:solidFill>
                <a:latin typeface="VNI-Aptima" pitchFamily="2" charset="0"/>
              </a:defRPr>
            </a:lvl3pPr>
            <a:lvl4pPr marL="1600200" indent="-228600" eaLnBrk="0" hangingPunct="0">
              <a:defRPr sz="3600" b="1" i="1">
                <a:solidFill>
                  <a:schemeClr val="tx1"/>
                </a:solidFill>
                <a:latin typeface="VNI-Aptima" pitchFamily="2" charset="0"/>
              </a:defRPr>
            </a:lvl4pPr>
            <a:lvl5pPr marL="2057400" indent="-228600" eaLnBrk="0" hangingPunct="0">
              <a:defRPr sz="3600" b="1" i="1">
                <a:solidFill>
                  <a:schemeClr val="tx1"/>
                </a:solidFill>
                <a:latin typeface="VNI-Aptima" pitchFamily="2" charset="0"/>
              </a:defRPr>
            </a:lvl5pPr>
            <a:lvl6pPr marL="2514600" indent="-228600" eaLnBrk="0" fontAlgn="base" hangingPunct="0">
              <a:spcBef>
                <a:spcPct val="0"/>
              </a:spcBef>
              <a:spcAft>
                <a:spcPct val="0"/>
              </a:spcAft>
              <a:defRPr sz="3600" b="1" i="1">
                <a:solidFill>
                  <a:schemeClr val="tx1"/>
                </a:solidFill>
                <a:latin typeface="VNI-Aptima" pitchFamily="2" charset="0"/>
              </a:defRPr>
            </a:lvl6pPr>
            <a:lvl7pPr marL="2971800" indent="-228600" eaLnBrk="0" fontAlgn="base" hangingPunct="0">
              <a:spcBef>
                <a:spcPct val="0"/>
              </a:spcBef>
              <a:spcAft>
                <a:spcPct val="0"/>
              </a:spcAft>
              <a:defRPr sz="3600" b="1" i="1">
                <a:solidFill>
                  <a:schemeClr val="tx1"/>
                </a:solidFill>
                <a:latin typeface="VNI-Aptima" pitchFamily="2" charset="0"/>
              </a:defRPr>
            </a:lvl7pPr>
            <a:lvl8pPr marL="3429000" indent="-228600" eaLnBrk="0" fontAlgn="base" hangingPunct="0">
              <a:spcBef>
                <a:spcPct val="0"/>
              </a:spcBef>
              <a:spcAft>
                <a:spcPct val="0"/>
              </a:spcAft>
              <a:defRPr sz="3600" b="1" i="1">
                <a:solidFill>
                  <a:schemeClr val="tx1"/>
                </a:solidFill>
                <a:latin typeface="VNI-Aptima" pitchFamily="2" charset="0"/>
              </a:defRPr>
            </a:lvl8pPr>
            <a:lvl9pPr marL="3886200" indent="-228600" eaLnBrk="0" fontAlgn="base" hangingPunct="0">
              <a:spcBef>
                <a:spcPct val="0"/>
              </a:spcBef>
              <a:spcAft>
                <a:spcPct val="0"/>
              </a:spcAft>
              <a:defRPr sz="3600" b="1" i="1">
                <a:solidFill>
                  <a:schemeClr val="tx1"/>
                </a:solidFill>
                <a:latin typeface="VNI-Aptima" pitchFamily="2" charset="0"/>
              </a:defRPr>
            </a:lvl9pPr>
          </a:lstStyle>
          <a:p>
            <a:pPr eaLnBrk="1" fontAlgn="base" hangingPunct="1">
              <a:spcBef>
                <a:spcPct val="50000"/>
              </a:spcBef>
              <a:spcAft>
                <a:spcPct val="0"/>
              </a:spcAft>
            </a:pPr>
            <a:r>
              <a:rPr lang="en-US" sz="2800" i="0" dirty="0" smtClean="0">
                <a:solidFill>
                  <a:srgbClr val="0000FF"/>
                </a:solidFill>
                <a:latin typeface="Times New Roman" pitchFamily="18" charset="0"/>
                <a:cs typeface="Times New Roman" pitchFamily="18" charset="0"/>
              </a:rPr>
              <a:t>IV. </a:t>
            </a:r>
            <a:r>
              <a:rPr lang="en-US" sz="2800" i="0" u="sng" dirty="0" smtClean="0">
                <a:solidFill>
                  <a:srgbClr val="0000FF"/>
                </a:solidFill>
                <a:latin typeface="Times New Roman" pitchFamily="18" charset="0"/>
                <a:cs typeface="Times New Roman" pitchFamily="18" charset="0"/>
              </a:rPr>
              <a:t>SẢN XUẤT </a:t>
            </a:r>
            <a:r>
              <a:rPr lang="en-US" sz="2800" i="0" u="sng" dirty="0" err="1" smtClean="0">
                <a:solidFill>
                  <a:srgbClr val="0000FF"/>
                </a:solidFill>
                <a:latin typeface="Times New Roman" pitchFamily="18" charset="0"/>
                <a:cs typeface="Times New Roman" pitchFamily="18" charset="0"/>
              </a:rPr>
              <a:t>NaOH</a:t>
            </a:r>
            <a:endParaRPr lang="en-US" sz="2800" i="0" u="sng" dirty="0" smtClean="0">
              <a:solidFill>
                <a:srgbClr val="0000FF"/>
              </a:solidFill>
              <a:latin typeface="Times New Roman" pitchFamily="18" charset="0"/>
              <a:cs typeface="Times New Roman" pitchFamily="18" charset="0"/>
            </a:endParaRPr>
          </a:p>
        </p:txBody>
      </p:sp>
      <p:sp>
        <p:nvSpPr>
          <p:cNvPr id="13" name="WordArt 13"/>
          <p:cNvSpPr>
            <a:spLocks noChangeArrowheads="1" noChangeShapeType="1" noTextEdit="1"/>
          </p:cNvSpPr>
          <p:nvPr/>
        </p:nvSpPr>
        <p:spPr bwMode="auto">
          <a:xfrm>
            <a:off x="1" y="36094"/>
            <a:ext cx="9143999" cy="344905"/>
          </a:xfrm>
          <a:prstGeom prst="rect">
            <a:avLst/>
          </a:prstGeom>
        </p:spPr>
        <p:txBody>
          <a:bodyPr wrap="none" fromWordArt="1">
            <a:prstTxWarp prst="textWave1">
              <a:avLst>
                <a:gd name="adj1" fmla="val 3741"/>
                <a:gd name="adj2" fmla="val -583"/>
              </a:avLst>
            </a:prstTxWarp>
            <a:scene3d>
              <a:camera prst="legacyObliqueBottomLeft"/>
              <a:lightRig rig="legacyFlat3" dir="t"/>
            </a:scene3d>
            <a:sp3d extrusionH="74600" prstMaterial="legacyMatte">
              <a:extrusionClr>
                <a:srgbClr val="CC6600"/>
              </a:extrusionClr>
            </a:sp3d>
          </a:bodyPr>
          <a:lstStyle/>
          <a:p>
            <a:pPr algn="ctr" fontAlgn="base">
              <a:spcBef>
                <a:spcPct val="0"/>
              </a:spcBef>
              <a:spcAft>
                <a:spcPct val="0"/>
              </a:spcAft>
            </a:pPr>
            <a:r>
              <a:rPr lang="en-US" sz="3600" b="1" kern="10" dirty="0" smtClean="0">
                <a:ln w="9525">
                  <a:round/>
                  <a:headEnd/>
                  <a:tailEnd/>
                </a:ln>
                <a:solidFill>
                  <a:srgbClr val="FF0000"/>
                </a:solidFill>
                <a:latin typeface="Times New Roman" pitchFamily="18" charset="0"/>
                <a:cs typeface="Times New Roman" pitchFamily="18" charset="0"/>
              </a:rPr>
              <a:t>BÀI 8: </a:t>
            </a:r>
            <a:r>
              <a:rPr lang="vi-VN" sz="3600" b="1" kern="10" dirty="0" smtClean="0">
                <a:ln w="9525">
                  <a:round/>
                  <a:headEnd/>
                  <a:tailEnd/>
                </a:ln>
                <a:solidFill>
                  <a:srgbClr val="FF0000"/>
                </a:solidFill>
                <a:latin typeface="Times New Roman" pitchFamily="18" charset="0"/>
                <a:cs typeface="Times New Roman" pitchFamily="18" charset="0"/>
              </a:rPr>
              <a:t>MỘT SỐ BAZƠ QUAN TRỌNG</a:t>
            </a:r>
            <a:r>
              <a:rPr lang="en-US" sz="3600" b="1" kern="10" dirty="0" smtClean="0">
                <a:ln w="9525">
                  <a:round/>
                  <a:headEnd/>
                  <a:tailEnd/>
                </a:ln>
                <a:solidFill>
                  <a:srgbClr val="FF0000"/>
                </a:solidFill>
                <a:latin typeface="Times New Roman" pitchFamily="18" charset="0"/>
                <a:cs typeface="Times New Roman" pitchFamily="18" charset="0"/>
              </a:rPr>
              <a:t> - </a:t>
            </a:r>
            <a:r>
              <a:rPr lang="en-US" sz="3600" b="1" kern="10" dirty="0" err="1" smtClean="0">
                <a:ln w="9525">
                  <a:round/>
                  <a:headEnd/>
                  <a:tailEnd/>
                </a:ln>
                <a:solidFill>
                  <a:srgbClr val="FF0000"/>
                </a:solidFill>
                <a:latin typeface="Times New Roman" pitchFamily="18" charset="0"/>
                <a:cs typeface="Times New Roman" pitchFamily="18" charset="0"/>
              </a:rPr>
              <a:t>NaOH</a:t>
            </a:r>
            <a:endParaRPr lang="en-US" sz="3600" b="1" kern="10" dirty="0" smtClean="0">
              <a:ln w="9525">
                <a:round/>
                <a:headEnd/>
                <a:tailEnd/>
              </a:ln>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0216664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Line 2"/>
          <p:cNvSpPr>
            <a:spLocks noChangeShapeType="1"/>
          </p:cNvSpPr>
          <p:nvPr/>
        </p:nvSpPr>
        <p:spPr bwMode="auto">
          <a:xfrm>
            <a:off x="6457950" y="1130300"/>
            <a:ext cx="0" cy="4419600"/>
          </a:xfrm>
          <a:prstGeom prst="line">
            <a:avLst/>
          </a:prstGeom>
          <a:noFill/>
          <a:ln w="571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196611" name="Line 3"/>
          <p:cNvSpPr>
            <a:spLocks noChangeShapeType="1"/>
          </p:cNvSpPr>
          <p:nvPr/>
        </p:nvSpPr>
        <p:spPr bwMode="auto">
          <a:xfrm>
            <a:off x="2651125" y="2644775"/>
            <a:ext cx="4343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grpSp>
        <p:nvGrpSpPr>
          <p:cNvPr id="196612" name="Group 4"/>
          <p:cNvGrpSpPr>
            <a:grpSpLocks/>
          </p:cNvGrpSpPr>
          <p:nvPr/>
        </p:nvGrpSpPr>
        <p:grpSpPr bwMode="auto">
          <a:xfrm>
            <a:off x="2717800" y="2927350"/>
            <a:ext cx="1774825" cy="76200"/>
            <a:chOff x="1392" y="2494"/>
            <a:chExt cx="1118" cy="2"/>
          </a:xfrm>
        </p:grpSpPr>
        <p:sp>
          <p:nvSpPr>
            <p:cNvPr id="21728" name="Line 5"/>
            <p:cNvSpPr>
              <a:spLocks noChangeShapeType="1"/>
            </p:cNvSpPr>
            <p:nvPr/>
          </p:nvSpPr>
          <p:spPr bwMode="auto">
            <a:xfrm>
              <a:off x="1392" y="2496"/>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21729" name="Line 6"/>
            <p:cNvSpPr>
              <a:spLocks noChangeShapeType="1"/>
            </p:cNvSpPr>
            <p:nvPr/>
          </p:nvSpPr>
          <p:spPr bwMode="auto">
            <a:xfrm>
              <a:off x="1722" y="2496"/>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21730" name="Line 7"/>
            <p:cNvSpPr>
              <a:spLocks noChangeShapeType="1"/>
            </p:cNvSpPr>
            <p:nvPr/>
          </p:nvSpPr>
          <p:spPr bwMode="auto">
            <a:xfrm>
              <a:off x="2048" y="2494"/>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21731" name="Line 8"/>
            <p:cNvSpPr>
              <a:spLocks noChangeShapeType="1"/>
            </p:cNvSpPr>
            <p:nvPr/>
          </p:nvSpPr>
          <p:spPr bwMode="auto">
            <a:xfrm>
              <a:off x="2318" y="2494"/>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grpSp>
      <p:grpSp>
        <p:nvGrpSpPr>
          <p:cNvPr id="196617" name="Group 9"/>
          <p:cNvGrpSpPr>
            <a:grpSpLocks/>
          </p:cNvGrpSpPr>
          <p:nvPr/>
        </p:nvGrpSpPr>
        <p:grpSpPr bwMode="auto">
          <a:xfrm>
            <a:off x="5124450" y="2790825"/>
            <a:ext cx="1774825" cy="3175"/>
            <a:chOff x="1392" y="2494"/>
            <a:chExt cx="1118" cy="2"/>
          </a:xfrm>
        </p:grpSpPr>
        <p:sp>
          <p:nvSpPr>
            <p:cNvPr id="21724" name="Line 10"/>
            <p:cNvSpPr>
              <a:spLocks noChangeShapeType="1"/>
            </p:cNvSpPr>
            <p:nvPr/>
          </p:nvSpPr>
          <p:spPr bwMode="auto">
            <a:xfrm>
              <a:off x="1392" y="2496"/>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21725" name="Line 11"/>
            <p:cNvSpPr>
              <a:spLocks noChangeShapeType="1"/>
            </p:cNvSpPr>
            <p:nvPr/>
          </p:nvSpPr>
          <p:spPr bwMode="auto">
            <a:xfrm>
              <a:off x="1722" y="2496"/>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21726" name="Line 12"/>
            <p:cNvSpPr>
              <a:spLocks noChangeShapeType="1"/>
            </p:cNvSpPr>
            <p:nvPr/>
          </p:nvSpPr>
          <p:spPr bwMode="auto">
            <a:xfrm>
              <a:off x="2048" y="2494"/>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21727" name="Line 13"/>
            <p:cNvSpPr>
              <a:spLocks noChangeShapeType="1"/>
            </p:cNvSpPr>
            <p:nvPr/>
          </p:nvSpPr>
          <p:spPr bwMode="auto">
            <a:xfrm>
              <a:off x="2318" y="2494"/>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grpSp>
      <p:grpSp>
        <p:nvGrpSpPr>
          <p:cNvPr id="196622" name="Group 14"/>
          <p:cNvGrpSpPr>
            <a:grpSpLocks/>
          </p:cNvGrpSpPr>
          <p:nvPr/>
        </p:nvGrpSpPr>
        <p:grpSpPr bwMode="auto">
          <a:xfrm>
            <a:off x="2641600" y="3105150"/>
            <a:ext cx="1816100" cy="74613"/>
            <a:chOff x="1392" y="2494"/>
            <a:chExt cx="1118" cy="2"/>
          </a:xfrm>
        </p:grpSpPr>
        <p:sp>
          <p:nvSpPr>
            <p:cNvPr id="21720" name="Line 15"/>
            <p:cNvSpPr>
              <a:spLocks noChangeShapeType="1"/>
            </p:cNvSpPr>
            <p:nvPr/>
          </p:nvSpPr>
          <p:spPr bwMode="auto">
            <a:xfrm>
              <a:off x="1392" y="2496"/>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21721" name="Line 16"/>
            <p:cNvSpPr>
              <a:spLocks noChangeShapeType="1"/>
            </p:cNvSpPr>
            <p:nvPr/>
          </p:nvSpPr>
          <p:spPr bwMode="auto">
            <a:xfrm>
              <a:off x="1722" y="2496"/>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21722" name="Line 17"/>
            <p:cNvSpPr>
              <a:spLocks noChangeShapeType="1"/>
            </p:cNvSpPr>
            <p:nvPr/>
          </p:nvSpPr>
          <p:spPr bwMode="auto">
            <a:xfrm>
              <a:off x="2048" y="2494"/>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21723" name="Line 18"/>
            <p:cNvSpPr>
              <a:spLocks noChangeShapeType="1"/>
            </p:cNvSpPr>
            <p:nvPr/>
          </p:nvSpPr>
          <p:spPr bwMode="auto">
            <a:xfrm>
              <a:off x="2318" y="2494"/>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grpSp>
      <p:grpSp>
        <p:nvGrpSpPr>
          <p:cNvPr id="196627" name="Group 19"/>
          <p:cNvGrpSpPr>
            <a:grpSpLocks/>
          </p:cNvGrpSpPr>
          <p:nvPr/>
        </p:nvGrpSpPr>
        <p:grpSpPr bwMode="auto">
          <a:xfrm>
            <a:off x="5194300" y="3136900"/>
            <a:ext cx="1752600" cy="87313"/>
            <a:chOff x="1392" y="2494"/>
            <a:chExt cx="1118" cy="2"/>
          </a:xfrm>
        </p:grpSpPr>
        <p:sp>
          <p:nvSpPr>
            <p:cNvPr id="21716" name="Line 20"/>
            <p:cNvSpPr>
              <a:spLocks noChangeShapeType="1"/>
            </p:cNvSpPr>
            <p:nvPr/>
          </p:nvSpPr>
          <p:spPr bwMode="auto">
            <a:xfrm>
              <a:off x="1392" y="2496"/>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21717" name="Line 21"/>
            <p:cNvSpPr>
              <a:spLocks noChangeShapeType="1"/>
            </p:cNvSpPr>
            <p:nvPr/>
          </p:nvSpPr>
          <p:spPr bwMode="auto">
            <a:xfrm>
              <a:off x="1722" y="2496"/>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21718" name="Line 22"/>
            <p:cNvSpPr>
              <a:spLocks noChangeShapeType="1"/>
            </p:cNvSpPr>
            <p:nvPr/>
          </p:nvSpPr>
          <p:spPr bwMode="auto">
            <a:xfrm>
              <a:off x="2048" y="2494"/>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21719" name="Line 23"/>
            <p:cNvSpPr>
              <a:spLocks noChangeShapeType="1"/>
            </p:cNvSpPr>
            <p:nvPr/>
          </p:nvSpPr>
          <p:spPr bwMode="auto">
            <a:xfrm>
              <a:off x="2318" y="2494"/>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grpSp>
      <p:grpSp>
        <p:nvGrpSpPr>
          <p:cNvPr id="196632" name="Group 24"/>
          <p:cNvGrpSpPr>
            <a:grpSpLocks/>
          </p:cNvGrpSpPr>
          <p:nvPr/>
        </p:nvGrpSpPr>
        <p:grpSpPr bwMode="auto">
          <a:xfrm>
            <a:off x="2857500" y="3324225"/>
            <a:ext cx="1765300" cy="79375"/>
            <a:chOff x="1392" y="2494"/>
            <a:chExt cx="1118" cy="2"/>
          </a:xfrm>
        </p:grpSpPr>
        <p:sp>
          <p:nvSpPr>
            <p:cNvPr id="21712" name="Line 25"/>
            <p:cNvSpPr>
              <a:spLocks noChangeShapeType="1"/>
            </p:cNvSpPr>
            <p:nvPr/>
          </p:nvSpPr>
          <p:spPr bwMode="auto">
            <a:xfrm>
              <a:off x="1392" y="2496"/>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21713" name="Line 26"/>
            <p:cNvSpPr>
              <a:spLocks noChangeShapeType="1"/>
            </p:cNvSpPr>
            <p:nvPr/>
          </p:nvSpPr>
          <p:spPr bwMode="auto">
            <a:xfrm>
              <a:off x="1722" y="2496"/>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21714" name="Line 27"/>
            <p:cNvSpPr>
              <a:spLocks noChangeShapeType="1"/>
            </p:cNvSpPr>
            <p:nvPr/>
          </p:nvSpPr>
          <p:spPr bwMode="auto">
            <a:xfrm>
              <a:off x="2048" y="2494"/>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21715" name="Line 28"/>
            <p:cNvSpPr>
              <a:spLocks noChangeShapeType="1"/>
            </p:cNvSpPr>
            <p:nvPr/>
          </p:nvSpPr>
          <p:spPr bwMode="auto">
            <a:xfrm>
              <a:off x="2318" y="2494"/>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grpSp>
      <p:grpSp>
        <p:nvGrpSpPr>
          <p:cNvPr id="196637" name="Group 29"/>
          <p:cNvGrpSpPr>
            <a:grpSpLocks/>
          </p:cNvGrpSpPr>
          <p:nvPr/>
        </p:nvGrpSpPr>
        <p:grpSpPr bwMode="auto">
          <a:xfrm>
            <a:off x="5080000" y="3365500"/>
            <a:ext cx="1774825" cy="76200"/>
            <a:chOff x="1392" y="2494"/>
            <a:chExt cx="1118" cy="2"/>
          </a:xfrm>
        </p:grpSpPr>
        <p:sp>
          <p:nvSpPr>
            <p:cNvPr id="21708" name="Line 30"/>
            <p:cNvSpPr>
              <a:spLocks noChangeShapeType="1"/>
            </p:cNvSpPr>
            <p:nvPr/>
          </p:nvSpPr>
          <p:spPr bwMode="auto">
            <a:xfrm>
              <a:off x="1392" y="2496"/>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21709" name="Line 31"/>
            <p:cNvSpPr>
              <a:spLocks noChangeShapeType="1"/>
            </p:cNvSpPr>
            <p:nvPr/>
          </p:nvSpPr>
          <p:spPr bwMode="auto">
            <a:xfrm>
              <a:off x="1722" y="2496"/>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21710" name="Line 32"/>
            <p:cNvSpPr>
              <a:spLocks noChangeShapeType="1"/>
            </p:cNvSpPr>
            <p:nvPr/>
          </p:nvSpPr>
          <p:spPr bwMode="auto">
            <a:xfrm>
              <a:off x="2048" y="2494"/>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21711" name="Line 33"/>
            <p:cNvSpPr>
              <a:spLocks noChangeShapeType="1"/>
            </p:cNvSpPr>
            <p:nvPr/>
          </p:nvSpPr>
          <p:spPr bwMode="auto">
            <a:xfrm>
              <a:off x="2318" y="2494"/>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grpSp>
      <p:grpSp>
        <p:nvGrpSpPr>
          <p:cNvPr id="196642" name="Group 34"/>
          <p:cNvGrpSpPr>
            <a:grpSpLocks/>
          </p:cNvGrpSpPr>
          <p:nvPr/>
        </p:nvGrpSpPr>
        <p:grpSpPr bwMode="auto">
          <a:xfrm>
            <a:off x="2746375" y="3590925"/>
            <a:ext cx="1774825" cy="3175"/>
            <a:chOff x="1392" y="2494"/>
            <a:chExt cx="1118" cy="2"/>
          </a:xfrm>
        </p:grpSpPr>
        <p:sp>
          <p:nvSpPr>
            <p:cNvPr id="21704" name="Line 35"/>
            <p:cNvSpPr>
              <a:spLocks noChangeShapeType="1"/>
            </p:cNvSpPr>
            <p:nvPr/>
          </p:nvSpPr>
          <p:spPr bwMode="auto">
            <a:xfrm>
              <a:off x="1392" y="2496"/>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21705" name="Line 36"/>
            <p:cNvSpPr>
              <a:spLocks noChangeShapeType="1"/>
            </p:cNvSpPr>
            <p:nvPr/>
          </p:nvSpPr>
          <p:spPr bwMode="auto">
            <a:xfrm>
              <a:off x="1722" y="2496"/>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21706" name="Line 37"/>
            <p:cNvSpPr>
              <a:spLocks noChangeShapeType="1"/>
            </p:cNvSpPr>
            <p:nvPr/>
          </p:nvSpPr>
          <p:spPr bwMode="auto">
            <a:xfrm>
              <a:off x="2048" y="2494"/>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21707" name="Line 38"/>
            <p:cNvSpPr>
              <a:spLocks noChangeShapeType="1"/>
            </p:cNvSpPr>
            <p:nvPr/>
          </p:nvSpPr>
          <p:spPr bwMode="auto">
            <a:xfrm>
              <a:off x="2318" y="2494"/>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grpSp>
      <p:grpSp>
        <p:nvGrpSpPr>
          <p:cNvPr id="196647" name="Group 39"/>
          <p:cNvGrpSpPr>
            <a:grpSpLocks/>
          </p:cNvGrpSpPr>
          <p:nvPr/>
        </p:nvGrpSpPr>
        <p:grpSpPr bwMode="auto">
          <a:xfrm>
            <a:off x="5178425" y="3648075"/>
            <a:ext cx="1774825" cy="3175"/>
            <a:chOff x="1392" y="2494"/>
            <a:chExt cx="1118" cy="2"/>
          </a:xfrm>
        </p:grpSpPr>
        <p:sp>
          <p:nvSpPr>
            <p:cNvPr id="21700" name="Line 40"/>
            <p:cNvSpPr>
              <a:spLocks noChangeShapeType="1"/>
            </p:cNvSpPr>
            <p:nvPr/>
          </p:nvSpPr>
          <p:spPr bwMode="auto">
            <a:xfrm>
              <a:off x="1392" y="2496"/>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21701" name="Line 41"/>
            <p:cNvSpPr>
              <a:spLocks noChangeShapeType="1"/>
            </p:cNvSpPr>
            <p:nvPr/>
          </p:nvSpPr>
          <p:spPr bwMode="auto">
            <a:xfrm>
              <a:off x="1722" y="2496"/>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21702" name="Line 42"/>
            <p:cNvSpPr>
              <a:spLocks noChangeShapeType="1"/>
            </p:cNvSpPr>
            <p:nvPr/>
          </p:nvSpPr>
          <p:spPr bwMode="auto">
            <a:xfrm>
              <a:off x="2048" y="2494"/>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21703" name="Line 43"/>
            <p:cNvSpPr>
              <a:spLocks noChangeShapeType="1"/>
            </p:cNvSpPr>
            <p:nvPr/>
          </p:nvSpPr>
          <p:spPr bwMode="auto">
            <a:xfrm>
              <a:off x="2318" y="2494"/>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grpSp>
      <p:grpSp>
        <p:nvGrpSpPr>
          <p:cNvPr id="196652" name="Group 44"/>
          <p:cNvGrpSpPr>
            <a:grpSpLocks/>
          </p:cNvGrpSpPr>
          <p:nvPr/>
        </p:nvGrpSpPr>
        <p:grpSpPr bwMode="auto">
          <a:xfrm>
            <a:off x="2689225" y="3860800"/>
            <a:ext cx="1774825" cy="3175"/>
            <a:chOff x="1392" y="2494"/>
            <a:chExt cx="1118" cy="2"/>
          </a:xfrm>
        </p:grpSpPr>
        <p:sp>
          <p:nvSpPr>
            <p:cNvPr id="21696" name="Line 45"/>
            <p:cNvSpPr>
              <a:spLocks noChangeShapeType="1"/>
            </p:cNvSpPr>
            <p:nvPr/>
          </p:nvSpPr>
          <p:spPr bwMode="auto">
            <a:xfrm>
              <a:off x="1392" y="2496"/>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21697" name="Line 46"/>
            <p:cNvSpPr>
              <a:spLocks noChangeShapeType="1"/>
            </p:cNvSpPr>
            <p:nvPr/>
          </p:nvSpPr>
          <p:spPr bwMode="auto">
            <a:xfrm>
              <a:off x="1722" y="2496"/>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21698" name="Line 47"/>
            <p:cNvSpPr>
              <a:spLocks noChangeShapeType="1"/>
            </p:cNvSpPr>
            <p:nvPr/>
          </p:nvSpPr>
          <p:spPr bwMode="auto">
            <a:xfrm>
              <a:off x="2048" y="2494"/>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21699" name="Line 48"/>
            <p:cNvSpPr>
              <a:spLocks noChangeShapeType="1"/>
            </p:cNvSpPr>
            <p:nvPr/>
          </p:nvSpPr>
          <p:spPr bwMode="auto">
            <a:xfrm>
              <a:off x="2318" y="2494"/>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grpSp>
      <p:grpSp>
        <p:nvGrpSpPr>
          <p:cNvPr id="196657" name="Group 49"/>
          <p:cNvGrpSpPr>
            <a:grpSpLocks/>
          </p:cNvGrpSpPr>
          <p:nvPr/>
        </p:nvGrpSpPr>
        <p:grpSpPr bwMode="auto">
          <a:xfrm>
            <a:off x="5140325" y="3860800"/>
            <a:ext cx="1774825" cy="3175"/>
            <a:chOff x="1392" y="2494"/>
            <a:chExt cx="1118" cy="2"/>
          </a:xfrm>
        </p:grpSpPr>
        <p:sp>
          <p:nvSpPr>
            <p:cNvPr id="21692" name="Line 50"/>
            <p:cNvSpPr>
              <a:spLocks noChangeShapeType="1"/>
            </p:cNvSpPr>
            <p:nvPr/>
          </p:nvSpPr>
          <p:spPr bwMode="auto">
            <a:xfrm>
              <a:off x="1392" y="2496"/>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21693" name="Line 51"/>
            <p:cNvSpPr>
              <a:spLocks noChangeShapeType="1"/>
            </p:cNvSpPr>
            <p:nvPr/>
          </p:nvSpPr>
          <p:spPr bwMode="auto">
            <a:xfrm>
              <a:off x="1722" y="2496"/>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21694" name="Line 52"/>
            <p:cNvSpPr>
              <a:spLocks noChangeShapeType="1"/>
            </p:cNvSpPr>
            <p:nvPr/>
          </p:nvSpPr>
          <p:spPr bwMode="auto">
            <a:xfrm>
              <a:off x="2048" y="2494"/>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21695" name="Line 53"/>
            <p:cNvSpPr>
              <a:spLocks noChangeShapeType="1"/>
            </p:cNvSpPr>
            <p:nvPr/>
          </p:nvSpPr>
          <p:spPr bwMode="auto">
            <a:xfrm>
              <a:off x="2318" y="2494"/>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grpSp>
      <p:grpSp>
        <p:nvGrpSpPr>
          <p:cNvPr id="196662" name="Group 54"/>
          <p:cNvGrpSpPr>
            <a:grpSpLocks/>
          </p:cNvGrpSpPr>
          <p:nvPr/>
        </p:nvGrpSpPr>
        <p:grpSpPr bwMode="auto">
          <a:xfrm>
            <a:off x="2901950" y="4137025"/>
            <a:ext cx="1774825" cy="3175"/>
            <a:chOff x="1392" y="2494"/>
            <a:chExt cx="1118" cy="2"/>
          </a:xfrm>
        </p:grpSpPr>
        <p:sp>
          <p:nvSpPr>
            <p:cNvPr id="21688" name="Line 55"/>
            <p:cNvSpPr>
              <a:spLocks noChangeShapeType="1"/>
            </p:cNvSpPr>
            <p:nvPr/>
          </p:nvSpPr>
          <p:spPr bwMode="auto">
            <a:xfrm>
              <a:off x="1392" y="2496"/>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21689" name="Line 56"/>
            <p:cNvSpPr>
              <a:spLocks noChangeShapeType="1"/>
            </p:cNvSpPr>
            <p:nvPr/>
          </p:nvSpPr>
          <p:spPr bwMode="auto">
            <a:xfrm>
              <a:off x="1722" y="2496"/>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21690" name="Line 57"/>
            <p:cNvSpPr>
              <a:spLocks noChangeShapeType="1"/>
            </p:cNvSpPr>
            <p:nvPr/>
          </p:nvSpPr>
          <p:spPr bwMode="auto">
            <a:xfrm>
              <a:off x="2048" y="2494"/>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21691" name="Line 58"/>
            <p:cNvSpPr>
              <a:spLocks noChangeShapeType="1"/>
            </p:cNvSpPr>
            <p:nvPr/>
          </p:nvSpPr>
          <p:spPr bwMode="auto">
            <a:xfrm>
              <a:off x="2318" y="2494"/>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grpSp>
      <p:grpSp>
        <p:nvGrpSpPr>
          <p:cNvPr id="196667" name="Group 59"/>
          <p:cNvGrpSpPr>
            <a:grpSpLocks/>
          </p:cNvGrpSpPr>
          <p:nvPr/>
        </p:nvGrpSpPr>
        <p:grpSpPr bwMode="auto">
          <a:xfrm>
            <a:off x="5124450" y="4137025"/>
            <a:ext cx="1774825" cy="3175"/>
            <a:chOff x="1392" y="2494"/>
            <a:chExt cx="1118" cy="2"/>
          </a:xfrm>
        </p:grpSpPr>
        <p:sp>
          <p:nvSpPr>
            <p:cNvPr id="21684" name="Line 60"/>
            <p:cNvSpPr>
              <a:spLocks noChangeShapeType="1"/>
            </p:cNvSpPr>
            <p:nvPr/>
          </p:nvSpPr>
          <p:spPr bwMode="auto">
            <a:xfrm>
              <a:off x="1392" y="2496"/>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21685" name="Line 61"/>
            <p:cNvSpPr>
              <a:spLocks noChangeShapeType="1"/>
            </p:cNvSpPr>
            <p:nvPr/>
          </p:nvSpPr>
          <p:spPr bwMode="auto">
            <a:xfrm>
              <a:off x="1722" y="2496"/>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21686" name="Line 62"/>
            <p:cNvSpPr>
              <a:spLocks noChangeShapeType="1"/>
            </p:cNvSpPr>
            <p:nvPr/>
          </p:nvSpPr>
          <p:spPr bwMode="auto">
            <a:xfrm>
              <a:off x="2048" y="2494"/>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21687" name="Line 63"/>
            <p:cNvSpPr>
              <a:spLocks noChangeShapeType="1"/>
            </p:cNvSpPr>
            <p:nvPr/>
          </p:nvSpPr>
          <p:spPr bwMode="auto">
            <a:xfrm>
              <a:off x="2318" y="2494"/>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grpSp>
      <p:grpSp>
        <p:nvGrpSpPr>
          <p:cNvPr id="196672" name="Group 64"/>
          <p:cNvGrpSpPr>
            <a:grpSpLocks/>
          </p:cNvGrpSpPr>
          <p:nvPr/>
        </p:nvGrpSpPr>
        <p:grpSpPr bwMode="auto">
          <a:xfrm flipV="1">
            <a:off x="2717800" y="4352925"/>
            <a:ext cx="1781175" cy="136525"/>
            <a:chOff x="1392" y="2494"/>
            <a:chExt cx="1118" cy="2"/>
          </a:xfrm>
        </p:grpSpPr>
        <p:sp>
          <p:nvSpPr>
            <p:cNvPr id="21680" name="Line 65"/>
            <p:cNvSpPr>
              <a:spLocks noChangeShapeType="1"/>
            </p:cNvSpPr>
            <p:nvPr/>
          </p:nvSpPr>
          <p:spPr bwMode="auto">
            <a:xfrm>
              <a:off x="1392" y="2496"/>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21681" name="Line 66"/>
            <p:cNvSpPr>
              <a:spLocks noChangeShapeType="1"/>
            </p:cNvSpPr>
            <p:nvPr/>
          </p:nvSpPr>
          <p:spPr bwMode="auto">
            <a:xfrm>
              <a:off x="1722" y="2496"/>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21682" name="Line 67"/>
            <p:cNvSpPr>
              <a:spLocks noChangeShapeType="1"/>
            </p:cNvSpPr>
            <p:nvPr/>
          </p:nvSpPr>
          <p:spPr bwMode="auto">
            <a:xfrm>
              <a:off x="2048" y="2494"/>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21683" name="Line 68"/>
            <p:cNvSpPr>
              <a:spLocks noChangeShapeType="1"/>
            </p:cNvSpPr>
            <p:nvPr/>
          </p:nvSpPr>
          <p:spPr bwMode="auto">
            <a:xfrm>
              <a:off x="2318" y="2494"/>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grpSp>
      <p:grpSp>
        <p:nvGrpSpPr>
          <p:cNvPr id="196677" name="Group 69"/>
          <p:cNvGrpSpPr>
            <a:grpSpLocks/>
          </p:cNvGrpSpPr>
          <p:nvPr/>
        </p:nvGrpSpPr>
        <p:grpSpPr bwMode="auto">
          <a:xfrm>
            <a:off x="5175250" y="4413250"/>
            <a:ext cx="1733550" cy="92075"/>
            <a:chOff x="1392" y="2494"/>
            <a:chExt cx="1118" cy="2"/>
          </a:xfrm>
        </p:grpSpPr>
        <p:sp>
          <p:nvSpPr>
            <p:cNvPr id="21676" name="Line 70"/>
            <p:cNvSpPr>
              <a:spLocks noChangeShapeType="1"/>
            </p:cNvSpPr>
            <p:nvPr/>
          </p:nvSpPr>
          <p:spPr bwMode="auto">
            <a:xfrm>
              <a:off x="1392" y="2496"/>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21677" name="Line 71"/>
            <p:cNvSpPr>
              <a:spLocks noChangeShapeType="1"/>
            </p:cNvSpPr>
            <p:nvPr/>
          </p:nvSpPr>
          <p:spPr bwMode="auto">
            <a:xfrm>
              <a:off x="1722" y="2496"/>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21678" name="Line 72"/>
            <p:cNvSpPr>
              <a:spLocks noChangeShapeType="1"/>
            </p:cNvSpPr>
            <p:nvPr/>
          </p:nvSpPr>
          <p:spPr bwMode="auto">
            <a:xfrm>
              <a:off x="2048" y="2494"/>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21679" name="Line 73"/>
            <p:cNvSpPr>
              <a:spLocks noChangeShapeType="1"/>
            </p:cNvSpPr>
            <p:nvPr/>
          </p:nvSpPr>
          <p:spPr bwMode="auto">
            <a:xfrm>
              <a:off x="2318" y="2494"/>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grpSp>
      <p:grpSp>
        <p:nvGrpSpPr>
          <p:cNvPr id="196682" name="Group 74"/>
          <p:cNvGrpSpPr>
            <a:grpSpLocks/>
          </p:cNvGrpSpPr>
          <p:nvPr/>
        </p:nvGrpSpPr>
        <p:grpSpPr bwMode="auto">
          <a:xfrm>
            <a:off x="2857500" y="4699000"/>
            <a:ext cx="1774825" cy="3175"/>
            <a:chOff x="1392" y="2494"/>
            <a:chExt cx="1118" cy="2"/>
          </a:xfrm>
        </p:grpSpPr>
        <p:sp>
          <p:nvSpPr>
            <p:cNvPr id="21672" name="Line 75"/>
            <p:cNvSpPr>
              <a:spLocks noChangeShapeType="1"/>
            </p:cNvSpPr>
            <p:nvPr/>
          </p:nvSpPr>
          <p:spPr bwMode="auto">
            <a:xfrm>
              <a:off x="1392" y="2496"/>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21673" name="Line 76"/>
            <p:cNvSpPr>
              <a:spLocks noChangeShapeType="1"/>
            </p:cNvSpPr>
            <p:nvPr/>
          </p:nvSpPr>
          <p:spPr bwMode="auto">
            <a:xfrm>
              <a:off x="1722" y="2496"/>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21674" name="Line 77"/>
            <p:cNvSpPr>
              <a:spLocks noChangeShapeType="1"/>
            </p:cNvSpPr>
            <p:nvPr/>
          </p:nvSpPr>
          <p:spPr bwMode="auto">
            <a:xfrm>
              <a:off x="2048" y="2494"/>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21675" name="Line 78"/>
            <p:cNvSpPr>
              <a:spLocks noChangeShapeType="1"/>
            </p:cNvSpPr>
            <p:nvPr/>
          </p:nvSpPr>
          <p:spPr bwMode="auto">
            <a:xfrm>
              <a:off x="2318" y="2494"/>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grpSp>
      <p:grpSp>
        <p:nvGrpSpPr>
          <p:cNvPr id="196687" name="Group 79"/>
          <p:cNvGrpSpPr>
            <a:grpSpLocks/>
          </p:cNvGrpSpPr>
          <p:nvPr/>
        </p:nvGrpSpPr>
        <p:grpSpPr bwMode="auto">
          <a:xfrm>
            <a:off x="5080000" y="4699000"/>
            <a:ext cx="1774825" cy="3175"/>
            <a:chOff x="1392" y="2494"/>
            <a:chExt cx="1118" cy="2"/>
          </a:xfrm>
        </p:grpSpPr>
        <p:sp>
          <p:nvSpPr>
            <p:cNvPr id="21668" name="Line 80"/>
            <p:cNvSpPr>
              <a:spLocks noChangeShapeType="1"/>
            </p:cNvSpPr>
            <p:nvPr/>
          </p:nvSpPr>
          <p:spPr bwMode="auto">
            <a:xfrm>
              <a:off x="1392" y="2496"/>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21669" name="Line 81"/>
            <p:cNvSpPr>
              <a:spLocks noChangeShapeType="1"/>
            </p:cNvSpPr>
            <p:nvPr/>
          </p:nvSpPr>
          <p:spPr bwMode="auto">
            <a:xfrm>
              <a:off x="1722" y="2496"/>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21670" name="Line 82"/>
            <p:cNvSpPr>
              <a:spLocks noChangeShapeType="1"/>
            </p:cNvSpPr>
            <p:nvPr/>
          </p:nvSpPr>
          <p:spPr bwMode="auto">
            <a:xfrm>
              <a:off x="2048" y="2494"/>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21671" name="Line 83"/>
            <p:cNvSpPr>
              <a:spLocks noChangeShapeType="1"/>
            </p:cNvSpPr>
            <p:nvPr/>
          </p:nvSpPr>
          <p:spPr bwMode="auto">
            <a:xfrm>
              <a:off x="2318" y="2494"/>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grpSp>
      <p:grpSp>
        <p:nvGrpSpPr>
          <p:cNvPr id="196692" name="Group 84"/>
          <p:cNvGrpSpPr>
            <a:grpSpLocks/>
          </p:cNvGrpSpPr>
          <p:nvPr/>
        </p:nvGrpSpPr>
        <p:grpSpPr bwMode="auto">
          <a:xfrm>
            <a:off x="2708275" y="4918075"/>
            <a:ext cx="1774825" cy="3175"/>
            <a:chOff x="1392" y="2494"/>
            <a:chExt cx="1118" cy="2"/>
          </a:xfrm>
        </p:grpSpPr>
        <p:sp>
          <p:nvSpPr>
            <p:cNvPr id="21664" name="Line 85"/>
            <p:cNvSpPr>
              <a:spLocks noChangeShapeType="1"/>
            </p:cNvSpPr>
            <p:nvPr/>
          </p:nvSpPr>
          <p:spPr bwMode="auto">
            <a:xfrm>
              <a:off x="1392" y="2496"/>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21665" name="Line 86"/>
            <p:cNvSpPr>
              <a:spLocks noChangeShapeType="1"/>
            </p:cNvSpPr>
            <p:nvPr/>
          </p:nvSpPr>
          <p:spPr bwMode="auto">
            <a:xfrm>
              <a:off x="1722" y="2496"/>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21666" name="Line 87"/>
            <p:cNvSpPr>
              <a:spLocks noChangeShapeType="1"/>
            </p:cNvSpPr>
            <p:nvPr/>
          </p:nvSpPr>
          <p:spPr bwMode="auto">
            <a:xfrm>
              <a:off x="2048" y="2494"/>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21667" name="Line 88"/>
            <p:cNvSpPr>
              <a:spLocks noChangeShapeType="1"/>
            </p:cNvSpPr>
            <p:nvPr/>
          </p:nvSpPr>
          <p:spPr bwMode="auto">
            <a:xfrm>
              <a:off x="2318" y="2494"/>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grpSp>
      <p:grpSp>
        <p:nvGrpSpPr>
          <p:cNvPr id="196697" name="Group 89"/>
          <p:cNvGrpSpPr>
            <a:grpSpLocks/>
          </p:cNvGrpSpPr>
          <p:nvPr/>
        </p:nvGrpSpPr>
        <p:grpSpPr bwMode="auto">
          <a:xfrm>
            <a:off x="5172075" y="4918075"/>
            <a:ext cx="1774825" cy="3175"/>
            <a:chOff x="1392" y="2494"/>
            <a:chExt cx="1118" cy="2"/>
          </a:xfrm>
        </p:grpSpPr>
        <p:sp>
          <p:nvSpPr>
            <p:cNvPr id="21660" name="Line 90"/>
            <p:cNvSpPr>
              <a:spLocks noChangeShapeType="1"/>
            </p:cNvSpPr>
            <p:nvPr/>
          </p:nvSpPr>
          <p:spPr bwMode="auto">
            <a:xfrm>
              <a:off x="1392" y="2496"/>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21661" name="Line 91"/>
            <p:cNvSpPr>
              <a:spLocks noChangeShapeType="1"/>
            </p:cNvSpPr>
            <p:nvPr/>
          </p:nvSpPr>
          <p:spPr bwMode="auto">
            <a:xfrm>
              <a:off x="1722" y="2496"/>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21662" name="Line 92"/>
            <p:cNvSpPr>
              <a:spLocks noChangeShapeType="1"/>
            </p:cNvSpPr>
            <p:nvPr/>
          </p:nvSpPr>
          <p:spPr bwMode="auto">
            <a:xfrm>
              <a:off x="2048" y="2494"/>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21663" name="Line 93"/>
            <p:cNvSpPr>
              <a:spLocks noChangeShapeType="1"/>
            </p:cNvSpPr>
            <p:nvPr/>
          </p:nvSpPr>
          <p:spPr bwMode="auto">
            <a:xfrm>
              <a:off x="2318" y="2494"/>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grpSp>
      <p:grpSp>
        <p:nvGrpSpPr>
          <p:cNvPr id="196702" name="Group 94"/>
          <p:cNvGrpSpPr>
            <a:grpSpLocks/>
          </p:cNvGrpSpPr>
          <p:nvPr/>
        </p:nvGrpSpPr>
        <p:grpSpPr bwMode="auto">
          <a:xfrm>
            <a:off x="2857500" y="5192713"/>
            <a:ext cx="1765300" cy="74612"/>
            <a:chOff x="1392" y="2494"/>
            <a:chExt cx="1118" cy="2"/>
          </a:xfrm>
        </p:grpSpPr>
        <p:sp>
          <p:nvSpPr>
            <p:cNvPr id="21656" name="Line 95"/>
            <p:cNvSpPr>
              <a:spLocks noChangeShapeType="1"/>
            </p:cNvSpPr>
            <p:nvPr/>
          </p:nvSpPr>
          <p:spPr bwMode="auto">
            <a:xfrm>
              <a:off x="1392" y="2496"/>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21657" name="Line 96"/>
            <p:cNvSpPr>
              <a:spLocks noChangeShapeType="1"/>
            </p:cNvSpPr>
            <p:nvPr/>
          </p:nvSpPr>
          <p:spPr bwMode="auto">
            <a:xfrm>
              <a:off x="1722" y="2496"/>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21658" name="Line 97"/>
            <p:cNvSpPr>
              <a:spLocks noChangeShapeType="1"/>
            </p:cNvSpPr>
            <p:nvPr/>
          </p:nvSpPr>
          <p:spPr bwMode="auto">
            <a:xfrm>
              <a:off x="2048" y="2494"/>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21659" name="Line 98"/>
            <p:cNvSpPr>
              <a:spLocks noChangeShapeType="1"/>
            </p:cNvSpPr>
            <p:nvPr/>
          </p:nvSpPr>
          <p:spPr bwMode="auto">
            <a:xfrm>
              <a:off x="2318" y="2494"/>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grpSp>
      <p:grpSp>
        <p:nvGrpSpPr>
          <p:cNvPr id="196707" name="Group 99"/>
          <p:cNvGrpSpPr>
            <a:grpSpLocks/>
          </p:cNvGrpSpPr>
          <p:nvPr/>
        </p:nvGrpSpPr>
        <p:grpSpPr bwMode="auto">
          <a:xfrm>
            <a:off x="5060950" y="5172075"/>
            <a:ext cx="1828800" cy="133350"/>
            <a:chOff x="1392" y="2494"/>
            <a:chExt cx="1118" cy="2"/>
          </a:xfrm>
        </p:grpSpPr>
        <p:sp>
          <p:nvSpPr>
            <p:cNvPr id="21652" name="Line 100"/>
            <p:cNvSpPr>
              <a:spLocks noChangeShapeType="1"/>
            </p:cNvSpPr>
            <p:nvPr/>
          </p:nvSpPr>
          <p:spPr bwMode="auto">
            <a:xfrm>
              <a:off x="1392" y="2496"/>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21653" name="Line 101"/>
            <p:cNvSpPr>
              <a:spLocks noChangeShapeType="1"/>
            </p:cNvSpPr>
            <p:nvPr/>
          </p:nvSpPr>
          <p:spPr bwMode="auto">
            <a:xfrm>
              <a:off x="1722" y="2496"/>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21654" name="Line 102"/>
            <p:cNvSpPr>
              <a:spLocks noChangeShapeType="1"/>
            </p:cNvSpPr>
            <p:nvPr/>
          </p:nvSpPr>
          <p:spPr bwMode="auto">
            <a:xfrm>
              <a:off x="2048" y="2494"/>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21655" name="Line 103"/>
            <p:cNvSpPr>
              <a:spLocks noChangeShapeType="1"/>
            </p:cNvSpPr>
            <p:nvPr/>
          </p:nvSpPr>
          <p:spPr bwMode="auto">
            <a:xfrm>
              <a:off x="2318" y="2494"/>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grpSp>
      <p:grpSp>
        <p:nvGrpSpPr>
          <p:cNvPr id="196712" name="Group 104"/>
          <p:cNvGrpSpPr>
            <a:grpSpLocks/>
          </p:cNvGrpSpPr>
          <p:nvPr/>
        </p:nvGrpSpPr>
        <p:grpSpPr bwMode="auto">
          <a:xfrm>
            <a:off x="2889250" y="5422900"/>
            <a:ext cx="1892300" cy="120650"/>
            <a:chOff x="1392" y="2494"/>
            <a:chExt cx="1118" cy="2"/>
          </a:xfrm>
        </p:grpSpPr>
        <p:sp>
          <p:nvSpPr>
            <p:cNvPr id="21648" name="Line 105"/>
            <p:cNvSpPr>
              <a:spLocks noChangeShapeType="1"/>
            </p:cNvSpPr>
            <p:nvPr/>
          </p:nvSpPr>
          <p:spPr bwMode="auto">
            <a:xfrm>
              <a:off x="1392" y="2496"/>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21649" name="Line 106"/>
            <p:cNvSpPr>
              <a:spLocks noChangeShapeType="1"/>
            </p:cNvSpPr>
            <p:nvPr/>
          </p:nvSpPr>
          <p:spPr bwMode="auto">
            <a:xfrm>
              <a:off x="1722" y="2496"/>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21650" name="Line 107"/>
            <p:cNvSpPr>
              <a:spLocks noChangeShapeType="1"/>
            </p:cNvSpPr>
            <p:nvPr/>
          </p:nvSpPr>
          <p:spPr bwMode="auto">
            <a:xfrm>
              <a:off x="2048" y="2494"/>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21651" name="Line 108"/>
            <p:cNvSpPr>
              <a:spLocks noChangeShapeType="1"/>
            </p:cNvSpPr>
            <p:nvPr/>
          </p:nvSpPr>
          <p:spPr bwMode="auto">
            <a:xfrm>
              <a:off x="2318" y="2494"/>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grpSp>
      <p:grpSp>
        <p:nvGrpSpPr>
          <p:cNvPr id="196717" name="Group 109"/>
          <p:cNvGrpSpPr>
            <a:grpSpLocks/>
          </p:cNvGrpSpPr>
          <p:nvPr/>
        </p:nvGrpSpPr>
        <p:grpSpPr bwMode="auto">
          <a:xfrm>
            <a:off x="4660900" y="5461000"/>
            <a:ext cx="2133600" cy="120650"/>
            <a:chOff x="1392" y="2494"/>
            <a:chExt cx="1118" cy="2"/>
          </a:xfrm>
        </p:grpSpPr>
        <p:sp>
          <p:nvSpPr>
            <p:cNvPr id="21644" name="Line 110"/>
            <p:cNvSpPr>
              <a:spLocks noChangeShapeType="1"/>
            </p:cNvSpPr>
            <p:nvPr/>
          </p:nvSpPr>
          <p:spPr bwMode="auto">
            <a:xfrm>
              <a:off x="1392" y="2496"/>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21645" name="Line 111"/>
            <p:cNvSpPr>
              <a:spLocks noChangeShapeType="1"/>
            </p:cNvSpPr>
            <p:nvPr/>
          </p:nvSpPr>
          <p:spPr bwMode="auto">
            <a:xfrm>
              <a:off x="1722" y="2496"/>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21646" name="Line 112"/>
            <p:cNvSpPr>
              <a:spLocks noChangeShapeType="1"/>
            </p:cNvSpPr>
            <p:nvPr/>
          </p:nvSpPr>
          <p:spPr bwMode="auto">
            <a:xfrm>
              <a:off x="2048" y="2494"/>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21647" name="Line 113"/>
            <p:cNvSpPr>
              <a:spLocks noChangeShapeType="1"/>
            </p:cNvSpPr>
            <p:nvPr/>
          </p:nvSpPr>
          <p:spPr bwMode="auto">
            <a:xfrm>
              <a:off x="2318" y="2494"/>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grpSp>
      <p:grpSp>
        <p:nvGrpSpPr>
          <p:cNvPr id="196722" name="Group 114"/>
          <p:cNvGrpSpPr>
            <a:grpSpLocks/>
          </p:cNvGrpSpPr>
          <p:nvPr/>
        </p:nvGrpSpPr>
        <p:grpSpPr bwMode="auto">
          <a:xfrm>
            <a:off x="2711450" y="5670550"/>
            <a:ext cx="1835150" cy="95250"/>
            <a:chOff x="1392" y="2494"/>
            <a:chExt cx="1118" cy="2"/>
          </a:xfrm>
        </p:grpSpPr>
        <p:sp>
          <p:nvSpPr>
            <p:cNvPr id="21640" name="Line 115"/>
            <p:cNvSpPr>
              <a:spLocks noChangeShapeType="1"/>
            </p:cNvSpPr>
            <p:nvPr/>
          </p:nvSpPr>
          <p:spPr bwMode="auto">
            <a:xfrm>
              <a:off x="1392" y="2496"/>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21641" name="Line 116"/>
            <p:cNvSpPr>
              <a:spLocks noChangeShapeType="1"/>
            </p:cNvSpPr>
            <p:nvPr/>
          </p:nvSpPr>
          <p:spPr bwMode="auto">
            <a:xfrm>
              <a:off x="1722" y="2496"/>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21642" name="Line 117"/>
            <p:cNvSpPr>
              <a:spLocks noChangeShapeType="1"/>
            </p:cNvSpPr>
            <p:nvPr/>
          </p:nvSpPr>
          <p:spPr bwMode="auto">
            <a:xfrm>
              <a:off x="2048" y="2494"/>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21643" name="Line 118"/>
            <p:cNvSpPr>
              <a:spLocks noChangeShapeType="1"/>
            </p:cNvSpPr>
            <p:nvPr/>
          </p:nvSpPr>
          <p:spPr bwMode="auto">
            <a:xfrm>
              <a:off x="2318" y="2494"/>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grpSp>
      <p:grpSp>
        <p:nvGrpSpPr>
          <p:cNvPr id="196727" name="Group 119"/>
          <p:cNvGrpSpPr>
            <a:grpSpLocks/>
          </p:cNvGrpSpPr>
          <p:nvPr/>
        </p:nvGrpSpPr>
        <p:grpSpPr bwMode="auto">
          <a:xfrm>
            <a:off x="5118100" y="5613400"/>
            <a:ext cx="1851025" cy="155575"/>
            <a:chOff x="1392" y="2494"/>
            <a:chExt cx="1118" cy="2"/>
          </a:xfrm>
        </p:grpSpPr>
        <p:sp>
          <p:nvSpPr>
            <p:cNvPr id="21636" name="Line 120"/>
            <p:cNvSpPr>
              <a:spLocks noChangeShapeType="1"/>
            </p:cNvSpPr>
            <p:nvPr/>
          </p:nvSpPr>
          <p:spPr bwMode="auto">
            <a:xfrm>
              <a:off x="1392" y="2496"/>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21637" name="Line 121"/>
            <p:cNvSpPr>
              <a:spLocks noChangeShapeType="1"/>
            </p:cNvSpPr>
            <p:nvPr/>
          </p:nvSpPr>
          <p:spPr bwMode="auto">
            <a:xfrm>
              <a:off x="1722" y="2496"/>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21638" name="Line 122"/>
            <p:cNvSpPr>
              <a:spLocks noChangeShapeType="1"/>
            </p:cNvSpPr>
            <p:nvPr/>
          </p:nvSpPr>
          <p:spPr bwMode="auto">
            <a:xfrm>
              <a:off x="2048" y="2494"/>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21639" name="Line 123"/>
            <p:cNvSpPr>
              <a:spLocks noChangeShapeType="1"/>
            </p:cNvSpPr>
            <p:nvPr/>
          </p:nvSpPr>
          <p:spPr bwMode="auto">
            <a:xfrm>
              <a:off x="2318" y="2494"/>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grpSp>
      <p:sp>
        <p:nvSpPr>
          <p:cNvPr id="21532" name="Line 124"/>
          <p:cNvSpPr>
            <a:spLocks noChangeShapeType="1"/>
          </p:cNvSpPr>
          <p:nvPr/>
        </p:nvSpPr>
        <p:spPr bwMode="auto">
          <a:xfrm>
            <a:off x="3844925" y="736600"/>
            <a:ext cx="0" cy="6619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21533" name="Line 125"/>
          <p:cNvSpPr>
            <a:spLocks noChangeShapeType="1"/>
          </p:cNvSpPr>
          <p:nvPr/>
        </p:nvSpPr>
        <p:spPr bwMode="auto">
          <a:xfrm flipH="1">
            <a:off x="3246438" y="731838"/>
            <a:ext cx="61436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grpSp>
        <p:nvGrpSpPr>
          <p:cNvPr id="21534" name="Group 126"/>
          <p:cNvGrpSpPr>
            <a:grpSpLocks/>
          </p:cNvGrpSpPr>
          <p:nvPr/>
        </p:nvGrpSpPr>
        <p:grpSpPr bwMode="auto">
          <a:xfrm>
            <a:off x="1981200" y="381000"/>
            <a:ext cx="5765800" cy="5486400"/>
            <a:chOff x="1062" y="460"/>
            <a:chExt cx="3632" cy="3456"/>
          </a:xfrm>
        </p:grpSpPr>
        <p:sp>
          <p:nvSpPr>
            <p:cNvPr id="21615" name="Line 127"/>
            <p:cNvSpPr>
              <a:spLocks noChangeShapeType="1"/>
            </p:cNvSpPr>
            <p:nvPr/>
          </p:nvSpPr>
          <p:spPr bwMode="auto">
            <a:xfrm flipH="1">
              <a:off x="1480" y="1058"/>
              <a:ext cx="20" cy="259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21616" name="Line 128"/>
            <p:cNvSpPr>
              <a:spLocks noChangeShapeType="1"/>
            </p:cNvSpPr>
            <p:nvPr/>
          </p:nvSpPr>
          <p:spPr bwMode="auto">
            <a:xfrm>
              <a:off x="1062" y="3890"/>
              <a:ext cx="3160" cy="2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21617" name="Line 129"/>
            <p:cNvSpPr>
              <a:spLocks noChangeShapeType="1"/>
            </p:cNvSpPr>
            <p:nvPr/>
          </p:nvSpPr>
          <p:spPr bwMode="auto">
            <a:xfrm flipH="1">
              <a:off x="4218" y="1476"/>
              <a:ext cx="54" cy="244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21618" name="Line 130"/>
            <p:cNvSpPr>
              <a:spLocks noChangeShapeType="1"/>
            </p:cNvSpPr>
            <p:nvPr/>
          </p:nvSpPr>
          <p:spPr bwMode="auto">
            <a:xfrm>
              <a:off x="4266" y="1064"/>
              <a:ext cx="0" cy="14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21619" name="Line 131"/>
            <p:cNvSpPr>
              <a:spLocks noChangeShapeType="1"/>
            </p:cNvSpPr>
            <p:nvPr/>
          </p:nvSpPr>
          <p:spPr bwMode="auto">
            <a:xfrm>
              <a:off x="4262" y="1482"/>
              <a:ext cx="43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21620" name="Line 132"/>
            <p:cNvSpPr>
              <a:spLocks noChangeShapeType="1"/>
            </p:cNvSpPr>
            <p:nvPr/>
          </p:nvSpPr>
          <p:spPr bwMode="auto">
            <a:xfrm>
              <a:off x="1062" y="3652"/>
              <a:ext cx="43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21621" name="Line 133"/>
            <p:cNvSpPr>
              <a:spLocks noChangeShapeType="1"/>
            </p:cNvSpPr>
            <p:nvPr/>
          </p:nvSpPr>
          <p:spPr bwMode="auto">
            <a:xfrm>
              <a:off x="4255" y="1211"/>
              <a:ext cx="43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21622" name="Line 134"/>
            <p:cNvSpPr>
              <a:spLocks noChangeShapeType="1"/>
            </p:cNvSpPr>
            <p:nvPr/>
          </p:nvSpPr>
          <p:spPr bwMode="auto">
            <a:xfrm>
              <a:off x="2140" y="1072"/>
              <a:ext cx="0" cy="2304"/>
            </a:xfrm>
            <a:prstGeom prst="line">
              <a:avLst/>
            </a:prstGeom>
            <a:noFill/>
            <a:ln w="76200">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21623" name="Line 135"/>
            <p:cNvSpPr>
              <a:spLocks noChangeShapeType="1"/>
            </p:cNvSpPr>
            <p:nvPr/>
          </p:nvSpPr>
          <p:spPr bwMode="auto">
            <a:xfrm>
              <a:off x="3388" y="1056"/>
              <a:ext cx="0" cy="2304"/>
            </a:xfrm>
            <a:prstGeom prst="line">
              <a:avLst/>
            </a:prstGeom>
            <a:noFill/>
            <a:ln w="76200">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21624" name="Line 136"/>
            <p:cNvSpPr>
              <a:spLocks noChangeShapeType="1"/>
            </p:cNvSpPr>
            <p:nvPr/>
          </p:nvSpPr>
          <p:spPr bwMode="auto">
            <a:xfrm>
              <a:off x="2118" y="3402"/>
              <a:ext cx="1296" cy="0"/>
            </a:xfrm>
            <a:prstGeom prst="line">
              <a:avLst/>
            </a:prstGeom>
            <a:noFill/>
            <a:ln w="76200">
              <a:solidFill>
                <a:srgbClr val="003399"/>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21625" name="Line 137"/>
            <p:cNvSpPr>
              <a:spLocks noChangeShapeType="1"/>
            </p:cNvSpPr>
            <p:nvPr/>
          </p:nvSpPr>
          <p:spPr bwMode="auto">
            <a:xfrm>
              <a:off x="1836" y="908"/>
              <a:ext cx="0" cy="2784"/>
            </a:xfrm>
            <a:prstGeom prst="line">
              <a:avLst/>
            </a:prstGeom>
            <a:noFill/>
            <a:ln w="571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21626" name="Line 138"/>
            <p:cNvSpPr>
              <a:spLocks noChangeShapeType="1"/>
            </p:cNvSpPr>
            <p:nvPr/>
          </p:nvSpPr>
          <p:spPr bwMode="auto">
            <a:xfrm>
              <a:off x="3791" y="625"/>
              <a:ext cx="0" cy="44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21627" name="Line 139"/>
            <p:cNvSpPr>
              <a:spLocks noChangeShapeType="1"/>
            </p:cNvSpPr>
            <p:nvPr/>
          </p:nvSpPr>
          <p:spPr bwMode="auto">
            <a:xfrm>
              <a:off x="2553" y="487"/>
              <a:ext cx="0" cy="57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21628" name="Line 140"/>
            <p:cNvSpPr>
              <a:spLocks noChangeShapeType="1"/>
            </p:cNvSpPr>
            <p:nvPr/>
          </p:nvSpPr>
          <p:spPr bwMode="auto">
            <a:xfrm>
              <a:off x="1883" y="495"/>
              <a:ext cx="67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21629" name="Line 141"/>
            <p:cNvSpPr>
              <a:spLocks noChangeShapeType="1"/>
            </p:cNvSpPr>
            <p:nvPr/>
          </p:nvSpPr>
          <p:spPr bwMode="auto">
            <a:xfrm>
              <a:off x="3496" y="460"/>
              <a:ext cx="0" cy="60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21630" name="Line 142"/>
            <p:cNvSpPr>
              <a:spLocks noChangeShapeType="1"/>
            </p:cNvSpPr>
            <p:nvPr/>
          </p:nvSpPr>
          <p:spPr bwMode="auto">
            <a:xfrm flipH="1">
              <a:off x="3783" y="624"/>
              <a:ext cx="43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21631" name="Line 143"/>
            <p:cNvSpPr>
              <a:spLocks noChangeShapeType="1"/>
            </p:cNvSpPr>
            <p:nvPr/>
          </p:nvSpPr>
          <p:spPr bwMode="auto">
            <a:xfrm>
              <a:off x="3486" y="460"/>
              <a:ext cx="7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21632" name="Line 144"/>
            <p:cNvSpPr>
              <a:spLocks noChangeShapeType="1"/>
            </p:cNvSpPr>
            <p:nvPr/>
          </p:nvSpPr>
          <p:spPr bwMode="auto">
            <a:xfrm flipV="1">
              <a:off x="1490" y="1058"/>
              <a:ext cx="770" cy="1"/>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21633" name="Line 145"/>
            <p:cNvSpPr>
              <a:spLocks noChangeShapeType="1"/>
            </p:cNvSpPr>
            <p:nvPr/>
          </p:nvSpPr>
          <p:spPr bwMode="auto">
            <a:xfrm flipV="1">
              <a:off x="2548" y="1056"/>
              <a:ext cx="948" cy="1"/>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21634" name="Line 146"/>
            <p:cNvSpPr>
              <a:spLocks noChangeShapeType="1"/>
            </p:cNvSpPr>
            <p:nvPr/>
          </p:nvSpPr>
          <p:spPr bwMode="auto">
            <a:xfrm flipV="1">
              <a:off x="3798" y="1056"/>
              <a:ext cx="480" cy="1"/>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21635" name="AutoShape 147"/>
            <p:cNvSpPr>
              <a:spLocks noChangeArrowheads="1"/>
            </p:cNvSpPr>
            <p:nvPr/>
          </p:nvSpPr>
          <p:spPr bwMode="auto">
            <a:xfrm>
              <a:off x="2770" y="842"/>
              <a:ext cx="294" cy="2312"/>
            </a:xfrm>
            <a:prstGeom prst="flowChartProcess">
              <a:avLst/>
            </a:prstGeom>
            <a:solidFill>
              <a:srgbClr val="3366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ltLang="en-US" sz="2800" smtClean="0">
                <a:solidFill>
                  <a:srgbClr val="006699"/>
                </a:solidFill>
                <a:latin typeface="Times New Roman" pitchFamily="18" charset="0"/>
              </a:endParaRPr>
            </a:p>
          </p:txBody>
        </p:sp>
      </p:grpSp>
      <p:grpSp>
        <p:nvGrpSpPr>
          <p:cNvPr id="21535" name="Group 148"/>
          <p:cNvGrpSpPr>
            <a:grpSpLocks/>
          </p:cNvGrpSpPr>
          <p:nvPr/>
        </p:nvGrpSpPr>
        <p:grpSpPr bwMode="auto">
          <a:xfrm>
            <a:off x="6499225" y="850900"/>
            <a:ext cx="381000" cy="304800"/>
            <a:chOff x="4512" y="3360"/>
            <a:chExt cx="288" cy="192"/>
          </a:xfrm>
        </p:grpSpPr>
        <p:sp>
          <p:nvSpPr>
            <p:cNvPr id="21613" name="Oval 149"/>
            <p:cNvSpPr>
              <a:spLocks noChangeArrowheads="1"/>
            </p:cNvSpPr>
            <p:nvPr/>
          </p:nvSpPr>
          <p:spPr bwMode="auto">
            <a:xfrm>
              <a:off x="4512" y="3360"/>
              <a:ext cx="288" cy="192"/>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ltLang="en-US" sz="2800" smtClean="0">
                <a:solidFill>
                  <a:srgbClr val="006699"/>
                </a:solidFill>
                <a:latin typeface="Times New Roman" pitchFamily="18" charset="0"/>
              </a:endParaRPr>
            </a:p>
          </p:txBody>
        </p:sp>
        <p:sp>
          <p:nvSpPr>
            <p:cNvPr id="21614" name="Line 150"/>
            <p:cNvSpPr>
              <a:spLocks noChangeShapeType="1"/>
            </p:cNvSpPr>
            <p:nvPr/>
          </p:nvSpPr>
          <p:spPr bwMode="auto">
            <a:xfrm>
              <a:off x="4574" y="3454"/>
              <a:ext cx="144"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grpSp>
      <p:grpSp>
        <p:nvGrpSpPr>
          <p:cNvPr id="21536" name="Group 151"/>
          <p:cNvGrpSpPr>
            <a:grpSpLocks/>
          </p:cNvGrpSpPr>
          <p:nvPr/>
        </p:nvGrpSpPr>
        <p:grpSpPr bwMode="auto">
          <a:xfrm>
            <a:off x="2717800" y="869950"/>
            <a:ext cx="381000" cy="304800"/>
            <a:chOff x="4512" y="3360"/>
            <a:chExt cx="288" cy="192"/>
          </a:xfrm>
        </p:grpSpPr>
        <p:sp>
          <p:nvSpPr>
            <p:cNvPr id="21611" name="Oval 152"/>
            <p:cNvSpPr>
              <a:spLocks noChangeArrowheads="1"/>
            </p:cNvSpPr>
            <p:nvPr/>
          </p:nvSpPr>
          <p:spPr bwMode="auto">
            <a:xfrm>
              <a:off x="4512" y="3360"/>
              <a:ext cx="288" cy="192"/>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ltLang="en-US" sz="2800" smtClean="0">
                <a:solidFill>
                  <a:srgbClr val="006699"/>
                </a:solidFill>
                <a:latin typeface="Times New Roman" pitchFamily="18" charset="0"/>
              </a:endParaRPr>
            </a:p>
          </p:txBody>
        </p:sp>
        <p:sp>
          <p:nvSpPr>
            <p:cNvPr id="21612" name="Line 153"/>
            <p:cNvSpPr>
              <a:spLocks noChangeShapeType="1"/>
            </p:cNvSpPr>
            <p:nvPr/>
          </p:nvSpPr>
          <p:spPr bwMode="auto">
            <a:xfrm>
              <a:off x="4574" y="3454"/>
              <a:ext cx="144"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grpSp>
      <p:grpSp>
        <p:nvGrpSpPr>
          <p:cNvPr id="21537" name="Group 154"/>
          <p:cNvGrpSpPr>
            <a:grpSpLocks/>
          </p:cNvGrpSpPr>
          <p:nvPr/>
        </p:nvGrpSpPr>
        <p:grpSpPr bwMode="auto">
          <a:xfrm>
            <a:off x="4610100" y="511175"/>
            <a:ext cx="609600" cy="381000"/>
            <a:chOff x="4416" y="2544"/>
            <a:chExt cx="384" cy="240"/>
          </a:xfrm>
        </p:grpSpPr>
        <p:sp>
          <p:nvSpPr>
            <p:cNvPr id="21608" name="Oval 155"/>
            <p:cNvSpPr>
              <a:spLocks noChangeArrowheads="1"/>
            </p:cNvSpPr>
            <p:nvPr/>
          </p:nvSpPr>
          <p:spPr bwMode="auto">
            <a:xfrm>
              <a:off x="4416" y="2544"/>
              <a:ext cx="384"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ltLang="en-US" sz="2800" smtClean="0">
                <a:solidFill>
                  <a:srgbClr val="006699"/>
                </a:solidFill>
                <a:latin typeface="Times New Roman" pitchFamily="18" charset="0"/>
              </a:endParaRPr>
            </a:p>
          </p:txBody>
        </p:sp>
        <p:sp>
          <p:nvSpPr>
            <p:cNvPr id="21609" name="Line 156"/>
            <p:cNvSpPr>
              <a:spLocks noChangeShapeType="1"/>
            </p:cNvSpPr>
            <p:nvPr/>
          </p:nvSpPr>
          <p:spPr bwMode="auto">
            <a:xfrm>
              <a:off x="4614" y="2568"/>
              <a:ext cx="0" cy="192"/>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21610" name="Line 157"/>
            <p:cNvSpPr>
              <a:spLocks noChangeShapeType="1"/>
            </p:cNvSpPr>
            <p:nvPr/>
          </p:nvSpPr>
          <p:spPr bwMode="auto">
            <a:xfrm>
              <a:off x="4518" y="2664"/>
              <a:ext cx="192"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grpSp>
      <p:grpSp>
        <p:nvGrpSpPr>
          <p:cNvPr id="21538" name="Group 158"/>
          <p:cNvGrpSpPr>
            <a:grpSpLocks/>
          </p:cNvGrpSpPr>
          <p:nvPr/>
        </p:nvGrpSpPr>
        <p:grpSpPr bwMode="auto">
          <a:xfrm>
            <a:off x="6497638" y="844550"/>
            <a:ext cx="381000" cy="304800"/>
            <a:chOff x="4512" y="3360"/>
            <a:chExt cx="288" cy="192"/>
          </a:xfrm>
        </p:grpSpPr>
        <p:sp>
          <p:nvSpPr>
            <p:cNvPr id="21606" name="Oval 159"/>
            <p:cNvSpPr>
              <a:spLocks noChangeArrowheads="1"/>
            </p:cNvSpPr>
            <p:nvPr/>
          </p:nvSpPr>
          <p:spPr bwMode="auto">
            <a:xfrm>
              <a:off x="4512" y="3360"/>
              <a:ext cx="288" cy="192"/>
            </a:xfrm>
            <a:prstGeom prst="ellipse">
              <a:avLst/>
            </a:prstGeom>
            <a:solidFill>
              <a:srgbClr val="66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ltLang="en-US" sz="2800" smtClean="0">
                <a:solidFill>
                  <a:srgbClr val="006699"/>
                </a:solidFill>
                <a:latin typeface="Times New Roman" pitchFamily="18" charset="0"/>
              </a:endParaRPr>
            </a:p>
          </p:txBody>
        </p:sp>
        <p:sp>
          <p:nvSpPr>
            <p:cNvPr id="21607" name="Line 160"/>
            <p:cNvSpPr>
              <a:spLocks noChangeShapeType="1"/>
            </p:cNvSpPr>
            <p:nvPr/>
          </p:nvSpPr>
          <p:spPr bwMode="auto">
            <a:xfrm>
              <a:off x="4574" y="3454"/>
              <a:ext cx="144"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grpSp>
      <p:grpSp>
        <p:nvGrpSpPr>
          <p:cNvPr id="21539" name="Group 161"/>
          <p:cNvGrpSpPr>
            <a:grpSpLocks/>
          </p:cNvGrpSpPr>
          <p:nvPr/>
        </p:nvGrpSpPr>
        <p:grpSpPr bwMode="auto">
          <a:xfrm>
            <a:off x="2716213" y="863600"/>
            <a:ext cx="381000" cy="304800"/>
            <a:chOff x="4512" y="3360"/>
            <a:chExt cx="288" cy="192"/>
          </a:xfrm>
        </p:grpSpPr>
        <p:sp>
          <p:nvSpPr>
            <p:cNvPr id="21604" name="Oval 162"/>
            <p:cNvSpPr>
              <a:spLocks noChangeArrowheads="1"/>
            </p:cNvSpPr>
            <p:nvPr/>
          </p:nvSpPr>
          <p:spPr bwMode="auto">
            <a:xfrm>
              <a:off x="4512" y="3360"/>
              <a:ext cx="288" cy="192"/>
            </a:xfrm>
            <a:prstGeom prst="ellipse">
              <a:avLst/>
            </a:prstGeom>
            <a:solidFill>
              <a:srgbClr val="66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ltLang="en-US" sz="2800" smtClean="0">
                <a:solidFill>
                  <a:srgbClr val="006699"/>
                </a:solidFill>
                <a:latin typeface="Times New Roman" pitchFamily="18" charset="0"/>
              </a:endParaRPr>
            </a:p>
          </p:txBody>
        </p:sp>
        <p:sp>
          <p:nvSpPr>
            <p:cNvPr id="21605" name="Line 163"/>
            <p:cNvSpPr>
              <a:spLocks noChangeShapeType="1"/>
            </p:cNvSpPr>
            <p:nvPr/>
          </p:nvSpPr>
          <p:spPr bwMode="auto">
            <a:xfrm>
              <a:off x="4574" y="3454"/>
              <a:ext cx="144"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grpSp>
      <p:grpSp>
        <p:nvGrpSpPr>
          <p:cNvPr id="21540" name="Group 164"/>
          <p:cNvGrpSpPr>
            <a:grpSpLocks/>
          </p:cNvGrpSpPr>
          <p:nvPr/>
        </p:nvGrpSpPr>
        <p:grpSpPr bwMode="auto">
          <a:xfrm>
            <a:off x="4608513" y="504825"/>
            <a:ext cx="609600" cy="381000"/>
            <a:chOff x="4416" y="2544"/>
            <a:chExt cx="384" cy="240"/>
          </a:xfrm>
        </p:grpSpPr>
        <p:sp>
          <p:nvSpPr>
            <p:cNvPr id="21601" name="Oval 165"/>
            <p:cNvSpPr>
              <a:spLocks noChangeArrowheads="1"/>
            </p:cNvSpPr>
            <p:nvPr/>
          </p:nvSpPr>
          <p:spPr bwMode="auto">
            <a:xfrm>
              <a:off x="4416" y="2544"/>
              <a:ext cx="384" cy="240"/>
            </a:xfrm>
            <a:prstGeom prst="ellipse">
              <a:avLst/>
            </a:prstGeom>
            <a:solidFill>
              <a:srgbClr val="66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ltLang="en-US" sz="2800" smtClean="0">
                <a:solidFill>
                  <a:srgbClr val="006699"/>
                </a:solidFill>
                <a:latin typeface="Times New Roman" pitchFamily="18" charset="0"/>
              </a:endParaRPr>
            </a:p>
          </p:txBody>
        </p:sp>
        <p:sp>
          <p:nvSpPr>
            <p:cNvPr id="21602" name="Line 166"/>
            <p:cNvSpPr>
              <a:spLocks noChangeShapeType="1"/>
            </p:cNvSpPr>
            <p:nvPr/>
          </p:nvSpPr>
          <p:spPr bwMode="auto">
            <a:xfrm>
              <a:off x="4614" y="2568"/>
              <a:ext cx="0" cy="192"/>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21603" name="Line 167"/>
            <p:cNvSpPr>
              <a:spLocks noChangeShapeType="1"/>
            </p:cNvSpPr>
            <p:nvPr/>
          </p:nvSpPr>
          <p:spPr bwMode="auto">
            <a:xfrm>
              <a:off x="4518" y="2664"/>
              <a:ext cx="192"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grpSp>
      <p:sp>
        <p:nvSpPr>
          <p:cNvPr id="196776" name="Text Box 168"/>
          <p:cNvSpPr txBox="1">
            <a:spLocks noChangeArrowheads="1"/>
          </p:cNvSpPr>
          <p:nvPr/>
        </p:nvSpPr>
        <p:spPr bwMode="auto">
          <a:xfrm>
            <a:off x="7388225" y="320675"/>
            <a:ext cx="1295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Verdana" pitchFamily="34" charset="0"/>
              </a:defRPr>
            </a:lvl1pPr>
            <a:lvl2pPr>
              <a:defRPr sz="2800">
                <a:solidFill>
                  <a:schemeClr val="tx1"/>
                </a:solidFill>
                <a:latin typeface="Verdana" pitchFamily="34" charset="0"/>
              </a:defRPr>
            </a:lvl2pPr>
            <a:lvl3pPr>
              <a:defRPr sz="24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hangingPunct="0">
              <a:defRPr sz="2000">
                <a:solidFill>
                  <a:schemeClr val="tx1"/>
                </a:solidFill>
                <a:latin typeface="Verdana" pitchFamily="34" charset="0"/>
              </a:defRPr>
            </a:lvl6pPr>
            <a:lvl7pPr eaLnBrk="0" hangingPunct="0">
              <a:defRPr sz="2000">
                <a:solidFill>
                  <a:schemeClr val="tx1"/>
                </a:solidFill>
                <a:latin typeface="Verdana" pitchFamily="34" charset="0"/>
              </a:defRPr>
            </a:lvl7pPr>
            <a:lvl8pPr eaLnBrk="0" hangingPunct="0">
              <a:defRPr sz="2000">
                <a:solidFill>
                  <a:schemeClr val="tx1"/>
                </a:solidFill>
                <a:latin typeface="Verdana" pitchFamily="34" charset="0"/>
              </a:defRPr>
            </a:lvl8pPr>
            <a:lvl9pPr eaLnBrk="0" hangingPunct="0">
              <a:defRPr sz="2000">
                <a:solidFill>
                  <a:schemeClr val="tx1"/>
                </a:solidFill>
                <a:latin typeface="Verdana" pitchFamily="34" charset="0"/>
              </a:defRPr>
            </a:lvl9pPr>
          </a:lstStyle>
          <a:p>
            <a:pPr fontAlgn="base">
              <a:spcBef>
                <a:spcPct val="50000"/>
              </a:spcBef>
              <a:spcAft>
                <a:spcPct val="0"/>
              </a:spcAft>
            </a:pPr>
            <a:r>
              <a:rPr lang="en-US" altLang="en-US" sz="2000" b="1" i="1" smtClean="0">
                <a:solidFill>
                  <a:srgbClr val="006699"/>
                </a:solidFill>
                <a:latin typeface="Times New Roman" pitchFamily="18" charset="0"/>
              </a:rPr>
              <a:t>dd NaCl</a:t>
            </a:r>
          </a:p>
        </p:txBody>
      </p:sp>
      <p:sp>
        <p:nvSpPr>
          <p:cNvPr id="196777" name="Text Box 169"/>
          <p:cNvSpPr txBox="1">
            <a:spLocks noChangeArrowheads="1"/>
          </p:cNvSpPr>
          <p:nvPr/>
        </p:nvSpPr>
        <p:spPr bwMode="auto">
          <a:xfrm>
            <a:off x="7458075" y="2698750"/>
            <a:ext cx="1295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Verdana" pitchFamily="34" charset="0"/>
              </a:defRPr>
            </a:lvl1pPr>
            <a:lvl2pPr>
              <a:defRPr sz="2800">
                <a:solidFill>
                  <a:schemeClr val="tx1"/>
                </a:solidFill>
                <a:latin typeface="Verdana" pitchFamily="34" charset="0"/>
              </a:defRPr>
            </a:lvl2pPr>
            <a:lvl3pPr>
              <a:defRPr sz="24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hangingPunct="0">
              <a:defRPr sz="2000">
                <a:solidFill>
                  <a:schemeClr val="tx1"/>
                </a:solidFill>
                <a:latin typeface="Verdana" pitchFamily="34" charset="0"/>
              </a:defRPr>
            </a:lvl6pPr>
            <a:lvl7pPr eaLnBrk="0" hangingPunct="0">
              <a:defRPr sz="2000">
                <a:solidFill>
                  <a:schemeClr val="tx1"/>
                </a:solidFill>
                <a:latin typeface="Verdana" pitchFamily="34" charset="0"/>
              </a:defRPr>
            </a:lvl7pPr>
            <a:lvl8pPr eaLnBrk="0" hangingPunct="0">
              <a:defRPr sz="2000">
                <a:solidFill>
                  <a:schemeClr val="tx1"/>
                </a:solidFill>
                <a:latin typeface="Verdana" pitchFamily="34" charset="0"/>
              </a:defRPr>
            </a:lvl8pPr>
            <a:lvl9pPr eaLnBrk="0" hangingPunct="0">
              <a:defRPr sz="2000">
                <a:solidFill>
                  <a:schemeClr val="tx1"/>
                </a:solidFill>
                <a:latin typeface="Verdana" pitchFamily="34" charset="0"/>
              </a:defRPr>
            </a:lvl9pPr>
          </a:lstStyle>
          <a:p>
            <a:pPr fontAlgn="base">
              <a:spcBef>
                <a:spcPct val="50000"/>
              </a:spcBef>
              <a:spcAft>
                <a:spcPct val="0"/>
              </a:spcAft>
            </a:pPr>
            <a:r>
              <a:rPr lang="en-US" altLang="en-US" sz="2000" b="1" i="1" smtClean="0">
                <a:solidFill>
                  <a:srgbClr val="006699"/>
                </a:solidFill>
                <a:latin typeface="Times New Roman" pitchFamily="18" charset="0"/>
              </a:rPr>
              <a:t>dd NaCl</a:t>
            </a:r>
          </a:p>
        </p:txBody>
      </p:sp>
      <p:sp>
        <p:nvSpPr>
          <p:cNvPr id="196778" name="Line 170"/>
          <p:cNvSpPr>
            <a:spLocks noChangeShapeType="1"/>
          </p:cNvSpPr>
          <p:nvPr/>
        </p:nvSpPr>
        <p:spPr bwMode="auto">
          <a:xfrm flipH="1">
            <a:off x="5834211" y="3130550"/>
            <a:ext cx="1473200" cy="693738"/>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196779" name="Text Box 171"/>
          <p:cNvSpPr txBox="1">
            <a:spLocks noChangeArrowheads="1"/>
          </p:cNvSpPr>
          <p:nvPr/>
        </p:nvSpPr>
        <p:spPr bwMode="auto">
          <a:xfrm>
            <a:off x="7369175" y="3676650"/>
            <a:ext cx="1295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Verdana" pitchFamily="34" charset="0"/>
              </a:defRPr>
            </a:lvl1pPr>
            <a:lvl2pPr>
              <a:defRPr sz="2800">
                <a:solidFill>
                  <a:schemeClr val="tx1"/>
                </a:solidFill>
                <a:latin typeface="Verdana" pitchFamily="34" charset="0"/>
              </a:defRPr>
            </a:lvl2pPr>
            <a:lvl3pPr>
              <a:defRPr sz="24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hangingPunct="0">
              <a:defRPr sz="2000">
                <a:solidFill>
                  <a:schemeClr val="tx1"/>
                </a:solidFill>
                <a:latin typeface="Verdana" pitchFamily="34" charset="0"/>
              </a:defRPr>
            </a:lvl6pPr>
            <a:lvl7pPr eaLnBrk="0" hangingPunct="0">
              <a:defRPr sz="2000">
                <a:solidFill>
                  <a:schemeClr val="tx1"/>
                </a:solidFill>
                <a:latin typeface="Verdana" pitchFamily="34" charset="0"/>
              </a:defRPr>
            </a:lvl7pPr>
            <a:lvl8pPr eaLnBrk="0" hangingPunct="0">
              <a:defRPr sz="2000">
                <a:solidFill>
                  <a:schemeClr val="tx1"/>
                </a:solidFill>
                <a:latin typeface="Verdana" pitchFamily="34" charset="0"/>
              </a:defRPr>
            </a:lvl8pPr>
            <a:lvl9pPr eaLnBrk="0" hangingPunct="0">
              <a:defRPr sz="2000">
                <a:solidFill>
                  <a:schemeClr val="tx1"/>
                </a:solidFill>
                <a:latin typeface="Verdana" pitchFamily="34" charset="0"/>
              </a:defRPr>
            </a:lvl9pPr>
          </a:lstStyle>
          <a:p>
            <a:pPr fontAlgn="base">
              <a:spcBef>
                <a:spcPct val="50000"/>
              </a:spcBef>
              <a:spcAft>
                <a:spcPct val="0"/>
              </a:spcAft>
            </a:pPr>
            <a:r>
              <a:rPr lang="en-US" altLang="en-US" sz="2000" b="1" i="1" smtClean="0">
                <a:solidFill>
                  <a:srgbClr val="C00000"/>
                </a:solidFill>
                <a:latin typeface="Times New Roman" pitchFamily="18" charset="0"/>
              </a:rPr>
              <a:t>dd NaOH</a:t>
            </a:r>
          </a:p>
        </p:txBody>
      </p:sp>
      <p:sp>
        <p:nvSpPr>
          <p:cNvPr id="196780" name="Line 172"/>
          <p:cNvSpPr>
            <a:spLocks noChangeShapeType="1"/>
          </p:cNvSpPr>
          <p:nvPr/>
        </p:nvSpPr>
        <p:spPr bwMode="auto">
          <a:xfrm flipH="1">
            <a:off x="6613708" y="4035425"/>
            <a:ext cx="762000" cy="358775"/>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196781" name="Text Box 173"/>
          <p:cNvSpPr txBox="1">
            <a:spLocks noChangeArrowheads="1"/>
          </p:cNvSpPr>
          <p:nvPr/>
        </p:nvSpPr>
        <p:spPr bwMode="auto">
          <a:xfrm>
            <a:off x="654050" y="2384425"/>
            <a:ext cx="1600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Verdana" pitchFamily="34" charset="0"/>
              </a:defRPr>
            </a:lvl1pPr>
            <a:lvl2pPr>
              <a:defRPr sz="2800">
                <a:solidFill>
                  <a:schemeClr val="tx1"/>
                </a:solidFill>
                <a:latin typeface="Verdana" pitchFamily="34" charset="0"/>
              </a:defRPr>
            </a:lvl2pPr>
            <a:lvl3pPr>
              <a:defRPr sz="24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hangingPunct="0">
              <a:defRPr sz="2000">
                <a:solidFill>
                  <a:schemeClr val="tx1"/>
                </a:solidFill>
                <a:latin typeface="Verdana" pitchFamily="34" charset="0"/>
              </a:defRPr>
            </a:lvl6pPr>
            <a:lvl7pPr eaLnBrk="0" hangingPunct="0">
              <a:defRPr sz="2000">
                <a:solidFill>
                  <a:schemeClr val="tx1"/>
                </a:solidFill>
                <a:latin typeface="Verdana" pitchFamily="34" charset="0"/>
              </a:defRPr>
            </a:lvl7pPr>
            <a:lvl8pPr eaLnBrk="0" hangingPunct="0">
              <a:defRPr sz="2000">
                <a:solidFill>
                  <a:schemeClr val="tx1"/>
                </a:solidFill>
                <a:latin typeface="Verdana" pitchFamily="34" charset="0"/>
              </a:defRPr>
            </a:lvl8pPr>
            <a:lvl9pPr eaLnBrk="0" hangingPunct="0">
              <a:defRPr sz="2000">
                <a:solidFill>
                  <a:schemeClr val="tx1"/>
                </a:solidFill>
                <a:latin typeface="Verdana" pitchFamily="34" charset="0"/>
              </a:defRPr>
            </a:lvl9pPr>
          </a:lstStyle>
          <a:p>
            <a:pPr fontAlgn="base">
              <a:spcBef>
                <a:spcPct val="50000"/>
              </a:spcBef>
              <a:spcAft>
                <a:spcPct val="0"/>
              </a:spcAft>
            </a:pPr>
            <a:r>
              <a:rPr lang="en-US" altLang="en-US" sz="2000" b="1" i="1" smtClean="0">
                <a:solidFill>
                  <a:srgbClr val="006699"/>
                </a:solidFill>
                <a:latin typeface="Times New Roman" pitchFamily="18" charset="0"/>
              </a:rPr>
              <a:t>Cực dương</a:t>
            </a:r>
          </a:p>
        </p:txBody>
      </p:sp>
      <p:sp>
        <p:nvSpPr>
          <p:cNvPr id="196782" name="Text Box 174"/>
          <p:cNvSpPr txBox="1">
            <a:spLocks noChangeArrowheads="1"/>
          </p:cNvSpPr>
          <p:nvPr/>
        </p:nvSpPr>
        <p:spPr bwMode="auto">
          <a:xfrm>
            <a:off x="650875" y="3870325"/>
            <a:ext cx="1600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Verdana" pitchFamily="34" charset="0"/>
              </a:defRPr>
            </a:lvl1pPr>
            <a:lvl2pPr>
              <a:defRPr sz="2800">
                <a:solidFill>
                  <a:schemeClr val="tx1"/>
                </a:solidFill>
                <a:latin typeface="Verdana" pitchFamily="34" charset="0"/>
              </a:defRPr>
            </a:lvl2pPr>
            <a:lvl3pPr>
              <a:defRPr sz="24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hangingPunct="0">
              <a:defRPr sz="2000">
                <a:solidFill>
                  <a:schemeClr val="tx1"/>
                </a:solidFill>
                <a:latin typeface="Verdana" pitchFamily="34" charset="0"/>
              </a:defRPr>
            </a:lvl6pPr>
            <a:lvl7pPr eaLnBrk="0" hangingPunct="0">
              <a:defRPr sz="2000">
                <a:solidFill>
                  <a:schemeClr val="tx1"/>
                </a:solidFill>
                <a:latin typeface="Verdana" pitchFamily="34" charset="0"/>
              </a:defRPr>
            </a:lvl7pPr>
            <a:lvl8pPr eaLnBrk="0" hangingPunct="0">
              <a:defRPr sz="2000">
                <a:solidFill>
                  <a:schemeClr val="tx1"/>
                </a:solidFill>
                <a:latin typeface="Verdana" pitchFamily="34" charset="0"/>
              </a:defRPr>
            </a:lvl8pPr>
            <a:lvl9pPr eaLnBrk="0" hangingPunct="0">
              <a:defRPr sz="2000">
                <a:solidFill>
                  <a:schemeClr val="tx1"/>
                </a:solidFill>
                <a:latin typeface="Verdana" pitchFamily="34" charset="0"/>
              </a:defRPr>
            </a:lvl9pPr>
          </a:lstStyle>
          <a:p>
            <a:pPr fontAlgn="base">
              <a:spcBef>
                <a:spcPct val="50000"/>
              </a:spcBef>
              <a:spcAft>
                <a:spcPct val="0"/>
              </a:spcAft>
            </a:pPr>
            <a:r>
              <a:rPr lang="en-US" altLang="en-US" sz="2000" b="1" i="1" smtClean="0">
                <a:solidFill>
                  <a:srgbClr val="006699"/>
                </a:solidFill>
                <a:latin typeface="Times New Roman" pitchFamily="18" charset="0"/>
              </a:rPr>
              <a:t>Cực âm</a:t>
            </a:r>
          </a:p>
        </p:txBody>
      </p:sp>
      <p:sp>
        <p:nvSpPr>
          <p:cNvPr id="196783" name="Text Box 175"/>
          <p:cNvSpPr txBox="1">
            <a:spLocks noChangeArrowheads="1"/>
          </p:cNvSpPr>
          <p:nvPr/>
        </p:nvSpPr>
        <p:spPr bwMode="auto">
          <a:xfrm>
            <a:off x="444500" y="3070225"/>
            <a:ext cx="21685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Verdana" pitchFamily="34" charset="0"/>
              </a:defRPr>
            </a:lvl1pPr>
            <a:lvl2pPr>
              <a:defRPr sz="2800">
                <a:solidFill>
                  <a:schemeClr val="tx1"/>
                </a:solidFill>
                <a:latin typeface="Verdana" pitchFamily="34" charset="0"/>
              </a:defRPr>
            </a:lvl2pPr>
            <a:lvl3pPr>
              <a:defRPr sz="24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hangingPunct="0">
              <a:defRPr sz="2000">
                <a:solidFill>
                  <a:schemeClr val="tx1"/>
                </a:solidFill>
                <a:latin typeface="Verdana" pitchFamily="34" charset="0"/>
              </a:defRPr>
            </a:lvl6pPr>
            <a:lvl7pPr eaLnBrk="0" hangingPunct="0">
              <a:defRPr sz="2000">
                <a:solidFill>
                  <a:schemeClr val="tx1"/>
                </a:solidFill>
                <a:latin typeface="Verdana" pitchFamily="34" charset="0"/>
              </a:defRPr>
            </a:lvl7pPr>
            <a:lvl8pPr eaLnBrk="0" hangingPunct="0">
              <a:defRPr sz="2000">
                <a:solidFill>
                  <a:schemeClr val="tx1"/>
                </a:solidFill>
                <a:latin typeface="Verdana" pitchFamily="34" charset="0"/>
              </a:defRPr>
            </a:lvl8pPr>
            <a:lvl9pPr eaLnBrk="0" hangingPunct="0">
              <a:defRPr sz="2000">
                <a:solidFill>
                  <a:schemeClr val="tx1"/>
                </a:solidFill>
                <a:latin typeface="Verdana" pitchFamily="34" charset="0"/>
              </a:defRPr>
            </a:lvl9pPr>
          </a:lstStyle>
          <a:p>
            <a:pPr fontAlgn="base">
              <a:spcBef>
                <a:spcPct val="50000"/>
              </a:spcBef>
              <a:spcAft>
                <a:spcPct val="0"/>
              </a:spcAft>
            </a:pPr>
            <a:r>
              <a:rPr lang="en-US" altLang="en-US" sz="2000" b="1" i="1" smtClean="0">
                <a:solidFill>
                  <a:srgbClr val="006699"/>
                </a:solidFill>
                <a:latin typeface="Times New Roman" pitchFamily="18" charset="0"/>
              </a:rPr>
              <a:t>Màng ngăn xốp</a:t>
            </a:r>
          </a:p>
        </p:txBody>
      </p:sp>
      <p:sp>
        <p:nvSpPr>
          <p:cNvPr id="196784" name="Text Box 176"/>
          <p:cNvSpPr txBox="1">
            <a:spLocks noChangeArrowheads="1"/>
          </p:cNvSpPr>
          <p:nvPr/>
        </p:nvSpPr>
        <p:spPr bwMode="auto">
          <a:xfrm>
            <a:off x="463550" y="5438775"/>
            <a:ext cx="1295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Verdana" pitchFamily="34" charset="0"/>
              </a:defRPr>
            </a:lvl1pPr>
            <a:lvl2pPr>
              <a:defRPr sz="2800">
                <a:solidFill>
                  <a:schemeClr val="tx1"/>
                </a:solidFill>
                <a:latin typeface="Verdana" pitchFamily="34" charset="0"/>
              </a:defRPr>
            </a:lvl2pPr>
            <a:lvl3pPr>
              <a:defRPr sz="24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hangingPunct="0">
              <a:defRPr sz="2000">
                <a:solidFill>
                  <a:schemeClr val="tx1"/>
                </a:solidFill>
                <a:latin typeface="Verdana" pitchFamily="34" charset="0"/>
              </a:defRPr>
            </a:lvl6pPr>
            <a:lvl7pPr eaLnBrk="0" hangingPunct="0">
              <a:defRPr sz="2000">
                <a:solidFill>
                  <a:schemeClr val="tx1"/>
                </a:solidFill>
                <a:latin typeface="Verdana" pitchFamily="34" charset="0"/>
              </a:defRPr>
            </a:lvl7pPr>
            <a:lvl8pPr eaLnBrk="0" hangingPunct="0">
              <a:defRPr sz="2000">
                <a:solidFill>
                  <a:schemeClr val="tx1"/>
                </a:solidFill>
                <a:latin typeface="Verdana" pitchFamily="34" charset="0"/>
              </a:defRPr>
            </a:lvl8pPr>
            <a:lvl9pPr eaLnBrk="0" hangingPunct="0">
              <a:defRPr sz="2000">
                <a:solidFill>
                  <a:schemeClr val="tx1"/>
                </a:solidFill>
                <a:latin typeface="Verdana" pitchFamily="34" charset="0"/>
              </a:defRPr>
            </a:lvl9pPr>
          </a:lstStyle>
          <a:p>
            <a:pPr fontAlgn="base">
              <a:spcBef>
                <a:spcPct val="50000"/>
              </a:spcBef>
              <a:spcAft>
                <a:spcPct val="0"/>
              </a:spcAft>
            </a:pPr>
            <a:r>
              <a:rPr lang="en-US" altLang="en-US" sz="2000" b="1" smtClean="0">
                <a:solidFill>
                  <a:srgbClr val="C00000"/>
                </a:solidFill>
                <a:latin typeface="Times New Roman" pitchFamily="18" charset="0"/>
              </a:rPr>
              <a:t>dd NaOH</a:t>
            </a:r>
          </a:p>
        </p:txBody>
      </p:sp>
      <p:sp>
        <p:nvSpPr>
          <p:cNvPr id="196785" name="Line 177"/>
          <p:cNvSpPr>
            <a:spLocks noChangeShapeType="1"/>
          </p:cNvSpPr>
          <p:nvPr/>
        </p:nvSpPr>
        <p:spPr bwMode="auto">
          <a:xfrm flipH="1">
            <a:off x="1730375" y="5645150"/>
            <a:ext cx="914400" cy="0"/>
          </a:xfrm>
          <a:prstGeom prst="line">
            <a:avLst/>
          </a:prstGeom>
          <a:noFill/>
          <a:ln w="38100">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196786" name="Line 178"/>
          <p:cNvSpPr>
            <a:spLocks noChangeShapeType="1"/>
          </p:cNvSpPr>
          <p:nvPr/>
        </p:nvSpPr>
        <p:spPr bwMode="auto">
          <a:xfrm>
            <a:off x="2270125" y="2686050"/>
            <a:ext cx="2428875" cy="649288"/>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196787" name="Line 179"/>
          <p:cNvSpPr>
            <a:spLocks noChangeShapeType="1"/>
          </p:cNvSpPr>
          <p:nvPr/>
        </p:nvSpPr>
        <p:spPr bwMode="auto">
          <a:xfrm>
            <a:off x="2416175" y="3340100"/>
            <a:ext cx="1219200" cy="325438"/>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196788" name="Line 180"/>
          <p:cNvSpPr>
            <a:spLocks noChangeShapeType="1"/>
          </p:cNvSpPr>
          <p:nvPr/>
        </p:nvSpPr>
        <p:spPr bwMode="auto">
          <a:xfrm>
            <a:off x="1803400" y="4276725"/>
            <a:ext cx="1371600" cy="64135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196789" name="Line 181"/>
          <p:cNvSpPr>
            <a:spLocks noChangeShapeType="1"/>
          </p:cNvSpPr>
          <p:nvPr/>
        </p:nvSpPr>
        <p:spPr bwMode="auto">
          <a:xfrm>
            <a:off x="6927850" y="1803400"/>
            <a:ext cx="838200" cy="0"/>
          </a:xfrm>
          <a:prstGeom prst="line">
            <a:avLst/>
          </a:prstGeom>
          <a:noFill/>
          <a:ln w="38100">
            <a:solidFill>
              <a:srgbClr val="FF66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196790" name="Text Box 182"/>
          <p:cNvSpPr txBox="1">
            <a:spLocks noChangeArrowheads="1"/>
          </p:cNvSpPr>
          <p:nvPr/>
        </p:nvSpPr>
        <p:spPr bwMode="auto">
          <a:xfrm>
            <a:off x="7775575" y="1692275"/>
            <a:ext cx="609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Verdana" pitchFamily="34" charset="0"/>
              </a:defRPr>
            </a:lvl1pPr>
            <a:lvl2pPr>
              <a:defRPr sz="2800">
                <a:solidFill>
                  <a:schemeClr val="tx1"/>
                </a:solidFill>
                <a:latin typeface="Verdana" pitchFamily="34" charset="0"/>
              </a:defRPr>
            </a:lvl2pPr>
            <a:lvl3pPr>
              <a:defRPr sz="24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hangingPunct="0">
              <a:defRPr sz="2000">
                <a:solidFill>
                  <a:schemeClr val="tx1"/>
                </a:solidFill>
                <a:latin typeface="Verdana" pitchFamily="34" charset="0"/>
              </a:defRPr>
            </a:lvl6pPr>
            <a:lvl7pPr eaLnBrk="0" hangingPunct="0">
              <a:defRPr sz="2000">
                <a:solidFill>
                  <a:schemeClr val="tx1"/>
                </a:solidFill>
                <a:latin typeface="Verdana" pitchFamily="34" charset="0"/>
              </a:defRPr>
            </a:lvl7pPr>
            <a:lvl8pPr eaLnBrk="0" hangingPunct="0">
              <a:defRPr sz="2000">
                <a:solidFill>
                  <a:schemeClr val="tx1"/>
                </a:solidFill>
                <a:latin typeface="Verdana" pitchFamily="34" charset="0"/>
              </a:defRPr>
            </a:lvl8pPr>
            <a:lvl9pPr eaLnBrk="0" hangingPunct="0">
              <a:defRPr sz="2000">
                <a:solidFill>
                  <a:schemeClr val="tx1"/>
                </a:solidFill>
                <a:latin typeface="Verdana" pitchFamily="34" charset="0"/>
              </a:defRPr>
            </a:lvl9pPr>
          </a:lstStyle>
          <a:p>
            <a:pPr fontAlgn="base">
              <a:spcBef>
                <a:spcPct val="50000"/>
              </a:spcBef>
              <a:spcAft>
                <a:spcPct val="0"/>
              </a:spcAft>
            </a:pPr>
            <a:r>
              <a:rPr lang="en-US" altLang="en-US" sz="2000" b="1" i="1" smtClean="0">
                <a:solidFill>
                  <a:srgbClr val="006699"/>
                </a:solidFill>
                <a:latin typeface="Times New Roman" pitchFamily="18" charset="0"/>
              </a:rPr>
              <a:t>H</a:t>
            </a:r>
            <a:r>
              <a:rPr lang="en-US" altLang="en-US" sz="2000" b="1" i="1" baseline="-25000" smtClean="0">
                <a:solidFill>
                  <a:srgbClr val="006699"/>
                </a:solidFill>
                <a:latin typeface="Times New Roman" pitchFamily="18" charset="0"/>
              </a:rPr>
              <a:t>2</a:t>
            </a:r>
            <a:endParaRPr lang="en-US" altLang="en-US" sz="2000" b="1" i="1" smtClean="0">
              <a:solidFill>
                <a:srgbClr val="006699"/>
              </a:solidFill>
              <a:latin typeface="Times New Roman" pitchFamily="18" charset="0"/>
            </a:endParaRPr>
          </a:p>
        </p:txBody>
      </p:sp>
      <p:sp>
        <p:nvSpPr>
          <p:cNvPr id="196791" name="Text Box 183"/>
          <p:cNvSpPr txBox="1">
            <a:spLocks noChangeArrowheads="1"/>
          </p:cNvSpPr>
          <p:nvPr/>
        </p:nvSpPr>
        <p:spPr bwMode="auto">
          <a:xfrm>
            <a:off x="2546350" y="355600"/>
            <a:ext cx="609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Verdana" pitchFamily="34" charset="0"/>
              </a:defRPr>
            </a:lvl1pPr>
            <a:lvl2pPr>
              <a:defRPr sz="2800">
                <a:solidFill>
                  <a:schemeClr val="tx1"/>
                </a:solidFill>
                <a:latin typeface="Verdana" pitchFamily="34" charset="0"/>
              </a:defRPr>
            </a:lvl2pPr>
            <a:lvl3pPr>
              <a:defRPr sz="24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hangingPunct="0">
              <a:defRPr sz="2000">
                <a:solidFill>
                  <a:schemeClr val="tx1"/>
                </a:solidFill>
                <a:latin typeface="Verdana" pitchFamily="34" charset="0"/>
              </a:defRPr>
            </a:lvl6pPr>
            <a:lvl7pPr eaLnBrk="0" hangingPunct="0">
              <a:defRPr sz="2000">
                <a:solidFill>
                  <a:schemeClr val="tx1"/>
                </a:solidFill>
                <a:latin typeface="Verdana" pitchFamily="34" charset="0"/>
              </a:defRPr>
            </a:lvl7pPr>
            <a:lvl8pPr eaLnBrk="0" hangingPunct="0">
              <a:defRPr sz="2000">
                <a:solidFill>
                  <a:schemeClr val="tx1"/>
                </a:solidFill>
                <a:latin typeface="Verdana" pitchFamily="34" charset="0"/>
              </a:defRPr>
            </a:lvl8pPr>
            <a:lvl9pPr eaLnBrk="0" hangingPunct="0">
              <a:defRPr sz="2000">
                <a:solidFill>
                  <a:schemeClr val="tx1"/>
                </a:solidFill>
                <a:latin typeface="Verdana" pitchFamily="34" charset="0"/>
              </a:defRPr>
            </a:lvl9pPr>
          </a:lstStyle>
          <a:p>
            <a:pPr fontAlgn="base">
              <a:spcBef>
                <a:spcPct val="50000"/>
              </a:spcBef>
              <a:spcAft>
                <a:spcPct val="0"/>
              </a:spcAft>
            </a:pPr>
            <a:r>
              <a:rPr lang="en-US" altLang="en-US" sz="2000" b="1" i="1" smtClean="0">
                <a:solidFill>
                  <a:srgbClr val="006699"/>
                </a:solidFill>
                <a:latin typeface="Times New Roman" pitchFamily="18" charset="0"/>
              </a:rPr>
              <a:t>Cl</a:t>
            </a:r>
            <a:r>
              <a:rPr lang="en-US" altLang="en-US" sz="2000" b="1" i="1" baseline="-25000" smtClean="0">
                <a:solidFill>
                  <a:srgbClr val="006699"/>
                </a:solidFill>
                <a:latin typeface="Times New Roman" pitchFamily="18" charset="0"/>
              </a:rPr>
              <a:t>2</a:t>
            </a:r>
            <a:endParaRPr lang="en-US" altLang="en-US" sz="2000" b="1" i="1" smtClean="0">
              <a:solidFill>
                <a:srgbClr val="006699"/>
              </a:solidFill>
              <a:latin typeface="Times New Roman" pitchFamily="18" charset="0"/>
            </a:endParaRPr>
          </a:p>
        </p:txBody>
      </p:sp>
      <p:sp>
        <p:nvSpPr>
          <p:cNvPr id="196792" name="Line 184"/>
          <p:cNvSpPr>
            <a:spLocks noChangeShapeType="1"/>
          </p:cNvSpPr>
          <p:nvPr/>
        </p:nvSpPr>
        <p:spPr bwMode="auto">
          <a:xfrm flipH="1">
            <a:off x="3111500" y="596900"/>
            <a:ext cx="609600" cy="0"/>
          </a:xfrm>
          <a:prstGeom prst="line">
            <a:avLst/>
          </a:prstGeom>
          <a:noFill/>
          <a:ln w="3810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196793" name="Line 185"/>
          <p:cNvSpPr>
            <a:spLocks noChangeShapeType="1"/>
          </p:cNvSpPr>
          <p:nvPr/>
        </p:nvSpPr>
        <p:spPr bwMode="auto">
          <a:xfrm>
            <a:off x="1803400" y="4265613"/>
            <a:ext cx="4613275" cy="846137"/>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grpSp>
        <p:nvGrpSpPr>
          <p:cNvPr id="196794" name="Group 186"/>
          <p:cNvGrpSpPr>
            <a:grpSpLocks/>
          </p:cNvGrpSpPr>
          <p:nvPr/>
        </p:nvGrpSpPr>
        <p:grpSpPr bwMode="auto">
          <a:xfrm>
            <a:off x="2755900" y="2755900"/>
            <a:ext cx="1774825" cy="3175"/>
            <a:chOff x="1392" y="2494"/>
            <a:chExt cx="1118" cy="2"/>
          </a:xfrm>
        </p:grpSpPr>
        <p:sp>
          <p:nvSpPr>
            <p:cNvPr id="21597" name="Line 187"/>
            <p:cNvSpPr>
              <a:spLocks noChangeShapeType="1"/>
            </p:cNvSpPr>
            <p:nvPr/>
          </p:nvSpPr>
          <p:spPr bwMode="auto">
            <a:xfrm>
              <a:off x="1392" y="2496"/>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21598" name="Line 188"/>
            <p:cNvSpPr>
              <a:spLocks noChangeShapeType="1"/>
            </p:cNvSpPr>
            <p:nvPr/>
          </p:nvSpPr>
          <p:spPr bwMode="auto">
            <a:xfrm>
              <a:off x="1722" y="2496"/>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21599" name="Line 189"/>
            <p:cNvSpPr>
              <a:spLocks noChangeShapeType="1"/>
            </p:cNvSpPr>
            <p:nvPr/>
          </p:nvSpPr>
          <p:spPr bwMode="auto">
            <a:xfrm>
              <a:off x="2048" y="2494"/>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21600" name="Line 190"/>
            <p:cNvSpPr>
              <a:spLocks noChangeShapeType="1"/>
            </p:cNvSpPr>
            <p:nvPr/>
          </p:nvSpPr>
          <p:spPr bwMode="auto">
            <a:xfrm>
              <a:off x="2318" y="2494"/>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grpSp>
      <p:grpSp>
        <p:nvGrpSpPr>
          <p:cNvPr id="196799" name="Group 191"/>
          <p:cNvGrpSpPr>
            <a:grpSpLocks/>
          </p:cNvGrpSpPr>
          <p:nvPr/>
        </p:nvGrpSpPr>
        <p:grpSpPr bwMode="auto">
          <a:xfrm>
            <a:off x="5270500" y="2927350"/>
            <a:ext cx="1714500" cy="76200"/>
            <a:chOff x="1392" y="2494"/>
            <a:chExt cx="1118" cy="2"/>
          </a:xfrm>
        </p:grpSpPr>
        <p:sp>
          <p:nvSpPr>
            <p:cNvPr id="21593" name="Line 192"/>
            <p:cNvSpPr>
              <a:spLocks noChangeShapeType="1"/>
            </p:cNvSpPr>
            <p:nvPr/>
          </p:nvSpPr>
          <p:spPr bwMode="auto">
            <a:xfrm>
              <a:off x="1392" y="2496"/>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21594" name="Line 193"/>
            <p:cNvSpPr>
              <a:spLocks noChangeShapeType="1"/>
            </p:cNvSpPr>
            <p:nvPr/>
          </p:nvSpPr>
          <p:spPr bwMode="auto">
            <a:xfrm>
              <a:off x="1722" y="2496"/>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21595" name="Line 194"/>
            <p:cNvSpPr>
              <a:spLocks noChangeShapeType="1"/>
            </p:cNvSpPr>
            <p:nvPr/>
          </p:nvSpPr>
          <p:spPr bwMode="auto">
            <a:xfrm>
              <a:off x="2048" y="2494"/>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21596" name="Line 195"/>
            <p:cNvSpPr>
              <a:spLocks noChangeShapeType="1"/>
            </p:cNvSpPr>
            <p:nvPr/>
          </p:nvSpPr>
          <p:spPr bwMode="auto">
            <a:xfrm>
              <a:off x="2318" y="2494"/>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grpSp>
      <p:sp>
        <p:nvSpPr>
          <p:cNvPr id="196804" name="Line 196"/>
          <p:cNvSpPr>
            <a:spLocks noChangeShapeType="1"/>
          </p:cNvSpPr>
          <p:nvPr/>
        </p:nvSpPr>
        <p:spPr bwMode="auto">
          <a:xfrm flipH="1">
            <a:off x="6242050" y="542925"/>
            <a:ext cx="1028700" cy="22225"/>
          </a:xfrm>
          <a:prstGeom prst="line">
            <a:avLst/>
          </a:prstGeom>
          <a:noFill/>
          <a:ln w="38100">
            <a:solidFill>
              <a:srgbClr val="FF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grpSp>
        <p:nvGrpSpPr>
          <p:cNvPr id="196805" name="Group 197"/>
          <p:cNvGrpSpPr>
            <a:grpSpLocks/>
          </p:cNvGrpSpPr>
          <p:nvPr/>
        </p:nvGrpSpPr>
        <p:grpSpPr bwMode="auto">
          <a:xfrm>
            <a:off x="6494463" y="844550"/>
            <a:ext cx="381000" cy="304800"/>
            <a:chOff x="4512" y="3360"/>
            <a:chExt cx="288" cy="192"/>
          </a:xfrm>
        </p:grpSpPr>
        <p:sp>
          <p:nvSpPr>
            <p:cNvPr id="21591" name="Oval 198"/>
            <p:cNvSpPr>
              <a:spLocks noChangeArrowheads="1"/>
            </p:cNvSpPr>
            <p:nvPr/>
          </p:nvSpPr>
          <p:spPr bwMode="auto">
            <a:xfrm>
              <a:off x="4512" y="3360"/>
              <a:ext cx="288" cy="192"/>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ltLang="en-US" sz="2800" smtClean="0">
                <a:solidFill>
                  <a:srgbClr val="006699"/>
                </a:solidFill>
                <a:latin typeface="Times New Roman" pitchFamily="18" charset="0"/>
              </a:endParaRPr>
            </a:p>
          </p:txBody>
        </p:sp>
        <p:sp>
          <p:nvSpPr>
            <p:cNvPr id="21592" name="Line 199"/>
            <p:cNvSpPr>
              <a:spLocks noChangeShapeType="1"/>
            </p:cNvSpPr>
            <p:nvPr/>
          </p:nvSpPr>
          <p:spPr bwMode="auto">
            <a:xfrm>
              <a:off x="4574" y="3454"/>
              <a:ext cx="144"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grpSp>
      <p:grpSp>
        <p:nvGrpSpPr>
          <p:cNvPr id="196808" name="Group 200"/>
          <p:cNvGrpSpPr>
            <a:grpSpLocks/>
          </p:cNvGrpSpPr>
          <p:nvPr/>
        </p:nvGrpSpPr>
        <p:grpSpPr bwMode="auto">
          <a:xfrm>
            <a:off x="2713038" y="863600"/>
            <a:ext cx="381000" cy="304800"/>
            <a:chOff x="4512" y="3360"/>
            <a:chExt cx="288" cy="192"/>
          </a:xfrm>
        </p:grpSpPr>
        <p:sp>
          <p:nvSpPr>
            <p:cNvPr id="21589" name="Oval 201"/>
            <p:cNvSpPr>
              <a:spLocks noChangeArrowheads="1"/>
            </p:cNvSpPr>
            <p:nvPr/>
          </p:nvSpPr>
          <p:spPr bwMode="auto">
            <a:xfrm>
              <a:off x="4512" y="3360"/>
              <a:ext cx="288" cy="192"/>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ltLang="en-US" sz="2800" smtClean="0">
                <a:solidFill>
                  <a:srgbClr val="006699"/>
                </a:solidFill>
                <a:latin typeface="Times New Roman" pitchFamily="18" charset="0"/>
              </a:endParaRPr>
            </a:p>
          </p:txBody>
        </p:sp>
        <p:sp>
          <p:nvSpPr>
            <p:cNvPr id="21590" name="Line 202"/>
            <p:cNvSpPr>
              <a:spLocks noChangeShapeType="1"/>
            </p:cNvSpPr>
            <p:nvPr/>
          </p:nvSpPr>
          <p:spPr bwMode="auto">
            <a:xfrm>
              <a:off x="4574" y="3454"/>
              <a:ext cx="144"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grpSp>
      <p:grpSp>
        <p:nvGrpSpPr>
          <p:cNvPr id="196811" name="Group 203"/>
          <p:cNvGrpSpPr>
            <a:grpSpLocks/>
          </p:cNvGrpSpPr>
          <p:nvPr/>
        </p:nvGrpSpPr>
        <p:grpSpPr bwMode="auto">
          <a:xfrm>
            <a:off x="4622800" y="504825"/>
            <a:ext cx="609600" cy="381000"/>
            <a:chOff x="4416" y="2544"/>
            <a:chExt cx="384" cy="240"/>
          </a:xfrm>
        </p:grpSpPr>
        <p:sp>
          <p:nvSpPr>
            <p:cNvPr id="21586" name="Oval 204"/>
            <p:cNvSpPr>
              <a:spLocks noChangeArrowheads="1"/>
            </p:cNvSpPr>
            <p:nvPr/>
          </p:nvSpPr>
          <p:spPr bwMode="auto">
            <a:xfrm>
              <a:off x="4416" y="2544"/>
              <a:ext cx="384"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ltLang="en-US" sz="2800" smtClean="0">
                <a:solidFill>
                  <a:srgbClr val="006699"/>
                </a:solidFill>
                <a:latin typeface="Times New Roman" pitchFamily="18" charset="0"/>
              </a:endParaRPr>
            </a:p>
          </p:txBody>
        </p:sp>
        <p:sp>
          <p:nvSpPr>
            <p:cNvPr id="21587" name="Line 205"/>
            <p:cNvSpPr>
              <a:spLocks noChangeShapeType="1"/>
            </p:cNvSpPr>
            <p:nvPr/>
          </p:nvSpPr>
          <p:spPr bwMode="auto">
            <a:xfrm>
              <a:off x="4614" y="2568"/>
              <a:ext cx="0" cy="192"/>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21588" name="Line 206"/>
            <p:cNvSpPr>
              <a:spLocks noChangeShapeType="1"/>
            </p:cNvSpPr>
            <p:nvPr/>
          </p:nvSpPr>
          <p:spPr bwMode="auto">
            <a:xfrm>
              <a:off x="4518" y="2664"/>
              <a:ext cx="192"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grpSp>
      <p:sp>
        <p:nvSpPr>
          <p:cNvPr id="196815" name="Oval 207"/>
          <p:cNvSpPr>
            <a:spLocks noChangeArrowheads="1"/>
          </p:cNvSpPr>
          <p:nvPr/>
        </p:nvSpPr>
        <p:spPr bwMode="auto">
          <a:xfrm>
            <a:off x="6451600" y="5384800"/>
            <a:ext cx="152400" cy="1524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ltLang="en-US" sz="2800" smtClean="0">
              <a:solidFill>
                <a:srgbClr val="006699"/>
              </a:solidFill>
              <a:latin typeface="Times New Roman" pitchFamily="18" charset="0"/>
            </a:endParaRPr>
          </a:p>
        </p:txBody>
      </p:sp>
      <p:sp>
        <p:nvSpPr>
          <p:cNvPr id="196816" name="Oval 208"/>
          <p:cNvSpPr>
            <a:spLocks noChangeArrowheads="1"/>
          </p:cNvSpPr>
          <p:nvPr/>
        </p:nvSpPr>
        <p:spPr bwMode="auto">
          <a:xfrm>
            <a:off x="6248400" y="5557838"/>
            <a:ext cx="203200" cy="1524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ltLang="en-US" sz="2800" smtClean="0">
              <a:solidFill>
                <a:srgbClr val="006699"/>
              </a:solidFill>
              <a:latin typeface="Times New Roman" pitchFamily="18" charset="0"/>
            </a:endParaRPr>
          </a:p>
        </p:txBody>
      </p:sp>
      <p:sp>
        <p:nvSpPr>
          <p:cNvPr id="196817" name="Oval 209"/>
          <p:cNvSpPr>
            <a:spLocks noChangeArrowheads="1"/>
          </p:cNvSpPr>
          <p:nvPr/>
        </p:nvSpPr>
        <p:spPr bwMode="auto">
          <a:xfrm>
            <a:off x="6115050" y="5237163"/>
            <a:ext cx="152400" cy="1524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ltLang="en-US" sz="2800" smtClean="0">
              <a:solidFill>
                <a:srgbClr val="006699"/>
              </a:solidFill>
              <a:latin typeface="Times New Roman" pitchFamily="18" charset="0"/>
            </a:endParaRPr>
          </a:p>
        </p:txBody>
      </p:sp>
      <p:sp>
        <p:nvSpPr>
          <p:cNvPr id="196818" name="Oval 210"/>
          <p:cNvSpPr>
            <a:spLocks noChangeArrowheads="1"/>
          </p:cNvSpPr>
          <p:nvPr/>
        </p:nvSpPr>
        <p:spPr bwMode="auto">
          <a:xfrm>
            <a:off x="6356350" y="4862513"/>
            <a:ext cx="203200" cy="1524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ltLang="en-US" sz="2800" smtClean="0">
              <a:solidFill>
                <a:srgbClr val="006699"/>
              </a:solidFill>
              <a:latin typeface="Times New Roman" pitchFamily="18" charset="0"/>
            </a:endParaRPr>
          </a:p>
        </p:txBody>
      </p:sp>
      <p:sp>
        <p:nvSpPr>
          <p:cNvPr id="196819" name="Oval 211"/>
          <p:cNvSpPr>
            <a:spLocks noChangeArrowheads="1"/>
          </p:cNvSpPr>
          <p:nvPr/>
        </p:nvSpPr>
        <p:spPr bwMode="auto">
          <a:xfrm>
            <a:off x="6591300" y="5080000"/>
            <a:ext cx="152400" cy="1524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ltLang="en-US" sz="2800" smtClean="0">
              <a:solidFill>
                <a:srgbClr val="006699"/>
              </a:solidFill>
              <a:latin typeface="Times New Roman" pitchFamily="18" charset="0"/>
            </a:endParaRPr>
          </a:p>
        </p:txBody>
      </p:sp>
      <p:sp>
        <p:nvSpPr>
          <p:cNvPr id="196820" name="Oval 212"/>
          <p:cNvSpPr>
            <a:spLocks noChangeArrowheads="1"/>
          </p:cNvSpPr>
          <p:nvPr/>
        </p:nvSpPr>
        <p:spPr bwMode="auto">
          <a:xfrm>
            <a:off x="6527800" y="4622800"/>
            <a:ext cx="203200" cy="1524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ltLang="en-US" sz="2800" smtClean="0">
              <a:solidFill>
                <a:srgbClr val="006699"/>
              </a:solidFill>
              <a:latin typeface="Times New Roman" pitchFamily="18" charset="0"/>
            </a:endParaRPr>
          </a:p>
        </p:txBody>
      </p:sp>
      <p:sp>
        <p:nvSpPr>
          <p:cNvPr id="196821" name="Oval 213"/>
          <p:cNvSpPr>
            <a:spLocks noChangeArrowheads="1"/>
          </p:cNvSpPr>
          <p:nvPr/>
        </p:nvSpPr>
        <p:spPr bwMode="auto">
          <a:xfrm>
            <a:off x="6245225" y="5124450"/>
            <a:ext cx="152400" cy="1524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ltLang="en-US" sz="2800" smtClean="0">
              <a:solidFill>
                <a:srgbClr val="006699"/>
              </a:solidFill>
              <a:latin typeface="Times New Roman" pitchFamily="18" charset="0"/>
            </a:endParaRPr>
          </a:p>
        </p:txBody>
      </p:sp>
      <p:sp>
        <p:nvSpPr>
          <p:cNvPr id="196822" name="Oval 214"/>
          <p:cNvSpPr>
            <a:spLocks noChangeArrowheads="1"/>
          </p:cNvSpPr>
          <p:nvPr/>
        </p:nvSpPr>
        <p:spPr bwMode="auto">
          <a:xfrm>
            <a:off x="6059488" y="4721225"/>
            <a:ext cx="203200" cy="1524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ltLang="en-US" sz="2800" smtClean="0">
              <a:solidFill>
                <a:srgbClr val="006699"/>
              </a:solidFill>
              <a:latin typeface="Times New Roman" pitchFamily="18" charset="0"/>
            </a:endParaRPr>
          </a:p>
        </p:txBody>
      </p:sp>
      <p:sp>
        <p:nvSpPr>
          <p:cNvPr id="196823" name="Oval 215"/>
          <p:cNvSpPr>
            <a:spLocks noChangeArrowheads="1"/>
          </p:cNvSpPr>
          <p:nvPr/>
        </p:nvSpPr>
        <p:spPr bwMode="auto">
          <a:xfrm>
            <a:off x="3284538" y="5537200"/>
            <a:ext cx="152400" cy="1524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ltLang="en-US" sz="2800" smtClean="0">
              <a:solidFill>
                <a:srgbClr val="006699"/>
              </a:solidFill>
              <a:latin typeface="Times New Roman" pitchFamily="18" charset="0"/>
            </a:endParaRPr>
          </a:p>
        </p:txBody>
      </p:sp>
      <p:sp>
        <p:nvSpPr>
          <p:cNvPr id="196824" name="Oval 216"/>
          <p:cNvSpPr>
            <a:spLocks noChangeArrowheads="1"/>
          </p:cNvSpPr>
          <p:nvPr/>
        </p:nvSpPr>
        <p:spPr bwMode="auto">
          <a:xfrm>
            <a:off x="3022600" y="5308600"/>
            <a:ext cx="166688" cy="2286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ltLang="en-US" sz="2800" smtClean="0">
              <a:solidFill>
                <a:srgbClr val="006699"/>
              </a:solidFill>
              <a:latin typeface="Times New Roman" pitchFamily="18" charset="0"/>
            </a:endParaRPr>
          </a:p>
        </p:txBody>
      </p:sp>
      <p:sp>
        <p:nvSpPr>
          <p:cNvPr id="196825" name="Oval 217"/>
          <p:cNvSpPr>
            <a:spLocks noChangeArrowheads="1"/>
          </p:cNvSpPr>
          <p:nvPr/>
        </p:nvSpPr>
        <p:spPr bwMode="auto">
          <a:xfrm>
            <a:off x="3370263" y="5373688"/>
            <a:ext cx="152400" cy="1524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ltLang="en-US" sz="2800" smtClean="0">
              <a:solidFill>
                <a:srgbClr val="006699"/>
              </a:solidFill>
              <a:latin typeface="Times New Roman" pitchFamily="18" charset="0"/>
            </a:endParaRPr>
          </a:p>
        </p:txBody>
      </p:sp>
      <p:sp>
        <p:nvSpPr>
          <p:cNvPr id="196826" name="Oval 218"/>
          <p:cNvSpPr>
            <a:spLocks noChangeArrowheads="1"/>
          </p:cNvSpPr>
          <p:nvPr/>
        </p:nvSpPr>
        <p:spPr bwMode="auto">
          <a:xfrm>
            <a:off x="3175000" y="5167313"/>
            <a:ext cx="166688" cy="2286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ltLang="en-US" sz="2800" smtClean="0">
              <a:solidFill>
                <a:srgbClr val="006699"/>
              </a:solidFill>
              <a:latin typeface="Times New Roman" pitchFamily="18" charset="0"/>
            </a:endParaRPr>
          </a:p>
        </p:txBody>
      </p:sp>
      <p:sp>
        <p:nvSpPr>
          <p:cNvPr id="196827" name="Oval 219"/>
          <p:cNvSpPr>
            <a:spLocks noChangeArrowheads="1"/>
          </p:cNvSpPr>
          <p:nvPr/>
        </p:nvSpPr>
        <p:spPr bwMode="auto">
          <a:xfrm>
            <a:off x="4570413" y="4606925"/>
            <a:ext cx="152400" cy="152400"/>
          </a:xfrm>
          <a:prstGeom prst="ellipse">
            <a:avLst/>
          </a:prstGeom>
          <a:solidFill>
            <a:srgbClr val="FF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ltLang="en-US" sz="2800" smtClean="0">
              <a:solidFill>
                <a:srgbClr val="006699"/>
              </a:solidFill>
              <a:latin typeface="Times New Roman" pitchFamily="18" charset="0"/>
            </a:endParaRPr>
          </a:p>
        </p:txBody>
      </p:sp>
      <p:sp>
        <p:nvSpPr>
          <p:cNvPr id="196828" name="Oval 220"/>
          <p:cNvSpPr>
            <a:spLocks noChangeArrowheads="1"/>
          </p:cNvSpPr>
          <p:nvPr/>
        </p:nvSpPr>
        <p:spPr bwMode="auto">
          <a:xfrm>
            <a:off x="4722813" y="4318000"/>
            <a:ext cx="152400" cy="228600"/>
          </a:xfrm>
          <a:prstGeom prst="ellipse">
            <a:avLst/>
          </a:prstGeom>
          <a:solidFill>
            <a:srgbClr val="FF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ltLang="en-US" sz="2800" smtClean="0">
              <a:solidFill>
                <a:srgbClr val="006699"/>
              </a:solidFill>
              <a:latin typeface="Times New Roman" pitchFamily="18" charset="0"/>
            </a:endParaRPr>
          </a:p>
        </p:txBody>
      </p:sp>
      <p:sp>
        <p:nvSpPr>
          <p:cNvPr id="196829" name="Oval 221"/>
          <p:cNvSpPr>
            <a:spLocks noChangeArrowheads="1"/>
          </p:cNvSpPr>
          <p:nvPr/>
        </p:nvSpPr>
        <p:spPr bwMode="auto">
          <a:xfrm>
            <a:off x="4799013" y="4470400"/>
            <a:ext cx="152400" cy="152400"/>
          </a:xfrm>
          <a:prstGeom prst="ellipse">
            <a:avLst/>
          </a:prstGeom>
          <a:solidFill>
            <a:srgbClr val="FF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ltLang="en-US" sz="2800" smtClean="0">
              <a:solidFill>
                <a:srgbClr val="006699"/>
              </a:solidFill>
              <a:latin typeface="Times New Roman" pitchFamily="18" charset="0"/>
            </a:endParaRPr>
          </a:p>
        </p:txBody>
      </p:sp>
      <p:sp>
        <p:nvSpPr>
          <p:cNvPr id="196830" name="Oval 222"/>
          <p:cNvSpPr>
            <a:spLocks noChangeArrowheads="1"/>
          </p:cNvSpPr>
          <p:nvPr/>
        </p:nvSpPr>
        <p:spPr bwMode="auto">
          <a:xfrm>
            <a:off x="4927600" y="4165600"/>
            <a:ext cx="152400" cy="228600"/>
          </a:xfrm>
          <a:prstGeom prst="ellipse">
            <a:avLst/>
          </a:prstGeom>
          <a:solidFill>
            <a:srgbClr val="FF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ltLang="en-US" sz="2800" smtClean="0">
              <a:solidFill>
                <a:srgbClr val="006699"/>
              </a:solidFill>
              <a:latin typeface="Times New Roman" pitchFamily="18" charset="0"/>
            </a:endParaRPr>
          </a:p>
        </p:txBody>
      </p:sp>
      <p:sp>
        <p:nvSpPr>
          <p:cNvPr id="196831" name="Oval 223"/>
          <p:cNvSpPr>
            <a:spLocks noChangeArrowheads="1"/>
          </p:cNvSpPr>
          <p:nvPr/>
        </p:nvSpPr>
        <p:spPr bwMode="auto">
          <a:xfrm>
            <a:off x="4470400" y="3937000"/>
            <a:ext cx="152400" cy="152400"/>
          </a:xfrm>
          <a:prstGeom prst="ellipse">
            <a:avLst/>
          </a:prstGeom>
          <a:solidFill>
            <a:srgbClr val="FF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ltLang="en-US" sz="2800" smtClean="0">
              <a:solidFill>
                <a:srgbClr val="006699"/>
              </a:solidFill>
              <a:latin typeface="Times New Roman" pitchFamily="18" charset="0"/>
            </a:endParaRPr>
          </a:p>
        </p:txBody>
      </p:sp>
      <p:sp>
        <p:nvSpPr>
          <p:cNvPr id="196832" name="Oval 224"/>
          <p:cNvSpPr>
            <a:spLocks noChangeArrowheads="1"/>
          </p:cNvSpPr>
          <p:nvPr/>
        </p:nvSpPr>
        <p:spPr bwMode="auto">
          <a:xfrm>
            <a:off x="4851400" y="4013200"/>
            <a:ext cx="152400" cy="152400"/>
          </a:xfrm>
          <a:prstGeom prst="ellipse">
            <a:avLst/>
          </a:prstGeom>
          <a:solidFill>
            <a:srgbClr val="FF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ltLang="en-US" sz="2800" smtClean="0">
              <a:solidFill>
                <a:srgbClr val="006699"/>
              </a:solidFill>
              <a:latin typeface="Times New Roman" pitchFamily="18" charset="0"/>
            </a:endParaRPr>
          </a:p>
        </p:txBody>
      </p:sp>
      <p:sp>
        <p:nvSpPr>
          <p:cNvPr id="196833" name="Oval 225"/>
          <p:cNvSpPr>
            <a:spLocks noChangeArrowheads="1"/>
          </p:cNvSpPr>
          <p:nvPr/>
        </p:nvSpPr>
        <p:spPr bwMode="auto">
          <a:xfrm>
            <a:off x="4799013" y="4622800"/>
            <a:ext cx="152400" cy="152400"/>
          </a:xfrm>
          <a:prstGeom prst="ellipse">
            <a:avLst/>
          </a:prstGeom>
          <a:solidFill>
            <a:srgbClr val="FF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ltLang="en-US" sz="2800" smtClean="0">
              <a:solidFill>
                <a:srgbClr val="006699"/>
              </a:solidFill>
              <a:latin typeface="Times New Roman" pitchFamily="18" charset="0"/>
            </a:endParaRPr>
          </a:p>
        </p:txBody>
      </p:sp>
      <p:sp>
        <p:nvSpPr>
          <p:cNvPr id="196834" name="Oval 226"/>
          <p:cNvSpPr>
            <a:spLocks noChangeArrowheads="1"/>
          </p:cNvSpPr>
          <p:nvPr/>
        </p:nvSpPr>
        <p:spPr bwMode="auto">
          <a:xfrm>
            <a:off x="4546600" y="4089400"/>
            <a:ext cx="152400" cy="152400"/>
          </a:xfrm>
          <a:prstGeom prst="ellipse">
            <a:avLst/>
          </a:prstGeom>
          <a:solidFill>
            <a:srgbClr val="FF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ltLang="en-US" sz="2800" smtClean="0">
              <a:solidFill>
                <a:srgbClr val="006699"/>
              </a:solidFill>
              <a:latin typeface="Times New Roman" pitchFamily="18" charset="0"/>
            </a:endParaRPr>
          </a:p>
        </p:txBody>
      </p:sp>
      <p:sp>
        <p:nvSpPr>
          <p:cNvPr id="21585" name="Text Box 227"/>
          <p:cNvSpPr txBox="1">
            <a:spLocks noChangeArrowheads="1"/>
          </p:cNvSpPr>
          <p:nvPr/>
        </p:nvSpPr>
        <p:spPr bwMode="auto">
          <a:xfrm>
            <a:off x="1752600" y="6057900"/>
            <a:ext cx="6096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Verdana" pitchFamily="34" charset="0"/>
              </a:defRPr>
            </a:lvl1pPr>
            <a:lvl2pPr>
              <a:defRPr sz="2800">
                <a:solidFill>
                  <a:schemeClr val="tx1"/>
                </a:solidFill>
                <a:latin typeface="Verdana" pitchFamily="34" charset="0"/>
              </a:defRPr>
            </a:lvl2pPr>
            <a:lvl3pPr>
              <a:defRPr sz="24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hangingPunct="0">
              <a:defRPr sz="2000">
                <a:solidFill>
                  <a:schemeClr val="tx1"/>
                </a:solidFill>
                <a:latin typeface="Verdana" pitchFamily="34" charset="0"/>
              </a:defRPr>
            </a:lvl6pPr>
            <a:lvl7pPr eaLnBrk="0" hangingPunct="0">
              <a:defRPr sz="2000">
                <a:solidFill>
                  <a:schemeClr val="tx1"/>
                </a:solidFill>
                <a:latin typeface="Verdana" pitchFamily="34" charset="0"/>
              </a:defRPr>
            </a:lvl7pPr>
            <a:lvl8pPr eaLnBrk="0" hangingPunct="0">
              <a:defRPr sz="2000">
                <a:solidFill>
                  <a:schemeClr val="tx1"/>
                </a:solidFill>
                <a:latin typeface="Verdana" pitchFamily="34" charset="0"/>
              </a:defRPr>
            </a:lvl8pPr>
            <a:lvl9pPr eaLnBrk="0" hangingPunct="0">
              <a:defRPr sz="2000">
                <a:solidFill>
                  <a:schemeClr val="tx1"/>
                </a:solidFill>
                <a:latin typeface="Verdana" pitchFamily="34" charset="0"/>
              </a:defRPr>
            </a:lvl9pPr>
          </a:lstStyle>
          <a:p>
            <a:pPr fontAlgn="base">
              <a:spcBef>
                <a:spcPct val="50000"/>
              </a:spcBef>
              <a:spcAft>
                <a:spcPct val="0"/>
              </a:spcAft>
            </a:pPr>
            <a:r>
              <a:rPr lang="en-US" altLang="en-US" sz="2800" b="1" i="1" dirty="0" err="1" smtClean="0">
                <a:solidFill>
                  <a:srgbClr val="0C0904"/>
                </a:solidFill>
                <a:latin typeface="Times New Roman" pitchFamily="18" charset="0"/>
              </a:rPr>
              <a:t>S</a:t>
            </a:r>
            <a:r>
              <a:rPr lang="en-US" altLang="en-US" b="1" i="1" dirty="0" err="1" smtClean="0">
                <a:solidFill>
                  <a:srgbClr val="0C0904"/>
                </a:solidFill>
                <a:latin typeface="Times New Roman" pitchFamily="18" charset="0"/>
              </a:rPr>
              <a:t>ơ</a:t>
            </a:r>
            <a:r>
              <a:rPr lang="en-US" altLang="en-US" b="1" i="1" dirty="0" smtClean="0">
                <a:solidFill>
                  <a:srgbClr val="0C0904"/>
                </a:solidFill>
                <a:latin typeface="Times New Roman" pitchFamily="18" charset="0"/>
              </a:rPr>
              <a:t> </a:t>
            </a:r>
            <a:r>
              <a:rPr lang="en-US" altLang="en-US" b="1" i="1" dirty="0" err="1" smtClean="0">
                <a:solidFill>
                  <a:srgbClr val="0C0904"/>
                </a:solidFill>
                <a:latin typeface="Times New Roman" pitchFamily="18" charset="0"/>
              </a:rPr>
              <a:t>đồ</a:t>
            </a:r>
            <a:r>
              <a:rPr lang="en-US" altLang="en-US" sz="2800" b="1" i="1" dirty="0" smtClean="0">
                <a:solidFill>
                  <a:srgbClr val="0C0904"/>
                </a:solidFill>
                <a:latin typeface="Times New Roman" pitchFamily="18" charset="0"/>
              </a:rPr>
              <a:t> </a:t>
            </a:r>
            <a:r>
              <a:rPr lang="en-US" altLang="en-US" sz="2800" b="1" i="1" dirty="0" err="1" smtClean="0">
                <a:solidFill>
                  <a:srgbClr val="0C0904"/>
                </a:solidFill>
                <a:latin typeface="Times New Roman" pitchFamily="18" charset="0"/>
              </a:rPr>
              <a:t>điện</a:t>
            </a:r>
            <a:r>
              <a:rPr lang="en-US" altLang="en-US" sz="2800" b="1" i="1" dirty="0" smtClean="0">
                <a:solidFill>
                  <a:srgbClr val="0C0904"/>
                </a:solidFill>
                <a:latin typeface="Times New Roman" pitchFamily="18" charset="0"/>
              </a:rPr>
              <a:t> </a:t>
            </a:r>
            <a:r>
              <a:rPr lang="en-US" altLang="en-US" sz="2800" b="1" i="1" dirty="0" err="1" smtClean="0">
                <a:solidFill>
                  <a:srgbClr val="0C0904"/>
                </a:solidFill>
                <a:latin typeface="Times New Roman" pitchFamily="18" charset="0"/>
              </a:rPr>
              <a:t>phân</a:t>
            </a:r>
            <a:r>
              <a:rPr lang="en-US" altLang="en-US" sz="2800" b="1" i="1" dirty="0" smtClean="0">
                <a:solidFill>
                  <a:srgbClr val="0C0904"/>
                </a:solidFill>
                <a:latin typeface="Times New Roman" pitchFamily="18" charset="0"/>
              </a:rPr>
              <a:t> dung </a:t>
            </a:r>
            <a:r>
              <a:rPr lang="en-US" altLang="en-US" sz="2800" b="1" i="1" dirty="0" err="1" smtClean="0">
                <a:solidFill>
                  <a:srgbClr val="0C0904"/>
                </a:solidFill>
                <a:latin typeface="Times New Roman" pitchFamily="18" charset="0"/>
              </a:rPr>
              <a:t>dịch</a:t>
            </a:r>
            <a:r>
              <a:rPr lang="en-US" altLang="en-US" sz="2800" b="1" i="1" dirty="0" smtClean="0">
                <a:solidFill>
                  <a:srgbClr val="0C0904"/>
                </a:solidFill>
                <a:latin typeface="Times New Roman" pitchFamily="18" charset="0"/>
              </a:rPr>
              <a:t> </a:t>
            </a:r>
            <a:r>
              <a:rPr lang="en-US" altLang="en-US" sz="2800" b="1" i="1" dirty="0" err="1" smtClean="0">
                <a:solidFill>
                  <a:srgbClr val="0C0904"/>
                </a:solidFill>
                <a:latin typeface="Times New Roman" pitchFamily="18" charset="0"/>
              </a:rPr>
              <a:t>NaCl</a:t>
            </a:r>
            <a:r>
              <a:rPr lang="en-US" altLang="en-US" sz="2800" b="1" i="1" dirty="0" smtClean="0">
                <a:solidFill>
                  <a:srgbClr val="0C0904"/>
                </a:solidFill>
                <a:latin typeface="Times New Roman" pitchFamily="18" charset="0"/>
              </a:rPr>
              <a:t> </a:t>
            </a:r>
          </a:p>
        </p:txBody>
      </p:sp>
    </p:spTree>
    <p:extLst>
      <p:ext uri="{BB962C8B-B14F-4D97-AF65-F5344CB8AC3E}">
        <p14:creationId xmlns:p14="http://schemas.microsoft.com/office/powerpoint/2010/main" val="37740773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96786"/>
                                        </p:tgtEl>
                                        <p:attrNameLst>
                                          <p:attrName>style.visibility</p:attrName>
                                        </p:attrNameLst>
                                      </p:cBhvr>
                                      <p:to>
                                        <p:strVal val="visible"/>
                                      </p:to>
                                    </p:set>
                                    <p:animEffect transition="in" filter="strips(downLeft)">
                                      <p:cBhvr>
                                        <p:cTn id="7" dur="1000"/>
                                        <p:tgtEl>
                                          <p:spTgt spid="196786"/>
                                        </p:tgtEl>
                                      </p:cBhvr>
                                    </p:animEffect>
                                  </p:childTnLst>
                                </p:cTn>
                              </p:par>
                            </p:childTnLst>
                          </p:cTn>
                        </p:par>
                        <p:par>
                          <p:cTn id="8" fill="hold" nodeType="afterGroup">
                            <p:stCondLst>
                              <p:cond delay="1000"/>
                            </p:stCondLst>
                            <p:childTnLst>
                              <p:par>
                                <p:cTn id="9" presetID="5" presetClass="entr" presetSubtype="10" fill="hold" grpId="0" nodeType="afterEffect">
                                  <p:stCondLst>
                                    <p:cond delay="0"/>
                                  </p:stCondLst>
                                  <p:childTnLst>
                                    <p:set>
                                      <p:cBhvr>
                                        <p:cTn id="10" dur="1" fill="hold">
                                          <p:stCondLst>
                                            <p:cond delay="0"/>
                                          </p:stCondLst>
                                        </p:cTn>
                                        <p:tgtEl>
                                          <p:spTgt spid="196781"/>
                                        </p:tgtEl>
                                        <p:attrNameLst>
                                          <p:attrName>style.visibility</p:attrName>
                                        </p:attrNameLst>
                                      </p:cBhvr>
                                      <p:to>
                                        <p:strVal val="visible"/>
                                      </p:to>
                                    </p:set>
                                    <p:animEffect transition="in" filter="checkerboard(across)">
                                      <p:cBhvr>
                                        <p:cTn id="11" dur="500"/>
                                        <p:tgtEl>
                                          <p:spTgt spid="196781"/>
                                        </p:tgtEl>
                                      </p:cBhvr>
                                    </p:animEffect>
                                  </p:childTnLst>
                                </p:cTn>
                              </p:par>
                            </p:childTnLst>
                          </p:cTn>
                        </p:par>
                        <p:par>
                          <p:cTn id="12" fill="hold" nodeType="afterGroup">
                            <p:stCondLst>
                              <p:cond delay="1500"/>
                            </p:stCondLst>
                            <p:childTnLst>
                              <p:par>
                                <p:cTn id="13" presetID="18" presetClass="entr" presetSubtype="12" fill="hold" grpId="0" nodeType="afterEffect">
                                  <p:stCondLst>
                                    <p:cond delay="500"/>
                                  </p:stCondLst>
                                  <p:childTnLst>
                                    <p:set>
                                      <p:cBhvr>
                                        <p:cTn id="14" dur="1" fill="hold">
                                          <p:stCondLst>
                                            <p:cond delay="0"/>
                                          </p:stCondLst>
                                        </p:cTn>
                                        <p:tgtEl>
                                          <p:spTgt spid="196788"/>
                                        </p:tgtEl>
                                        <p:attrNameLst>
                                          <p:attrName>style.visibility</p:attrName>
                                        </p:attrNameLst>
                                      </p:cBhvr>
                                      <p:to>
                                        <p:strVal val="visible"/>
                                      </p:to>
                                    </p:set>
                                    <p:animEffect transition="in" filter="strips(downLeft)">
                                      <p:cBhvr>
                                        <p:cTn id="15" dur="1000"/>
                                        <p:tgtEl>
                                          <p:spTgt spid="196788"/>
                                        </p:tgtEl>
                                      </p:cBhvr>
                                    </p:animEffect>
                                  </p:childTnLst>
                                </p:cTn>
                              </p:par>
                              <p:par>
                                <p:cTn id="16" presetID="18" presetClass="entr" presetSubtype="12" fill="hold" grpId="0" nodeType="withEffect">
                                  <p:stCondLst>
                                    <p:cond delay="500"/>
                                  </p:stCondLst>
                                  <p:childTnLst>
                                    <p:set>
                                      <p:cBhvr>
                                        <p:cTn id="17" dur="1" fill="hold">
                                          <p:stCondLst>
                                            <p:cond delay="0"/>
                                          </p:stCondLst>
                                        </p:cTn>
                                        <p:tgtEl>
                                          <p:spTgt spid="196793"/>
                                        </p:tgtEl>
                                        <p:attrNameLst>
                                          <p:attrName>style.visibility</p:attrName>
                                        </p:attrNameLst>
                                      </p:cBhvr>
                                      <p:to>
                                        <p:strVal val="visible"/>
                                      </p:to>
                                    </p:set>
                                    <p:animEffect transition="in" filter="strips(downLeft)">
                                      <p:cBhvr>
                                        <p:cTn id="18" dur="1000"/>
                                        <p:tgtEl>
                                          <p:spTgt spid="196793"/>
                                        </p:tgtEl>
                                      </p:cBhvr>
                                    </p:animEffect>
                                  </p:childTnLst>
                                </p:cTn>
                              </p:par>
                            </p:childTnLst>
                          </p:cTn>
                        </p:par>
                        <p:par>
                          <p:cTn id="19" fill="hold" nodeType="afterGroup">
                            <p:stCondLst>
                              <p:cond delay="3000"/>
                            </p:stCondLst>
                            <p:childTnLst>
                              <p:par>
                                <p:cTn id="20" presetID="5" presetClass="entr" presetSubtype="10" fill="hold" grpId="0" nodeType="afterEffect">
                                  <p:stCondLst>
                                    <p:cond delay="500"/>
                                  </p:stCondLst>
                                  <p:childTnLst>
                                    <p:set>
                                      <p:cBhvr>
                                        <p:cTn id="21" dur="1" fill="hold">
                                          <p:stCondLst>
                                            <p:cond delay="0"/>
                                          </p:stCondLst>
                                        </p:cTn>
                                        <p:tgtEl>
                                          <p:spTgt spid="196782"/>
                                        </p:tgtEl>
                                        <p:attrNameLst>
                                          <p:attrName>style.visibility</p:attrName>
                                        </p:attrNameLst>
                                      </p:cBhvr>
                                      <p:to>
                                        <p:strVal val="visible"/>
                                      </p:to>
                                    </p:set>
                                    <p:animEffect transition="in" filter="checkerboard(across)">
                                      <p:cBhvr>
                                        <p:cTn id="22" dur="500"/>
                                        <p:tgtEl>
                                          <p:spTgt spid="196782"/>
                                        </p:tgtEl>
                                      </p:cBhvr>
                                    </p:animEffect>
                                  </p:childTnLst>
                                </p:cTn>
                              </p:par>
                            </p:childTnLst>
                          </p:cTn>
                        </p:par>
                        <p:par>
                          <p:cTn id="23" fill="hold" nodeType="afterGroup">
                            <p:stCondLst>
                              <p:cond delay="4000"/>
                            </p:stCondLst>
                            <p:childTnLst>
                              <p:par>
                                <p:cTn id="24" presetID="18" presetClass="entr" presetSubtype="12" fill="hold" grpId="0" nodeType="afterEffect">
                                  <p:stCondLst>
                                    <p:cond delay="500"/>
                                  </p:stCondLst>
                                  <p:childTnLst>
                                    <p:set>
                                      <p:cBhvr>
                                        <p:cTn id="25" dur="1" fill="hold">
                                          <p:stCondLst>
                                            <p:cond delay="0"/>
                                          </p:stCondLst>
                                        </p:cTn>
                                        <p:tgtEl>
                                          <p:spTgt spid="196787"/>
                                        </p:tgtEl>
                                        <p:attrNameLst>
                                          <p:attrName>style.visibility</p:attrName>
                                        </p:attrNameLst>
                                      </p:cBhvr>
                                      <p:to>
                                        <p:strVal val="visible"/>
                                      </p:to>
                                    </p:set>
                                    <p:animEffect transition="in" filter="strips(downLeft)">
                                      <p:cBhvr>
                                        <p:cTn id="26" dur="1000"/>
                                        <p:tgtEl>
                                          <p:spTgt spid="196787"/>
                                        </p:tgtEl>
                                      </p:cBhvr>
                                    </p:animEffect>
                                  </p:childTnLst>
                                </p:cTn>
                              </p:par>
                            </p:childTnLst>
                          </p:cTn>
                        </p:par>
                        <p:par>
                          <p:cTn id="27" fill="hold" nodeType="afterGroup">
                            <p:stCondLst>
                              <p:cond delay="5500"/>
                            </p:stCondLst>
                            <p:childTnLst>
                              <p:par>
                                <p:cTn id="28" presetID="5" presetClass="entr" presetSubtype="10" fill="hold" grpId="0" nodeType="afterEffect">
                                  <p:stCondLst>
                                    <p:cond delay="500"/>
                                  </p:stCondLst>
                                  <p:childTnLst>
                                    <p:set>
                                      <p:cBhvr>
                                        <p:cTn id="29" dur="1" fill="hold">
                                          <p:stCondLst>
                                            <p:cond delay="0"/>
                                          </p:stCondLst>
                                        </p:cTn>
                                        <p:tgtEl>
                                          <p:spTgt spid="196783"/>
                                        </p:tgtEl>
                                        <p:attrNameLst>
                                          <p:attrName>style.visibility</p:attrName>
                                        </p:attrNameLst>
                                      </p:cBhvr>
                                      <p:to>
                                        <p:strVal val="visible"/>
                                      </p:to>
                                    </p:set>
                                    <p:animEffect transition="in" filter="checkerboard(across)">
                                      <p:cBhvr>
                                        <p:cTn id="30" dur="500"/>
                                        <p:tgtEl>
                                          <p:spTgt spid="196783"/>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196776"/>
                                        </p:tgtEl>
                                        <p:attrNameLst>
                                          <p:attrName>style.visibility</p:attrName>
                                        </p:attrNameLst>
                                      </p:cBhvr>
                                      <p:to>
                                        <p:strVal val="visible"/>
                                      </p:to>
                                    </p:set>
                                    <p:animEffect transition="in" filter="checkerboard(across)">
                                      <p:cBhvr>
                                        <p:cTn id="35" dur="1000"/>
                                        <p:tgtEl>
                                          <p:spTgt spid="196776"/>
                                        </p:tgtEl>
                                      </p:cBhvr>
                                    </p:animEffect>
                                  </p:childTnLst>
                                </p:cTn>
                              </p:par>
                              <p:par>
                                <p:cTn id="36" presetID="18" presetClass="entr" presetSubtype="12" repeatCount="3000" fill="hold" grpId="0" nodeType="withEffect">
                                  <p:stCondLst>
                                    <p:cond delay="0"/>
                                  </p:stCondLst>
                                  <p:childTnLst>
                                    <p:set>
                                      <p:cBhvr>
                                        <p:cTn id="37" dur="1" fill="hold">
                                          <p:stCondLst>
                                            <p:cond delay="0"/>
                                          </p:stCondLst>
                                        </p:cTn>
                                        <p:tgtEl>
                                          <p:spTgt spid="196804"/>
                                        </p:tgtEl>
                                        <p:attrNameLst>
                                          <p:attrName>style.visibility</p:attrName>
                                        </p:attrNameLst>
                                      </p:cBhvr>
                                      <p:to>
                                        <p:strVal val="visible"/>
                                      </p:to>
                                    </p:set>
                                    <p:animEffect transition="in" filter="strips(downLeft)">
                                      <p:cBhvr>
                                        <p:cTn id="38" dur="500"/>
                                        <p:tgtEl>
                                          <p:spTgt spid="196804"/>
                                        </p:tgtEl>
                                      </p:cBhvr>
                                    </p:animEffect>
                                  </p:childTnLst>
                                </p:cTn>
                              </p:par>
                              <p:par>
                                <p:cTn id="39" presetID="5" presetClass="entr" presetSubtype="10" fill="hold" nodeType="withEffect">
                                  <p:stCondLst>
                                    <p:cond delay="0"/>
                                  </p:stCondLst>
                                  <p:childTnLst>
                                    <p:set>
                                      <p:cBhvr>
                                        <p:cTn id="40" dur="1" fill="hold">
                                          <p:stCondLst>
                                            <p:cond delay="0"/>
                                          </p:stCondLst>
                                        </p:cTn>
                                        <p:tgtEl>
                                          <p:spTgt spid="196722"/>
                                        </p:tgtEl>
                                        <p:attrNameLst>
                                          <p:attrName>style.visibility</p:attrName>
                                        </p:attrNameLst>
                                      </p:cBhvr>
                                      <p:to>
                                        <p:strVal val="visible"/>
                                      </p:to>
                                    </p:set>
                                    <p:animEffect transition="in" filter="checkerboard(across)">
                                      <p:cBhvr>
                                        <p:cTn id="41" dur="500"/>
                                        <p:tgtEl>
                                          <p:spTgt spid="196722"/>
                                        </p:tgtEl>
                                      </p:cBhvr>
                                    </p:animEffect>
                                  </p:childTnLst>
                                </p:cTn>
                              </p:par>
                              <p:par>
                                <p:cTn id="42" presetID="5" presetClass="entr" presetSubtype="10" fill="hold" nodeType="withEffect">
                                  <p:stCondLst>
                                    <p:cond delay="0"/>
                                  </p:stCondLst>
                                  <p:childTnLst>
                                    <p:set>
                                      <p:cBhvr>
                                        <p:cTn id="43" dur="1" fill="hold">
                                          <p:stCondLst>
                                            <p:cond delay="0"/>
                                          </p:stCondLst>
                                        </p:cTn>
                                        <p:tgtEl>
                                          <p:spTgt spid="196727"/>
                                        </p:tgtEl>
                                        <p:attrNameLst>
                                          <p:attrName>style.visibility</p:attrName>
                                        </p:attrNameLst>
                                      </p:cBhvr>
                                      <p:to>
                                        <p:strVal val="visible"/>
                                      </p:to>
                                    </p:set>
                                    <p:animEffect transition="in" filter="checkerboard(across)">
                                      <p:cBhvr>
                                        <p:cTn id="44" dur="500"/>
                                        <p:tgtEl>
                                          <p:spTgt spid="196727"/>
                                        </p:tgtEl>
                                      </p:cBhvr>
                                    </p:animEffect>
                                  </p:childTnLst>
                                </p:cTn>
                              </p:par>
                              <p:par>
                                <p:cTn id="45" presetID="5" presetClass="entr" presetSubtype="10" fill="hold" nodeType="withEffect">
                                  <p:stCondLst>
                                    <p:cond delay="0"/>
                                  </p:stCondLst>
                                  <p:childTnLst>
                                    <p:set>
                                      <p:cBhvr>
                                        <p:cTn id="46" dur="1" fill="hold">
                                          <p:stCondLst>
                                            <p:cond delay="0"/>
                                          </p:stCondLst>
                                        </p:cTn>
                                        <p:tgtEl>
                                          <p:spTgt spid="196717"/>
                                        </p:tgtEl>
                                        <p:attrNameLst>
                                          <p:attrName>style.visibility</p:attrName>
                                        </p:attrNameLst>
                                      </p:cBhvr>
                                      <p:to>
                                        <p:strVal val="visible"/>
                                      </p:to>
                                    </p:set>
                                    <p:animEffect transition="in" filter="checkerboard(across)">
                                      <p:cBhvr>
                                        <p:cTn id="47" dur="500"/>
                                        <p:tgtEl>
                                          <p:spTgt spid="196717"/>
                                        </p:tgtEl>
                                      </p:cBhvr>
                                    </p:animEffect>
                                  </p:childTnLst>
                                </p:cTn>
                              </p:par>
                              <p:par>
                                <p:cTn id="48" presetID="5" presetClass="entr" presetSubtype="10" fill="hold" nodeType="withEffect">
                                  <p:stCondLst>
                                    <p:cond delay="0"/>
                                  </p:stCondLst>
                                  <p:childTnLst>
                                    <p:set>
                                      <p:cBhvr>
                                        <p:cTn id="49" dur="1" fill="hold">
                                          <p:stCondLst>
                                            <p:cond delay="0"/>
                                          </p:stCondLst>
                                        </p:cTn>
                                        <p:tgtEl>
                                          <p:spTgt spid="196712"/>
                                        </p:tgtEl>
                                        <p:attrNameLst>
                                          <p:attrName>style.visibility</p:attrName>
                                        </p:attrNameLst>
                                      </p:cBhvr>
                                      <p:to>
                                        <p:strVal val="visible"/>
                                      </p:to>
                                    </p:set>
                                    <p:animEffect transition="in" filter="checkerboard(across)">
                                      <p:cBhvr>
                                        <p:cTn id="50" dur="500"/>
                                        <p:tgtEl>
                                          <p:spTgt spid="196712"/>
                                        </p:tgtEl>
                                      </p:cBhvr>
                                    </p:animEffect>
                                  </p:childTnLst>
                                </p:cTn>
                              </p:par>
                            </p:childTnLst>
                          </p:cTn>
                        </p:par>
                        <p:par>
                          <p:cTn id="51" fill="hold" nodeType="afterGroup">
                            <p:stCondLst>
                              <p:cond delay="1500"/>
                            </p:stCondLst>
                            <p:childTnLst>
                              <p:par>
                                <p:cTn id="52" presetID="5" presetClass="entr" presetSubtype="10" fill="hold" nodeType="afterEffect">
                                  <p:stCondLst>
                                    <p:cond delay="0"/>
                                  </p:stCondLst>
                                  <p:childTnLst>
                                    <p:set>
                                      <p:cBhvr>
                                        <p:cTn id="53" dur="1" fill="hold">
                                          <p:stCondLst>
                                            <p:cond delay="0"/>
                                          </p:stCondLst>
                                        </p:cTn>
                                        <p:tgtEl>
                                          <p:spTgt spid="196702"/>
                                        </p:tgtEl>
                                        <p:attrNameLst>
                                          <p:attrName>style.visibility</p:attrName>
                                        </p:attrNameLst>
                                      </p:cBhvr>
                                      <p:to>
                                        <p:strVal val="visible"/>
                                      </p:to>
                                    </p:set>
                                    <p:animEffect transition="in" filter="checkerboard(across)">
                                      <p:cBhvr>
                                        <p:cTn id="54" dur="500"/>
                                        <p:tgtEl>
                                          <p:spTgt spid="196702"/>
                                        </p:tgtEl>
                                      </p:cBhvr>
                                    </p:animEffect>
                                  </p:childTnLst>
                                </p:cTn>
                              </p:par>
                              <p:par>
                                <p:cTn id="55" presetID="5" presetClass="entr" presetSubtype="10" fill="hold" nodeType="withEffect">
                                  <p:stCondLst>
                                    <p:cond delay="0"/>
                                  </p:stCondLst>
                                  <p:childTnLst>
                                    <p:set>
                                      <p:cBhvr>
                                        <p:cTn id="56" dur="1" fill="hold">
                                          <p:stCondLst>
                                            <p:cond delay="0"/>
                                          </p:stCondLst>
                                        </p:cTn>
                                        <p:tgtEl>
                                          <p:spTgt spid="196707"/>
                                        </p:tgtEl>
                                        <p:attrNameLst>
                                          <p:attrName>style.visibility</p:attrName>
                                        </p:attrNameLst>
                                      </p:cBhvr>
                                      <p:to>
                                        <p:strVal val="visible"/>
                                      </p:to>
                                    </p:set>
                                    <p:animEffect transition="in" filter="checkerboard(across)">
                                      <p:cBhvr>
                                        <p:cTn id="57" dur="500"/>
                                        <p:tgtEl>
                                          <p:spTgt spid="196707"/>
                                        </p:tgtEl>
                                      </p:cBhvr>
                                    </p:animEffect>
                                  </p:childTnLst>
                                </p:cTn>
                              </p:par>
                              <p:par>
                                <p:cTn id="58" presetID="5" presetClass="entr" presetSubtype="10" fill="hold" nodeType="withEffect">
                                  <p:stCondLst>
                                    <p:cond delay="0"/>
                                  </p:stCondLst>
                                  <p:childTnLst>
                                    <p:set>
                                      <p:cBhvr>
                                        <p:cTn id="59" dur="1" fill="hold">
                                          <p:stCondLst>
                                            <p:cond delay="0"/>
                                          </p:stCondLst>
                                        </p:cTn>
                                        <p:tgtEl>
                                          <p:spTgt spid="196697"/>
                                        </p:tgtEl>
                                        <p:attrNameLst>
                                          <p:attrName>style.visibility</p:attrName>
                                        </p:attrNameLst>
                                      </p:cBhvr>
                                      <p:to>
                                        <p:strVal val="visible"/>
                                      </p:to>
                                    </p:set>
                                    <p:animEffect transition="in" filter="checkerboard(across)">
                                      <p:cBhvr>
                                        <p:cTn id="60" dur="500"/>
                                        <p:tgtEl>
                                          <p:spTgt spid="196697"/>
                                        </p:tgtEl>
                                      </p:cBhvr>
                                    </p:animEffect>
                                  </p:childTnLst>
                                </p:cTn>
                              </p:par>
                              <p:par>
                                <p:cTn id="61" presetID="5" presetClass="entr" presetSubtype="10" fill="hold" nodeType="withEffect">
                                  <p:stCondLst>
                                    <p:cond delay="0"/>
                                  </p:stCondLst>
                                  <p:childTnLst>
                                    <p:set>
                                      <p:cBhvr>
                                        <p:cTn id="62" dur="1" fill="hold">
                                          <p:stCondLst>
                                            <p:cond delay="0"/>
                                          </p:stCondLst>
                                        </p:cTn>
                                        <p:tgtEl>
                                          <p:spTgt spid="196692"/>
                                        </p:tgtEl>
                                        <p:attrNameLst>
                                          <p:attrName>style.visibility</p:attrName>
                                        </p:attrNameLst>
                                      </p:cBhvr>
                                      <p:to>
                                        <p:strVal val="visible"/>
                                      </p:to>
                                    </p:set>
                                    <p:animEffect transition="in" filter="checkerboard(across)">
                                      <p:cBhvr>
                                        <p:cTn id="63" dur="500"/>
                                        <p:tgtEl>
                                          <p:spTgt spid="196692"/>
                                        </p:tgtEl>
                                      </p:cBhvr>
                                    </p:animEffect>
                                  </p:childTnLst>
                                </p:cTn>
                              </p:par>
                              <p:par>
                                <p:cTn id="64" presetID="5" presetClass="entr" presetSubtype="10" fill="hold" nodeType="withEffect">
                                  <p:stCondLst>
                                    <p:cond delay="0"/>
                                  </p:stCondLst>
                                  <p:childTnLst>
                                    <p:set>
                                      <p:cBhvr>
                                        <p:cTn id="65" dur="1" fill="hold">
                                          <p:stCondLst>
                                            <p:cond delay="0"/>
                                          </p:stCondLst>
                                        </p:cTn>
                                        <p:tgtEl>
                                          <p:spTgt spid="196682"/>
                                        </p:tgtEl>
                                        <p:attrNameLst>
                                          <p:attrName>style.visibility</p:attrName>
                                        </p:attrNameLst>
                                      </p:cBhvr>
                                      <p:to>
                                        <p:strVal val="visible"/>
                                      </p:to>
                                    </p:set>
                                    <p:animEffect transition="in" filter="checkerboard(across)">
                                      <p:cBhvr>
                                        <p:cTn id="66" dur="500"/>
                                        <p:tgtEl>
                                          <p:spTgt spid="196682"/>
                                        </p:tgtEl>
                                      </p:cBhvr>
                                    </p:animEffect>
                                  </p:childTnLst>
                                </p:cTn>
                              </p:par>
                              <p:par>
                                <p:cTn id="67" presetID="5" presetClass="entr" presetSubtype="10" fill="hold" nodeType="withEffect">
                                  <p:stCondLst>
                                    <p:cond delay="0"/>
                                  </p:stCondLst>
                                  <p:childTnLst>
                                    <p:set>
                                      <p:cBhvr>
                                        <p:cTn id="68" dur="1" fill="hold">
                                          <p:stCondLst>
                                            <p:cond delay="0"/>
                                          </p:stCondLst>
                                        </p:cTn>
                                        <p:tgtEl>
                                          <p:spTgt spid="196687"/>
                                        </p:tgtEl>
                                        <p:attrNameLst>
                                          <p:attrName>style.visibility</p:attrName>
                                        </p:attrNameLst>
                                      </p:cBhvr>
                                      <p:to>
                                        <p:strVal val="visible"/>
                                      </p:to>
                                    </p:set>
                                    <p:animEffect transition="in" filter="checkerboard(across)">
                                      <p:cBhvr>
                                        <p:cTn id="69" dur="500"/>
                                        <p:tgtEl>
                                          <p:spTgt spid="196687"/>
                                        </p:tgtEl>
                                      </p:cBhvr>
                                    </p:animEffect>
                                  </p:childTnLst>
                                </p:cTn>
                              </p:par>
                            </p:childTnLst>
                          </p:cTn>
                        </p:par>
                        <p:par>
                          <p:cTn id="70" fill="hold" nodeType="afterGroup">
                            <p:stCondLst>
                              <p:cond delay="2000"/>
                            </p:stCondLst>
                            <p:childTnLst>
                              <p:par>
                                <p:cTn id="71" presetID="5" presetClass="entr" presetSubtype="10" fill="hold" nodeType="afterEffect">
                                  <p:stCondLst>
                                    <p:cond delay="0"/>
                                  </p:stCondLst>
                                  <p:childTnLst>
                                    <p:set>
                                      <p:cBhvr>
                                        <p:cTn id="72" dur="1" fill="hold">
                                          <p:stCondLst>
                                            <p:cond delay="0"/>
                                          </p:stCondLst>
                                        </p:cTn>
                                        <p:tgtEl>
                                          <p:spTgt spid="196672"/>
                                        </p:tgtEl>
                                        <p:attrNameLst>
                                          <p:attrName>style.visibility</p:attrName>
                                        </p:attrNameLst>
                                      </p:cBhvr>
                                      <p:to>
                                        <p:strVal val="visible"/>
                                      </p:to>
                                    </p:set>
                                    <p:animEffect transition="in" filter="checkerboard(across)">
                                      <p:cBhvr>
                                        <p:cTn id="73" dur="500"/>
                                        <p:tgtEl>
                                          <p:spTgt spid="196672"/>
                                        </p:tgtEl>
                                      </p:cBhvr>
                                    </p:animEffect>
                                  </p:childTnLst>
                                </p:cTn>
                              </p:par>
                              <p:par>
                                <p:cTn id="74" presetID="5" presetClass="entr" presetSubtype="10" fill="hold" nodeType="withEffect">
                                  <p:stCondLst>
                                    <p:cond delay="0"/>
                                  </p:stCondLst>
                                  <p:childTnLst>
                                    <p:set>
                                      <p:cBhvr>
                                        <p:cTn id="75" dur="1" fill="hold">
                                          <p:stCondLst>
                                            <p:cond delay="0"/>
                                          </p:stCondLst>
                                        </p:cTn>
                                        <p:tgtEl>
                                          <p:spTgt spid="196677"/>
                                        </p:tgtEl>
                                        <p:attrNameLst>
                                          <p:attrName>style.visibility</p:attrName>
                                        </p:attrNameLst>
                                      </p:cBhvr>
                                      <p:to>
                                        <p:strVal val="visible"/>
                                      </p:to>
                                    </p:set>
                                    <p:animEffect transition="in" filter="checkerboard(across)">
                                      <p:cBhvr>
                                        <p:cTn id="76" dur="500"/>
                                        <p:tgtEl>
                                          <p:spTgt spid="196677"/>
                                        </p:tgtEl>
                                      </p:cBhvr>
                                    </p:animEffect>
                                  </p:childTnLst>
                                </p:cTn>
                              </p:par>
                              <p:par>
                                <p:cTn id="77" presetID="5" presetClass="entr" presetSubtype="10" fill="hold" nodeType="withEffect">
                                  <p:stCondLst>
                                    <p:cond delay="0"/>
                                  </p:stCondLst>
                                  <p:childTnLst>
                                    <p:set>
                                      <p:cBhvr>
                                        <p:cTn id="78" dur="1" fill="hold">
                                          <p:stCondLst>
                                            <p:cond delay="0"/>
                                          </p:stCondLst>
                                        </p:cTn>
                                        <p:tgtEl>
                                          <p:spTgt spid="196667"/>
                                        </p:tgtEl>
                                        <p:attrNameLst>
                                          <p:attrName>style.visibility</p:attrName>
                                        </p:attrNameLst>
                                      </p:cBhvr>
                                      <p:to>
                                        <p:strVal val="visible"/>
                                      </p:to>
                                    </p:set>
                                    <p:animEffect transition="in" filter="checkerboard(across)">
                                      <p:cBhvr>
                                        <p:cTn id="79" dur="500"/>
                                        <p:tgtEl>
                                          <p:spTgt spid="196667"/>
                                        </p:tgtEl>
                                      </p:cBhvr>
                                    </p:animEffect>
                                  </p:childTnLst>
                                </p:cTn>
                              </p:par>
                              <p:par>
                                <p:cTn id="80" presetID="5" presetClass="entr" presetSubtype="10" fill="hold" nodeType="withEffect">
                                  <p:stCondLst>
                                    <p:cond delay="0"/>
                                  </p:stCondLst>
                                  <p:childTnLst>
                                    <p:set>
                                      <p:cBhvr>
                                        <p:cTn id="81" dur="1" fill="hold">
                                          <p:stCondLst>
                                            <p:cond delay="0"/>
                                          </p:stCondLst>
                                        </p:cTn>
                                        <p:tgtEl>
                                          <p:spTgt spid="196662"/>
                                        </p:tgtEl>
                                        <p:attrNameLst>
                                          <p:attrName>style.visibility</p:attrName>
                                        </p:attrNameLst>
                                      </p:cBhvr>
                                      <p:to>
                                        <p:strVal val="visible"/>
                                      </p:to>
                                    </p:set>
                                    <p:animEffect transition="in" filter="checkerboard(across)">
                                      <p:cBhvr>
                                        <p:cTn id="82" dur="500"/>
                                        <p:tgtEl>
                                          <p:spTgt spid="196662"/>
                                        </p:tgtEl>
                                      </p:cBhvr>
                                    </p:animEffect>
                                  </p:childTnLst>
                                </p:cTn>
                              </p:par>
                              <p:par>
                                <p:cTn id="83" presetID="5" presetClass="entr" presetSubtype="10" fill="hold" nodeType="withEffect">
                                  <p:stCondLst>
                                    <p:cond delay="0"/>
                                  </p:stCondLst>
                                  <p:childTnLst>
                                    <p:set>
                                      <p:cBhvr>
                                        <p:cTn id="84" dur="1" fill="hold">
                                          <p:stCondLst>
                                            <p:cond delay="0"/>
                                          </p:stCondLst>
                                        </p:cTn>
                                        <p:tgtEl>
                                          <p:spTgt spid="196652"/>
                                        </p:tgtEl>
                                        <p:attrNameLst>
                                          <p:attrName>style.visibility</p:attrName>
                                        </p:attrNameLst>
                                      </p:cBhvr>
                                      <p:to>
                                        <p:strVal val="visible"/>
                                      </p:to>
                                    </p:set>
                                    <p:animEffect transition="in" filter="checkerboard(across)">
                                      <p:cBhvr>
                                        <p:cTn id="85" dur="500"/>
                                        <p:tgtEl>
                                          <p:spTgt spid="196652"/>
                                        </p:tgtEl>
                                      </p:cBhvr>
                                    </p:animEffect>
                                  </p:childTnLst>
                                </p:cTn>
                              </p:par>
                              <p:par>
                                <p:cTn id="86" presetID="5" presetClass="entr" presetSubtype="10" fill="hold" nodeType="withEffect">
                                  <p:stCondLst>
                                    <p:cond delay="0"/>
                                  </p:stCondLst>
                                  <p:childTnLst>
                                    <p:set>
                                      <p:cBhvr>
                                        <p:cTn id="87" dur="1" fill="hold">
                                          <p:stCondLst>
                                            <p:cond delay="0"/>
                                          </p:stCondLst>
                                        </p:cTn>
                                        <p:tgtEl>
                                          <p:spTgt spid="196657"/>
                                        </p:tgtEl>
                                        <p:attrNameLst>
                                          <p:attrName>style.visibility</p:attrName>
                                        </p:attrNameLst>
                                      </p:cBhvr>
                                      <p:to>
                                        <p:strVal val="visible"/>
                                      </p:to>
                                    </p:set>
                                    <p:animEffect transition="in" filter="checkerboard(across)">
                                      <p:cBhvr>
                                        <p:cTn id="88" dur="500"/>
                                        <p:tgtEl>
                                          <p:spTgt spid="196657"/>
                                        </p:tgtEl>
                                      </p:cBhvr>
                                    </p:animEffect>
                                  </p:childTnLst>
                                </p:cTn>
                              </p:par>
                            </p:childTnLst>
                          </p:cTn>
                        </p:par>
                        <p:par>
                          <p:cTn id="89" fill="hold" nodeType="afterGroup">
                            <p:stCondLst>
                              <p:cond delay="2500"/>
                            </p:stCondLst>
                            <p:childTnLst>
                              <p:par>
                                <p:cTn id="90" presetID="5" presetClass="entr" presetSubtype="10" fill="hold" nodeType="afterEffect">
                                  <p:stCondLst>
                                    <p:cond delay="0"/>
                                  </p:stCondLst>
                                  <p:childTnLst>
                                    <p:set>
                                      <p:cBhvr>
                                        <p:cTn id="91" dur="1" fill="hold">
                                          <p:stCondLst>
                                            <p:cond delay="0"/>
                                          </p:stCondLst>
                                        </p:cTn>
                                        <p:tgtEl>
                                          <p:spTgt spid="196642"/>
                                        </p:tgtEl>
                                        <p:attrNameLst>
                                          <p:attrName>style.visibility</p:attrName>
                                        </p:attrNameLst>
                                      </p:cBhvr>
                                      <p:to>
                                        <p:strVal val="visible"/>
                                      </p:to>
                                    </p:set>
                                    <p:animEffect transition="in" filter="checkerboard(across)">
                                      <p:cBhvr>
                                        <p:cTn id="92" dur="500"/>
                                        <p:tgtEl>
                                          <p:spTgt spid="196642"/>
                                        </p:tgtEl>
                                      </p:cBhvr>
                                    </p:animEffect>
                                  </p:childTnLst>
                                </p:cTn>
                              </p:par>
                              <p:par>
                                <p:cTn id="93" presetID="5" presetClass="entr" presetSubtype="10" fill="hold" nodeType="withEffect">
                                  <p:stCondLst>
                                    <p:cond delay="0"/>
                                  </p:stCondLst>
                                  <p:childTnLst>
                                    <p:set>
                                      <p:cBhvr>
                                        <p:cTn id="94" dur="1" fill="hold">
                                          <p:stCondLst>
                                            <p:cond delay="0"/>
                                          </p:stCondLst>
                                        </p:cTn>
                                        <p:tgtEl>
                                          <p:spTgt spid="196647"/>
                                        </p:tgtEl>
                                        <p:attrNameLst>
                                          <p:attrName>style.visibility</p:attrName>
                                        </p:attrNameLst>
                                      </p:cBhvr>
                                      <p:to>
                                        <p:strVal val="visible"/>
                                      </p:to>
                                    </p:set>
                                    <p:animEffect transition="in" filter="checkerboard(across)">
                                      <p:cBhvr>
                                        <p:cTn id="95" dur="500"/>
                                        <p:tgtEl>
                                          <p:spTgt spid="196647"/>
                                        </p:tgtEl>
                                      </p:cBhvr>
                                    </p:animEffect>
                                  </p:childTnLst>
                                </p:cTn>
                              </p:par>
                              <p:par>
                                <p:cTn id="96" presetID="5" presetClass="entr" presetSubtype="10" fill="hold" nodeType="withEffect">
                                  <p:stCondLst>
                                    <p:cond delay="0"/>
                                  </p:stCondLst>
                                  <p:childTnLst>
                                    <p:set>
                                      <p:cBhvr>
                                        <p:cTn id="97" dur="1" fill="hold">
                                          <p:stCondLst>
                                            <p:cond delay="0"/>
                                          </p:stCondLst>
                                        </p:cTn>
                                        <p:tgtEl>
                                          <p:spTgt spid="196637"/>
                                        </p:tgtEl>
                                        <p:attrNameLst>
                                          <p:attrName>style.visibility</p:attrName>
                                        </p:attrNameLst>
                                      </p:cBhvr>
                                      <p:to>
                                        <p:strVal val="visible"/>
                                      </p:to>
                                    </p:set>
                                    <p:animEffect transition="in" filter="checkerboard(across)">
                                      <p:cBhvr>
                                        <p:cTn id="98" dur="500"/>
                                        <p:tgtEl>
                                          <p:spTgt spid="196637"/>
                                        </p:tgtEl>
                                      </p:cBhvr>
                                    </p:animEffect>
                                  </p:childTnLst>
                                </p:cTn>
                              </p:par>
                              <p:par>
                                <p:cTn id="99" presetID="5" presetClass="entr" presetSubtype="10" fill="hold" nodeType="withEffect">
                                  <p:stCondLst>
                                    <p:cond delay="0"/>
                                  </p:stCondLst>
                                  <p:childTnLst>
                                    <p:set>
                                      <p:cBhvr>
                                        <p:cTn id="100" dur="1" fill="hold">
                                          <p:stCondLst>
                                            <p:cond delay="0"/>
                                          </p:stCondLst>
                                        </p:cTn>
                                        <p:tgtEl>
                                          <p:spTgt spid="196632"/>
                                        </p:tgtEl>
                                        <p:attrNameLst>
                                          <p:attrName>style.visibility</p:attrName>
                                        </p:attrNameLst>
                                      </p:cBhvr>
                                      <p:to>
                                        <p:strVal val="visible"/>
                                      </p:to>
                                    </p:set>
                                    <p:animEffect transition="in" filter="checkerboard(across)">
                                      <p:cBhvr>
                                        <p:cTn id="101" dur="500"/>
                                        <p:tgtEl>
                                          <p:spTgt spid="196632"/>
                                        </p:tgtEl>
                                      </p:cBhvr>
                                    </p:animEffect>
                                  </p:childTnLst>
                                </p:cTn>
                              </p:par>
                              <p:par>
                                <p:cTn id="102" presetID="5" presetClass="entr" presetSubtype="10" fill="hold" nodeType="withEffect">
                                  <p:stCondLst>
                                    <p:cond delay="0"/>
                                  </p:stCondLst>
                                  <p:childTnLst>
                                    <p:set>
                                      <p:cBhvr>
                                        <p:cTn id="103" dur="1" fill="hold">
                                          <p:stCondLst>
                                            <p:cond delay="0"/>
                                          </p:stCondLst>
                                        </p:cTn>
                                        <p:tgtEl>
                                          <p:spTgt spid="196622"/>
                                        </p:tgtEl>
                                        <p:attrNameLst>
                                          <p:attrName>style.visibility</p:attrName>
                                        </p:attrNameLst>
                                      </p:cBhvr>
                                      <p:to>
                                        <p:strVal val="visible"/>
                                      </p:to>
                                    </p:set>
                                    <p:animEffect transition="in" filter="checkerboard(across)">
                                      <p:cBhvr>
                                        <p:cTn id="104" dur="500"/>
                                        <p:tgtEl>
                                          <p:spTgt spid="196622"/>
                                        </p:tgtEl>
                                      </p:cBhvr>
                                    </p:animEffect>
                                  </p:childTnLst>
                                </p:cTn>
                              </p:par>
                              <p:par>
                                <p:cTn id="105" presetID="5" presetClass="entr" presetSubtype="10" fill="hold" nodeType="withEffect">
                                  <p:stCondLst>
                                    <p:cond delay="0"/>
                                  </p:stCondLst>
                                  <p:childTnLst>
                                    <p:set>
                                      <p:cBhvr>
                                        <p:cTn id="106" dur="1" fill="hold">
                                          <p:stCondLst>
                                            <p:cond delay="0"/>
                                          </p:stCondLst>
                                        </p:cTn>
                                        <p:tgtEl>
                                          <p:spTgt spid="196627"/>
                                        </p:tgtEl>
                                        <p:attrNameLst>
                                          <p:attrName>style.visibility</p:attrName>
                                        </p:attrNameLst>
                                      </p:cBhvr>
                                      <p:to>
                                        <p:strVal val="visible"/>
                                      </p:to>
                                    </p:set>
                                    <p:animEffect transition="in" filter="checkerboard(across)">
                                      <p:cBhvr>
                                        <p:cTn id="107" dur="500"/>
                                        <p:tgtEl>
                                          <p:spTgt spid="196627"/>
                                        </p:tgtEl>
                                      </p:cBhvr>
                                    </p:animEffect>
                                  </p:childTnLst>
                                </p:cTn>
                              </p:par>
                            </p:childTnLst>
                          </p:cTn>
                        </p:par>
                        <p:par>
                          <p:cTn id="108" fill="hold" nodeType="afterGroup">
                            <p:stCondLst>
                              <p:cond delay="3000"/>
                            </p:stCondLst>
                            <p:childTnLst>
                              <p:par>
                                <p:cTn id="109" presetID="5" presetClass="entr" presetSubtype="10" fill="hold" nodeType="afterEffect">
                                  <p:stCondLst>
                                    <p:cond delay="0"/>
                                  </p:stCondLst>
                                  <p:childTnLst>
                                    <p:set>
                                      <p:cBhvr>
                                        <p:cTn id="110" dur="1" fill="hold">
                                          <p:stCondLst>
                                            <p:cond delay="0"/>
                                          </p:stCondLst>
                                        </p:cTn>
                                        <p:tgtEl>
                                          <p:spTgt spid="196799"/>
                                        </p:tgtEl>
                                        <p:attrNameLst>
                                          <p:attrName>style.visibility</p:attrName>
                                        </p:attrNameLst>
                                      </p:cBhvr>
                                      <p:to>
                                        <p:strVal val="visible"/>
                                      </p:to>
                                    </p:set>
                                    <p:animEffect transition="in" filter="checkerboard(across)">
                                      <p:cBhvr>
                                        <p:cTn id="111" dur="500"/>
                                        <p:tgtEl>
                                          <p:spTgt spid="196799"/>
                                        </p:tgtEl>
                                      </p:cBhvr>
                                    </p:animEffect>
                                  </p:childTnLst>
                                </p:cTn>
                              </p:par>
                              <p:par>
                                <p:cTn id="112" presetID="5" presetClass="entr" presetSubtype="10" fill="hold" nodeType="withEffect">
                                  <p:stCondLst>
                                    <p:cond delay="0"/>
                                  </p:stCondLst>
                                  <p:childTnLst>
                                    <p:set>
                                      <p:cBhvr>
                                        <p:cTn id="113" dur="1" fill="hold">
                                          <p:stCondLst>
                                            <p:cond delay="0"/>
                                          </p:stCondLst>
                                        </p:cTn>
                                        <p:tgtEl>
                                          <p:spTgt spid="196612"/>
                                        </p:tgtEl>
                                        <p:attrNameLst>
                                          <p:attrName>style.visibility</p:attrName>
                                        </p:attrNameLst>
                                      </p:cBhvr>
                                      <p:to>
                                        <p:strVal val="visible"/>
                                      </p:to>
                                    </p:set>
                                    <p:animEffect transition="in" filter="checkerboard(across)">
                                      <p:cBhvr>
                                        <p:cTn id="114" dur="500"/>
                                        <p:tgtEl>
                                          <p:spTgt spid="196612"/>
                                        </p:tgtEl>
                                      </p:cBhvr>
                                    </p:animEffect>
                                  </p:childTnLst>
                                </p:cTn>
                              </p:par>
                              <p:par>
                                <p:cTn id="115" presetID="5" presetClass="entr" presetSubtype="10" fill="hold" nodeType="withEffect">
                                  <p:stCondLst>
                                    <p:cond delay="0"/>
                                  </p:stCondLst>
                                  <p:childTnLst>
                                    <p:set>
                                      <p:cBhvr>
                                        <p:cTn id="116" dur="1" fill="hold">
                                          <p:stCondLst>
                                            <p:cond delay="0"/>
                                          </p:stCondLst>
                                        </p:cTn>
                                        <p:tgtEl>
                                          <p:spTgt spid="196794"/>
                                        </p:tgtEl>
                                        <p:attrNameLst>
                                          <p:attrName>style.visibility</p:attrName>
                                        </p:attrNameLst>
                                      </p:cBhvr>
                                      <p:to>
                                        <p:strVal val="visible"/>
                                      </p:to>
                                    </p:set>
                                    <p:animEffect transition="in" filter="checkerboard(across)">
                                      <p:cBhvr>
                                        <p:cTn id="117" dur="500"/>
                                        <p:tgtEl>
                                          <p:spTgt spid="196794"/>
                                        </p:tgtEl>
                                      </p:cBhvr>
                                    </p:animEffect>
                                  </p:childTnLst>
                                </p:cTn>
                              </p:par>
                              <p:par>
                                <p:cTn id="118" presetID="5" presetClass="entr" presetSubtype="10" fill="hold" nodeType="withEffect">
                                  <p:stCondLst>
                                    <p:cond delay="0"/>
                                  </p:stCondLst>
                                  <p:childTnLst>
                                    <p:set>
                                      <p:cBhvr>
                                        <p:cTn id="119" dur="1" fill="hold">
                                          <p:stCondLst>
                                            <p:cond delay="0"/>
                                          </p:stCondLst>
                                        </p:cTn>
                                        <p:tgtEl>
                                          <p:spTgt spid="196617"/>
                                        </p:tgtEl>
                                        <p:attrNameLst>
                                          <p:attrName>style.visibility</p:attrName>
                                        </p:attrNameLst>
                                      </p:cBhvr>
                                      <p:to>
                                        <p:strVal val="visible"/>
                                      </p:to>
                                    </p:set>
                                    <p:animEffect transition="in" filter="checkerboard(across)">
                                      <p:cBhvr>
                                        <p:cTn id="120" dur="500"/>
                                        <p:tgtEl>
                                          <p:spTgt spid="196617"/>
                                        </p:tgtEl>
                                      </p:cBhvr>
                                    </p:animEffect>
                                  </p:childTnLst>
                                </p:cTn>
                              </p:par>
                              <p:par>
                                <p:cTn id="121" presetID="5" presetClass="entr" presetSubtype="10" fill="hold" grpId="0" nodeType="withEffect">
                                  <p:stCondLst>
                                    <p:cond delay="0"/>
                                  </p:stCondLst>
                                  <p:childTnLst>
                                    <p:set>
                                      <p:cBhvr>
                                        <p:cTn id="122" dur="1" fill="hold">
                                          <p:stCondLst>
                                            <p:cond delay="0"/>
                                          </p:stCondLst>
                                        </p:cTn>
                                        <p:tgtEl>
                                          <p:spTgt spid="196611"/>
                                        </p:tgtEl>
                                        <p:attrNameLst>
                                          <p:attrName>style.visibility</p:attrName>
                                        </p:attrNameLst>
                                      </p:cBhvr>
                                      <p:to>
                                        <p:strVal val="visible"/>
                                      </p:to>
                                    </p:set>
                                    <p:animEffect transition="in" filter="checkerboard(across)">
                                      <p:cBhvr>
                                        <p:cTn id="123" dur="500"/>
                                        <p:tgtEl>
                                          <p:spTgt spid="196611"/>
                                        </p:tgtEl>
                                      </p:cBhvr>
                                    </p:animEffect>
                                  </p:childTnLst>
                                </p:cTn>
                              </p:par>
                            </p:childTnLst>
                          </p:cTn>
                        </p:par>
                        <p:par>
                          <p:cTn id="124" fill="hold" nodeType="afterGroup">
                            <p:stCondLst>
                              <p:cond delay="3500"/>
                            </p:stCondLst>
                            <p:childTnLst>
                              <p:par>
                                <p:cTn id="125" presetID="18" presetClass="entr" presetSubtype="6" fill="hold" grpId="0" nodeType="afterEffect">
                                  <p:stCondLst>
                                    <p:cond delay="0"/>
                                  </p:stCondLst>
                                  <p:childTnLst>
                                    <p:set>
                                      <p:cBhvr>
                                        <p:cTn id="126" dur="1" fill="hold">
                                          <p:stCondLst>
                                            <p:cond delay="0"/>
                                          </p:stCondLst>
                                        </p:cTn>
                                        <p:tgtEl>
                                          <p:spTgt spid="196778"/>
                                        </p:tgtEl>
                                        <p:attrNameLst>
                                          <p:attrName>style.visibility</p:attrName>
                                        </p:attrNameLst>
                                      </p:cBhvr>
                                      <p:to>
                                        <p:strVal val="visible"/>
                                      </p:to>
                                    </p:set>
                                    <p:animEffect transition="in" filter="strips(downRight)">
                                      <p:cBhvr>
                                        <p:cTn id="127" dur="500"/>
                                        <p:tgtEl>
                                          <p:spTgt spid="196778"/>
                                        </p:tgtEl>
                                      </p:cBhvr>
                                    </p:animEffect>
                                  </p:childTnLst>
                                </p:cTn>
                              </p:par>
                            </p:childTnLst>
                          </p:cTn>
                        </p:par>
                        <p:par>
                          <p:cTn id="128" fill="hold" nodeType="afterGroup">
                            <p:stCondLst>
                              <p:cond delay="4000"/>
                            </p:stCondLst>
                            <p:childTnLst>
                              <p:par>
                                <p:cTn id="129" presetID="5" presetClass="entr" presetSubtype="10" fill="hold" grpId="0" nodeType="afterEffect">
                                  <p:stCondLst>
                                    <p:cond delay="0"/>
                                  </p:stCondLst>
                                  <p:childTnLst>
                                    <p:set>
                                      <p:cBhvr>
                                        <p:cTn id="130" dur="1" fill="hold">
                                          <p:stCondLst>
                                            <p:cond delay="0"/>
                                          </p:stCondLst>
                                        </p:cTn>
                                        <p:tgtEl>
                                          <p:spTgt spid="196777"/>
                                        </p:tgtEl>
                                        <p:attrNameLst>
                                          <p:attrName>style.visibility</p:attrName>
                                        </p:attrNameLst>
                                      </p:cBhvr>
                                      <p:to>
                                        <p:strVal val="visible"/>
                                      </p:to>
                                    </p:set>
                                    <p:animEffect transition="in" filter="checkerboard(across)">
                                      <p:cBhvr>
                                        <p:cTn id="131" dur="500"/>
                                        <p:tgtEl>
                                          <p:spTgt spid="196777"/>
                                        </p:tgtEl>
                                      </p:cBhvr>
                                    </p:animEffect>
                                  </p:childTnLst>
                                </p:cTn>
                              </p:par>
                            </p:childTnLst>
                          </p:cTn>
                        </p:par>
                      </p:childTnLst>
                    </p:cTn>
                  </p:par>
                  <p:par>
                    <p:cTn id="132" fill="hold" nodeType="clickPar">
                      <p:stCondLst>
                        <p:cond delay="indefinite"/>
                      </p:stCondLst>
                      <p:childTnLst>
                        <p:par>
                          <p:cTn id="133" fill="hold" nodeType="withGroup">
                            <p:stCondLst>
                              <p:cond delay="0"/>
                            </p:stCondLst>
                            <p:childTnLst>
                              <p:par>
                                <p:cTn id="134" presetID="5" presetClass="entr" presetSubtype="10" repeatCount="5000" fill="hold" nodeType="clickEffect">
                                  <p:stCondLst>
                                    <p:cond delay="0"/>
                                  </p:stCondLst>
                                  <p:childTnLst>
                                    <p:set>
                                      <p:cBhvr>
                                        <p:cTn id="135" dur="1" fill="hold">
                                          <p:stCondLst>
                                            <p:cond delay="0"/>
                                          </p:stCondLst>
                                        </p:cTn>
                                        <p:tgtEl>
                                          <p:spTgt spid="196811"/>
                                        </p:tgtEl>
                                        <p:attrNameLst>
                                          <p:attrName>style.visibility</p:attrName>
                                        </p:attrNameLst>
                                      </p:cBhvr>
                                      <p:to>
                                        <p:strVal val="visible"/>
                                      </p:to>
                                    </p:set>
                                    <p:animEffect transition="in" filter="checkerboard(across)">
                                      <p:cBhvr>
                                        <p:cTn id="136" dur="1000"/>
                                        <p:tgtEl>
                                          <p:spTgt spid="196811"/>
                                        </p:tgtEl>
                                      </p:cBhvr>
                                    </p:animEffect>
                                  </p:childTnLst>
                                </p:cTn>
                              </p:par>
                              <p:par>
                                <p:cTn id="137" presetID="5" presetClass="entr" presetSubtype="10" repeatCount="5000" fill="hold" nodeType="withEffect">
                                  <p:stCondLst>
                                    <p:cond delay="0"/>
                                  </p:stCondLst>
                                  <p:childTnLst>
                                    <p:set>
                                      <p:cBhvr>
                                        <p:cTn id="138" dur="1" fill="hold">
                                          <p:stCondLst>
                                            <p:cond delay="0"/>
                                          </p:stCondLst>
                                        </p:cTn>
                                        <p:tgtEl>
                                          <p:spTgt spid="196805"/>
                                        </p:tgtEl>
                                        <p:attrNameLst>
                                          <p:attrName>style.visibility</p:attrName>
                                        </p:attrNameLst>
                                      </p:cBhvr>
                                      <p:to>
                                        <p:strVal val="visible"/>
                                      </p:to>
                                    </p:set>
                                    <p:animEffect transition="in" filter="checkerboard(across)">
                                      <p:cBhvr>
                                        <p:cTn id="139" dur="1000"/>
                                        <p:tgtEl>
                                          <p:spTgt spid="196805"/>
                                        </p:tgtEl>
                                      </p:cBhvr>
                                    </p:animEffect>
                                  </p:childTnLst>
                                </p:cTn>
                              </p:par>
                              <p:par>
                                <p:cTn id="140" presetID="5" presetClass="entr" presetSubtype="10" repeatCount="5000" fill="hold" nodeType="withEffect">
                                  <p:stCondLst>
                                    <p:cond delay="0"/>
                                  </p:stCondLst>
                                  <p:childTnLst>
                                    <p:set>
                                      <p:cBhvr>
                                        <p:cTn id="141" dur="1" fill="hold">
                                          <p:stCondLst>
                                            <p:cond delay="0"/>
                                          </p:stCondLst>
                                        </p:cTn>
                                        <p:tgtEl>
                                          <p:spTgt spid="196808"/>
                                        </p:tgtEl>
                                        <p:attrNameLst>
                                          <p:attrName>style.visibility</p:attrName>
                                        </p:attrNameLst>
                                      </p:cBhvr>
                                      <p:to>
                                        <p:strVal val="visible"/>
                                      </p:to>
                                    </p:set>
                                    <p:animEffect transition="in" filter="checkerboard(across)">
                                      <p:cBhvr>
                                        <p:cTn id="142" dur="1000"/>
                                        <p:tgtEl>
                                          <p:spTgt spid="196808"/>
                                        </p:tgtEl>
                                      </p:cBhvr>
                                    </p:animEffect>
                                  </p:childTnLst>
                                </p:cTn>
                              </p:par>
                            </p:childTnLst>
                          </p:cTn>
                        </p:par>
                      </p:childTnLst>
                    </p:cTn>
                  </p:par>
                  <p:par>
                    <p:cTn id="143" fill="hold" nodeType="clickPar">
                      <p:stCondLst>
                        <p:cond delay="indefinite"/>
                      </p:stCondLst>
                      <p:childTnLst>
                        <p:par>
                          <p:cTn id="144" fill="hold" nodeType="withGroup">
                            <p:stCondLst>
                              <p:cond delay="0"/>
                            </p:stCondLst>
                            <p:childTnLst>
                              <p:par>
                                <p:cTn id="145" presetID="18" presetClass="entr" presetSubtype="12" repeatCount="3000" fill="hold" grpId="0" nodeType="clickEffect">
                                  <p:stCondLst>
                                    <p:cond delay="0"/>
                                  </p:stCondLst>
                                  <p:childTnLst>
                                    <p:set>
                                      <p:cBhvr>
                                        <p:cTn id="146" dur="1" fill="hold">
                                          <p:stCondLst>
                                            <p:cond delay="0"/>
                                          </p:stCondLst>
                                        </p:cTn>
                                        <p:tgtEl>
                                          <p:spTgt spid="196792"/>
                                        </p:tgtEl>
                                        <p:attrNameLst>
                                          <p:attrName>style.visibility</p:attrName>
                                        </p:attrNameLst>
                                      </p:cBhvr>
                                      <p:to>
                                        <p:strVal val="visible"/>
                                      </p:to>
                                    </p:set>
                                    <p:animEffect transition="in" filter="strips(downLeft)">
                                      <p:cBhvr>
                                        <p:cTn id="147" dur="1000"/>
                                        <p:tgtEl>
                                          <p:spTgt spid="196792"/>
                                        </p:tgtEl>
                                      </p:cBhvr>
                                    </p:animEffect>
                                  </p:childTnLst>
                                </p:cTn>
                              </p:par>
                              <p:par>
                                <p:cTn id="148" presetID="18" presetClass="entr" presetSubtype="6" repeatCount="3000" fill="hold" grpId="0" nodeType="withEffect">
                                  <p:stCondLst>
                                    <p:cond delay="0"/>
                                  </p:stCondLst>
                                  <p:childTnLst>
                                    <p:set>
                                      <p:cBhvr>
                                        <p:cTn id="149" dur="1" fill="hold">
                                          <p:stCondLst>
                                            <p:cond delay="0"/>
                                          </p:stCondLst>
                                        </p:cTn>
                                        <p:tgtEl>
                                          <p:spTgt spid="196789"/>
                                        </p:tgtEl>
                                        <p:attrNameLst>
                                          <p:attrName>style.visibility</p:attrName>
                                        </p:attrNameLst>
                                      </p:cBhvr>
                                      <p:to>
                                        <p:strVal val="visible"/>
                                      </p:to>
                                    </p:set>
                                    <p:animEffect transition="in" filter="strips(downRight)">
                                      <p:cBhvr>
                                        <p:cTn id="150" dur="1000"/>
                                        <p:tgtEl>
                                          <p:spTgt spid="196789"/>
                                        </p:tgtEl>
                                      </p:cBhvr>
                                    </p:animEffect>
                                  </p:childTnLst>
                                </p:cTn>
                              </p:par>
                              <p:par>
                                <p:cTn id="151" presetID="5" presetClass="entr" presetSubtype="10" fill="hold" grpId="0" nodeType="withEffect">
                                  <p:stCondLst>
                                    <p:cond delay="0"/>
                                  </p:stCondLst>
                                  <p:childTnLst>
                                    <p:set>
                                      <p:cBhvr>
                                        <p:cTn id="152" dur="1" fill="hold">
                                          <p:stCondLst>
                                            <p:cond delay="0"/>
                                          </p:stCondLst>
                                        </p:cTn>
                                        <p:tgtEl>
                                          <p:spTgt spid="196791"/>
                                        </p:tgtEl>
                                        <p:attrNameLst>
                                          <p:attrName>style.visibility</p:attrName>
                                        </p:attrNameLst>
                                      </p:cBhvr>
                                      <p:to>
                                        <p:strVal val="visible"/>
                                      </p:to>
                                    </p:set>
                                    <p:animEffect transition="in" filter="checkerboard(across)">
                                      <p:cBhvr>
                                        <p:cTn id="153" dur="1000"/>
                                        <p:tgtEl>
                                          <p:spTgt spid="196791"/>
                                        </p:tgtEl>
                                      </p:cBhvr>
                                    </p:animEffect>
                                  </p:childTnLst>
                                </p:cTn>
                              </p:par>
                              <p:par>
                                <p:cTn id="154" presetID="5" presetClass="entr" presetSubtype="10" fill="hold" grpId="0" nodeType="withEffect">
                                  <p:stCondLst>
                                    <p:cond delay="0"/>
                                  </p:stCondLst>
                                  <p:childTnLst>
                                    <p:set>
                                      <p:cBhvr>
                                        <p:cTn id="155" dur="1" fill="hold">
                                          <p:stCondLst>
                                            <p:cond delay="0"/>
                                          </p:stCondLst>
                                        </p:cTn>
                                        <p:tgtEl>
                                          <p:spTgt spid="196790"/>
                                        </p:tgtEl>
                                        <p:attrNameLst>
                                          <p:attrName>style.visibility</p:attrName>
                                        </p:attrNameLst>
                                      </p:cBhvr>
                                      <p:to>
                                        <p:strVal val="visible"/>
                                      </p:to>
                                    </p:set>
                                    <p:animEffect transition="in" filter="checkerboard(across)">
                                      <p:cBhvr>
                                        <p:cTn id="156" dur="1000"/>
                                        <p:tgtEl>
                                          <p:spTgt spid="196790"/>
                                        </p:tgtEl>
                                      </p:cBhvr>
                                    </p:animEffect>
                                  </p:childTnLst>
                                </p:cTn>
                              </p:par>
                              <p:par>
                                <p:cTn id="157" presetID="18" presetClass="entr" presetSubtype="6" repeatCount="3000" fill="hold" grpId="0" nodeType="withEffect">
                                  <p:stCondLst>
                                    <p:cond delay="0"/>
                                  </p:stCondLst>
                                  <p:childTnLst>
                                    <p:set>
                                      <p:cBhvr>
                                        <p:cTn id="158" dur="1" fill="hold">
                                          <p:stCondLst>
                                            <p:cond delay="0"/>
                                          </p:stCondLst>
                                        </p:cTn>
                                        <p:tgtEl>
                                          <p:spTgt spid="196780"/>
                                        </p:tgtEl>
                                        <p:attrNameLst>
                                          <p:attrName>style.visibility</p:attrName>
                                        </p:attrNameLst>
                                      </p:cBhvr>
                                      <p:to>
                                        <p:strVal val="visible"/>
                                      </p:to>
                                    </p:set>
                                    <p:animEffect transition="in" filter="strips(downRight)">
                                      <p:cBhvr>
                                        <p:cTn id="159" dur="1000"/>
                                        <p:tgtEl>
                                          <p:spTgt spid="196780"/>
                                        </p:tgtEl>
                                      </p:cBhvr>
                                    </p:animEffect>
                                  </p:childTnLst>
                                </p:cTn>
                              </p:par>
                              <p:par>
                                <p:cTn id="160" presetID="5" presetClass="entr" presetSubtype="10" fill="hold" nodeType="withEffect">
                                  <p:stCondLst>
                                    <p:cond delay="0"/>
                                  </p:stCondLst>
                                  <p:childTnLst>
                                    <p:set>
                                      <p:cBhvr>
                                        <p:cTn id="161" dur="1" fill="hold">
                                          <p:stCondLst>
                                            <p:cond delay="0"/>
                                          </p:stCondLst>
                                        </p:cTn>
                                        <p:tgtEl>
                                          <p:spTgt spid="196779"/>
                                        </p:tgtEl>
                                        <p:attrNameLst>
                                          <p:attrName>style.visibility</p:attrName>
                                        </p:attrNameLst>
                                      </p:cBhvr>
                                      <p:to>
                                        <p:strVal val="visible"/>
                                      </p:to>
                                    </p:set>
                                    <p:animEffect transition="in" filter="checkerboard(across)">
                                      <p:cBhvr>
                                        <p:cTn id="162" dur="1000"/>
                                        <p:tgtEl>
                                          <p:spTgt spid="196779"/>
                                        </p:tgtEl>
                                      </p:cBhvr>
                                    </p:animEffect>
                                  </p:childTnLst>
                                </p:cTn>
                              </p:par>
                              <p:par>
                                <p:cTn id="163" presetID="18" presetClass="entr" presetSubtype="12" repeatCount="3000" fill="hold" grpId="0" nodeType="withEffect">
                                  <p:stCondLst>
                                    <p:cond delay="0"/>
                                  </p:stCondLst>
                                  <p:childTnLst>
                                    <p:set>
                                      <p:cBhvr>
                                        <p:cTn id="164" dur="1" fill="hold">
                                          <p:stCondLst>
                                            <p:cond delay="0"/>
                                          </p:stCondLst>
                                        </p:cTn>
                                        <p:tgtEl>
                                          <p:spTgt spid="196785"/>
                                        </p:tgtEl>
                                        <p:attrNameLst>
                                          <p:attrName>style.visibility</p:attrName>
                                        </p:attrNameLst>
                                      </p:cBhvr>
                                      <p:to>
                                        <p:strVal val="visible"/>
                                      </p:to>
                                    </p:set>
                                    <p:animEffect transition="in" filter="strips(downLeft)">
                                      <p:cBhvr>
                                        <p:cTn id="165" dur="1000"/>
                                        <p:tgtEl>
                                          <p:spTgt spid="196785"/>
                                        </p:tgtEl>
                                      </p:cBhvr>
                                    </p:animEffect>
                                  </p:childTnLst>
                                </p:cTn>
                              </p:par>
                              <p:par>
                                <p:cTn id="166" presetID="5" presetClass="entr" presetSubtype="10" repeatCount="3000" fill="hold" nodeType="withEffect">
                                  <p:stCondLst>
                                    <p:cond delay="0"/>
                                  </p:stCondLst>
                                  <p:childTnLst>
                                    <p:set>
                                      <p:cBhvr>
                                        <p:cTn id="167" dur="1" fill="hold">
                                          <p:stCondLst>
                                            <p:cond delay="0"/>
                                          </p:stCondLst>
                                        </p:cTn>
                                        <p:tgtEl>
                                          <p:spTgt spid="196784"/>
                                        </p:tgtEl>
                                        <p:attrNameLst>
                                          <p:attrName>style.visibility</p:attrName>
                                        </p:attrNameLst>
                                      </p:cBhvr>
                                      <p:to>
                                        <p:strVal val="visible"/>
                                      </p:to>
                                    </p:set>
                                    <p:animEffect transition="in" filter="checkerboard(across)">
                                      <p:cBhvr>
                                        <p:cTn id="168" dur="1000"/>
                                        <p:tgtEl>
                                          <p:spTgt spid="196784"/>
                                        </p:tgtEl>
                                      </p:cBhvr>
                                    </p:animEffect>
                                  </p:childTnLst>
                                </p:cTn>
                              </p:par>
                              <p:par>
                                <p:cTn id="169" presetID="3" presetClass="entr" presetSubtype="10" fill="hold" grpId="0" nodeType="withEffect">
                                  <p:stCondLst>
                                    <p:cond delay="0"/>
                                  </p:stCondLst>
                                  <p:childTnLst>
                                    <p:set>
                                      <p:cBhvr>
                                        <p:cTn id="170" dur="1" fill="hold">
                                          <p:stCondLst>
                                            <p:cond delay="0"/>
                                          </p:stCondLst>
                                        </p:cTn>
                                        <p:tgtEl>
                                          <p:spTgt spid="196815"/>
                                        </p:tgtEl>
                                        <p:attrNameLst>
                                          <p:attrName>style.visibility</p:attrName>
                                        </p:attrNameLst>
                                      </p:cBhvr>
                                      <p:to>
                                        <p:strVal val="visible"/>
                                      </p:to>
                                    </p:set>
                                    <p:animEffect transition="in" filter="blinds(horizontal)">
                                      <p:cBhvr>
                                        <p:cTn id="171" dur="500"/>
                                        <p:tgtEl>
                                          <p:spTgt spid="196815"/>
                                        </p:tgtEl>
                                      </p:cBhvr>
                                    </p:animEffect>
                                  </p:childTnLst>
                                </p:cTn>
                              </p:par>
                              <p:par>
                                <p:cTn id="172" presetID="57" presetClass="path" presetSubtype="0" repeatCount="7000" accel="50000" decel="50000" fill="hold" grpId="1" nodeType="withEffect">
                                  <p:stCondLst>
                                    <p:cond delay="0"/>
                                  </p:stCondLst>
                                  <p:childTnLst>
                                    <p:animMotion origin="layout" path="M -3.33333E-6 -3.27475E-6 L -3.33333E-6 -0.26087 C -3.33333E-6 -0.37812 0.03664 -0.52174 0.06667 -0.52174 L 0.13334 -0.52174 " pathEditMode="relative" rAng="0" ptsTypes="FfFF">
                                      <p:cBhvr>
                                        <p:cTn id="173" dur="2000" fill="hold"/>
                                        <p:tgtEl>
                                          <p:spTgt spid="196815"/>
                                        </p:tgtEl>
                                        <p:attrNameLst>
                                          <p:attrName>ppt_x</p:attrName>
                                          <p:attrName>ppt_y</p:attrName>
                                        </p:attrNameLst>
                                      </p:cBhvr>
                                      <p:rCtr x="6667" y="-26087"/>
                                    </p:animMotion>
                                  </p:childTnLst>
                                </p:cTn>
                              </p:par>
                              <p:par>
                                <p:cTn id="174" presetID="3" presetClass="entr" presetSubtype="10" fill="hold" grpId="0" nodeType="withEffect">
                                  <p:stCondLst>
                                    <p:cond delay="0"/>
                                  </p:stCondLst>
                                  <p:childTnLst>
                                    <p:set>
                                      <p:cBhvr>
                                        <p:cTn id="175" dur="1" fill="hold">
                                          <p:stCondLst>
                                            <p:cond delay="0"/>
                                          </p:stCondLst>
                                        </p:cTn>
                                        <p:tgtEl>
                                          <p:spTgt spid="196816"/>
                                        </p:tgtEl>
                                        <p:attrNameLst>
                                          <p:attrName>style.visibility</p:attrName>
                                        </p:attrNameLst>
                                      </p:cBhvr>
                                      <p:to>
                                        <p:strVal val="visible"/>
                                      </p:to>
                                    </p:set>
                                    <p:animEffect transition="in" filter="blinds(horizontal)">
                                      <p:cBhvr>
                                        <p:cTn id="176" dur="500"/>
                                        <p:tgtEl>
                                          <p:spTgt spid="196816"/>
                                        </p:tgtEl>
                                      </p:cBhvr>
                                    </p:animEffect>
                                  </p:childTnLst>
                                </p:cTn>
                              </p:par>
                              <p:par>
                                <p:cTn id="177" presetID="57" presetClass="path" presetSubtype="0" repeatCount="5000" accel="50000" decel="50000" fill="hold" grpId="1" nodeType="withEffect">
                                  <p:stCondLst>
                                    <p:cond delay="0"/>
                                  </p:stCondLst>
                                  <p:childTnLst>
                                    <p:animMotion origin="layout" path="M 1.11111E-6 -4.93987E-6 L 1.11111E-6 -0.27197 C 1.11111E-6 -0.39431 0.04184 -0.54394 0.07639 -0.54394 L 0.15278 -0.54394 " pathEditMode="relative" rAng="0" ptsTypes="FfFF">
                                      <p:cBhvr>
                                        <p:cTn id="178" dur="3000" fill="hold"/>
                                        <p:tgtEl>
                                          <p:spTgt spid="196816"/>
                                        </p:tgtEl>
                                        <p:attrNameLst>
                                          <p:attrName>ppt_x</p:attrName>
                                          <p:attrName>ppt_y</p:attrName>
                                        </p:attrNameLst>
                                      </p:cBhvr>
                                      <p:rCtr x="7639" y="-27197"/>
                                    </p:animMotion>
                                  </p:childTnLst>
                                </p:cTn>
                              </p:par>
                              <p:par>
                                <p:cTn id="179" presetID="3" presetClass="entr" presetSubtype="10" fill="hold" grpId="0" nodeType="withEffect">
                                  <p:stCondLst>
                                    <p:cond delay="0"/>
                                  </p:stCondLst>
                                  <p:childTnLst>
                                    <p:set>
                                      <p:cBhvr>
                                        <p:cTn id="180" dur="1" fill="hold">
                                          <p:stCondLst>
                                            <p:cond delay="0"/>
                                          </p:stCondLst>
                                        </p:cTn>
                                        <p:tgtEl>
                                          <p:spTgt spid="196817"/>
                                        </p:tgtEl>
                                        <p:attrNameLst>
                                          <p:attrName>style.visibility</p:attrName>
                                        </p:attrNameLst>
                                      </p:cBhvr>
                                      <p:to>
                                        <p:strVal val="visible"/>
                                      </p:to>
                                    </p:set>
                                    <p:animEffect transition="in" filter="blinds(horizontal)">
                                      <p:cBhvr>
                                        <p:cTn id="181" dur="500"/>
                                        <p:tgtEl>
                                          <p:spTgt spid="196817"/>
                                        </p:tgtEl>
                                      </p:cBhvr>
                                    </p:animEffect>
                                  </p:childTnLst>
                                </p:cTn>
                              </p:par>
                              <p:par>
                                <p:cTn id="182" presetID="57" presetClass="path" presetSubtype="0" repeatCount="5000" accel="50000" decel="50000" fill="hold" grpId="1" nodeType="withEffect">
                                  <p:stCondLst>
                                    <p:cond delay="0"/>
                                  </p:stCondLst>
                                  <p:childTnLst>
                                    <p:animMotion origin="layout" path="M -8.33333E-7 4.58834E-6 L -8.33333E-7 -0.25579 C -8.33333E-7 -0.37073 0.04219 -0.51134 0.07674 -0.51134 L 0.15365 -0.51134 " pathEditMode="relative" rAng="0" ptsTypes="FfFF">
                                      <p:cBhvr>
                                        <p:cTn id="183" dur="3000" fill="hold"/>
                                        <p:tgtEl>
                                          <p:spTgt spid="196817"/>
                                        </p:tgtEl>
                                        <p:attrNameLst>
                                          <p:attrName>ppt_x</p:attrName>
                                          <p:attrName>ppt_y</p:attrName>
                                        </p:attrNameLst>
                                      </p:cBhvr>
                                      <p:rCtr x="7674" y="-25578"/>
                                    </p:animMotion>
                                  </p:childTnLst>
                                </p:cTn>
                              </p:par>
                              <p:par>
                                <p:cTn id="184" presetID="3" presetClass="entr" presetSubtype="10" fill="hold" grpId="0" nodeType="withEffect">
                                  <p:stCondLst>
                                    <p:cond delay="0"/>
                                  </p:stCondLst>
                                  <p:childTnLst>
                                    <p:set>
                                      <p:cBhvr>
                                        <p:cTn id="185" dur="1" fill="hold">
                                          <p:stCondLst>
                                            <p:cond delay="0"/>
                                          </p:stCondLst>
                                        </p:cTn>
                                        <p:tgtEl>
                                          <p:spTgt spid="196818"/>
                                        </p:tgtEl>
                                        <p:attrNameLst>
                                          <p:attrName>style.visibility</p:attrName>
                                        </p:attrNameLst>
                                      </p:cBhvr>
                                      <p:to>
                                        <p:strVal val="visible"/>
                                      </p:to>
                                    </p:set>
                                    <p:animEffect transition="in" filter="blinds(horizontal)">
                                      <p:cBhvr>
                                        <p:cTn id="186" dur="500"/>
                                        <p:tgtEl>
                                          <p:spTgt spid="196818"/>
                                        </p:tgtEl>
                                      </p:cBhvr>
                                    </p:animEffect>
                                  </p:childTnLst>
                                </p:cTn>
                              </p:par>
                              <p:par>
                                <p:cTn id="187" presetID="57" presetClass="path" presetSubtype="0" repeatCount="7000" accel="50000" decel="50000" fill="hold" grpId="1" nodeType="withEffect">
                                  <p:stCondLst>
                                    <p:cond delay="0"/>
                                  </p:stCondLst>
                                  <p:childTnLst>
                                    <p:animMotion origin="layout" path="M -4.44444E-6 -4.21832E-6 L -4.44444E-6 -0.22271 C -4.44444E-6 -0.32308 0.04184 -0.44542 0.07639 -0.44542 L 0.15278 -0.44542 " pathEditMode="relative" rAng="0" ptsTypes="FfFF">
                                      <p:cBhvr>
                                        <p:cTn id="188" dur="2000" fill="hold"/>
                                        <p:tgtEl>
                                          <p:spTgt spid="196818"/>
                                        </p:tgtEl>
                                        <p:attrNameLst>
                                          <p:attrName>ppt_x</p:attrName>
                                          <p:attrName>ppt_y</p:attrName>
                                        </p:attrNameLst>
                                      </p:cBhvr>
                                      <p:rCtr x="7639" y="-22271"/>
                                    </p:animMotion>
                                  </p:childTnLst>
                                </p:cTn>
                              </p:par>
                              <p:par>
                                <p:cTn id="189" presetID="3" presetClass="entr" presetSubtype="10" fill="hold" grpId="0" nodeType="withEffect">
                                  <p:stCondLst>
                                    <p:cond delay="0"/>
                                  </p:stCondLst>
                                  <p:childTnLst>
                                    <p:set>
                                      <p:cBhvr>
                                        <p:cTn id="190" dur="1" fill="hold">
                                          <p:stCondLst>
                                            <p:cond delay="0"/>
                                          </p:stCondLst>
                                        </p:cTn>
                                        <p:tgtEl>
                                          <p:spTgt spid="196819"/>
                                        </p:tgtEl>
                                        <p:attrNameLst>
                                          <p:attrName>style.visibility</p:attrName>
                                        </p:attrNameLst>
                                      </p:cBhvr>
                                      <p:to>
                                        <p:strVal val="visible"/>
                                      </p:to>
                                    </p:set>
                                    <p:animEffect transition="in" filter="blinds(horizontal)">
                                      <p:cBhvr>
                                        <p:cTn id="191" dur="500"/>
                                        <p:tgtEl>
                                          <p:spTgt spid="196819"/>
                                        </p:tgtEl>
                                      </p:cBhvr>
                                    </p:animEffect>
                                  </p:childTnLst>
                                </p:cTn>
                              </p:par>
                              <p:par>
                                <p:cTn id="192" presetID="57" presetClass="path" presetSubtype="0" repeatCount="12000" accel="50000" decel="50000" fill="hold" grpId="1" nodeType="withEffect">
                                  <p:stCondLst>
                                    <p:cond delay="0"/>
                                  </p:stCondLst>
                                  <p:childTnLst>
                                    <p:animMotion origin="layout" path="M -0.00694 5.55042E-8 L -0.00694 -0.24977 C -0.00694 -0.36216 0.03142 -0.49954 0.0632 -0.49954 L 0.13333 -0.49954 " pathEditMode="relative" rAng="0" ptsTypes="FfFF">
                                      <p:cBhvr>
                                        <p:cTn id="193" dur="1000" fill="hold"/>
                                        <p:tgtEl>
                                          <p:spTgt spid="196819"/>
                                        </p:tgtEl>
                                        <p:attrNameLst>
                                          <p:attrName>ppt_x</p:attrName>
                                          <p:attrName>ppt_y</p:attrName>
                                        </p:attrNameLst>
                                      </p:cBhvr>
                                      <p:rCtr x="7014" y="-24977"/>
                                    </p:animMotion>
                                  </p:childTnLst>
                                </p:cTn>
                              </p:par>
                              <p:par>
                                <p:cTn id="194" presetID="3" presetClass="entr" presetSubtype="10" fill="hold" grpId="0" nodeType="withEffect">
                                  <p:stCondLst>
                                    <p:cond delay="0"/>
                                  </p:stCondLst>
                                  <p:childTnLst>
                                    <p:set>
                                      <p:cBhvr>
                                        <p:cTn id="195" dur="1" fill="hold">
                                          <p:stCondLst>
                                            <p:cond delay="0"/>
                                          </p:stCondLst>
                                        </p:cTn>
                                        <p:tgtEl>
                                          <p:spTgt spid="196820"/>
                                        </p:tgtEl>
                                        <p:attrNameLst>
                                          <p:attrName>style.visibility</p:attrName>
                                        </p:attrNameLst>
                                      </p:cBhvr>
                                      <p:to>
                                        <p:strVal val="visible"/>
                                      </p:to>
                                    </p:set>
                                    <p:animEffect transition="in" filter="blinds(horizontal)">
                                      <p:cBhvr>
                                        <p:cTn id="196" dur="500"/>
                                        <p:tgtEl>
                                          <p:spTgt spid="196820"/>
                                        </p:tgtEl>
                                      </p:cBhvr>
                                    </p:animEffect>
                                  </p:childTnLst>
                                </p:cTn>
                              </p:par>
                              <p:par>
                                <p:cTn id="197" presetID="57" presetClass="path" presetSubtype="0" repeatCount="5000" accel="50000" decel="50000" fill="hold" grpId="1" nodeType="withEffect">
                                  <p:stCondLst>
                                    <p:cond delay="0"/>
                                  </p:stCondLst>
                                  <p:childTnLst>
                                    <p:animMotion origin="layout" path="M -4.44444E-6 -4.94912E-6 L -4.44444E-6 -0.21091 C -4.44444E-6 -0.30619 0.03334 -0.42183 0.06112 -0.42183 L 0.12223 -0.42183 " pathEditMode="relative" rAng="0" ptsTypes="FfFF">
                                      <p:cBhvr>
                                        <p:cTn id="198" dur="3000" fill="hold"/>
                                        <p:tgtEl>
                                          <p:spTgt spid="196820"/>
                                        </p:tgtEl>
                                        <p:attrNameLst>
                                          <p:attrName>ppt_x</p:attrName>
                                          <p:attrName>ppt_y</p:attrName>
                                        </p:attrNameLst>
                                      </p:cBhvr>
                                      <p:rCtr x="6111" y="-21092"/>
                                    </p:animMotion>
                                  </p:childTnLst>
                                </p:cTn>
                              </p:par>
                              <p:par>
                                <p:cTn id="199" presetID="3" presetClass="entr" presetSubtype="10" fill="hold" grpId="0" nodeType="withEffect">
                                  <p:stCondLst>
                                    <p:cond delay="0"/>
                                  </p:stCondLst>
                                  <p:childTnLst>
                                    <p:set>
                                      <p:cBhvr>
                                        <p:cTn id="200" dur="1" fill="hold">
                                          <p:stCondLst>
                                            <p:cond delay="0"/>
                                          </p:stCondLst>
                                        </p:cTn>
                                        <p:tgtEl>
                                          <p:spTgt spid="196821"/>
                                        </p:tgtEl>
                                        <p:attrNameLst>
                                          <p:attrName>style.visibility</p:attrName>
                                        </p:attrNameLst>
                                      </p:cBhvr>
                                      <p:to>
                                        <p:strVal val="visible"/>
                                      </p:to>
                                    </p:set>
                                    <p:animEffect transition="in" filter="blinds(horizontal)">
                                      <p:cBhvr>
                                        <p:cTn id="201" dur="500"/>
                                        <p:tgtEl>
                                          <p:spTgt spid="196821"/>
                                        </p:tgtEl>
                                      </p:cBhvr>
                                    </p:animEffect>
                                  </p:childTnLst>
                                </p:cTn>
                              </p:par>
                              <p:par>
                                <p:cTn id="202" presetID="57" presetClass="path" presetSubtype="0" repeatCount="5000" accel="50000" decel="50000" fill="hold" grpId="1" nodeType="withEffect">
                                  <p:stCondLst>
                                    <p:cond delay="0"/>
                                  </p:stCondLst>
                                  <p:childTnLst>
                                    <p:animMotion origin="layout" path="M -3.88889E-6 4.56984E-6 L -3.88889E-6 -0.24769 C -3.88889E-6 -0.35893 0.04219 -0.49492 0.07674 -0.49492 L 0.15365 -0.49492 " pathEditMode="relative" rAng="0" ptsTypes="FfFF">
                                      <p:cBhvr>
                                        <p:cTn id="203" dur="3000" fill="hold"/>
                                        <p:tgtEl>
                                          <p:spTgt spid="196821"/>
                                        </p:tgtEl>
                                        <p:attrNameLst>
                                          <p:attrName>ppt_x</p:attrName>
                                          <p:attrName>ppt_y</p:attrName>
                                        </p:attrNameLst>
                                      </p:cBhvr>
                                      <p:rCtr x="7674" y="-24746"/>
                                    </p:animMotion>
                                  </p:childTnLst>
                                </p:cTn>
                              </p:par>
                              <p:par>
                                <p:cTn id="204" presetID="3" presetClass="entr" presetSubtype="10" fill="hold" grpId="0" nodeType="withEffect">
                                  <p:stCondLst>
                                    <p:cond delay="0"/>
                                  </p:stCondLst>
                                  <p:childTnLst>
                                    <p:set>
                                      <p:cBhvr>
                                        <p:cTn id="205" dur="1" fill="hold">
                                          <p:stCondLst>
                                            <p:cond delay="0"/>
                                          </p:stCondLst>
                                        </p:cTn>
                                        <p:tgtEl>
                                          <p:spTgt spid="196822"/>
                                        </p:tgtEl>
                                        <p:attrNameLst>
                                          <p:attrName>style.visibility</p:attrName>
                                        </p:attrNameLst>
                                      </p:cBhvr>
                                      <p:to>
                                        <p:strVal val="visible"/>
                                      </p:to>
                                    </p:set>
                                    <p:animEffect transition="in" filter="blinds(horizontal)">
                                      <p:cBhvr>
                                        <p:cTn id="206" dur="500"/>
                                        <p:tgtEl>
                                          <p:spTgt spid="196822"/>
                                        </p:tgtEl>
                                      </p:cBhvr>
                                    </p:animEffect>
                                  </p:childTnLst>
                                </p:cTn>
                              </p:par>
                              <p:par>
                                <p:cTn id="207" presetID="57" presetClass="path" presetSubtype="0" repeatCount="7000" accel="50000" decel="50000" fill="hold" grpId="1" nodeType="withEffect">
                                  <p:stCondLst>
                                    <p:cond delay="0"/>
                                  </p:stCondLst>
                                  <p:childTnLst>
                                    <p:animMotion origin="layout" path="M -4.44444E-6 -4.21832E-6 L -4.44444E-6 -0.22271 C -4.44444E-6 -0.32308 0.04184 -0.44542 0.07639 -0.44542 L 0.15278 -0.44542 " pathEditMode="relative" rAng="0" ptsTypes="FfFF">
                                      <p:cBhvr>
                                        <p:cTn id="208" dur="2000" fill="hold"/>
                                        <p:tgtEl>
                                          <p:spTgt spid="196822"/>
                                        </p:tgtEl>
                                        <p:attrNameLst>
                                          <p:attrName>ppt_x</p:attrName>
                                          <p:attrName>ppt_y</p:attrName>
                                        </p:attrNameLst>
                                      </p:cBhvr>
                                      <p:rCtr x="7639" y="-22271"/>
                                    </p:animMotion>
                                  </p:childTnLst>
                                </p:cTn>
                              </p:par>
                              <p:par>
                                <p:cTn id="209" presetID="3" presetClass="entr" presetSubtype="10" fill="hold" grpId="0" nodeType="withEffect">
                                  <p:stCondLst>
                                    <p:cond delay="0"/>
                                  </p:stCondLst>
                                  <p:childTnLst>
                                    <p:set>
                                      <p:cBhvr>
                                        <p:cTn id="210" dur="1" fill="hold">
                                          <p:stCondLst>
                                            <p:cond delay="0"/>
                                          </p:stCondLst>
                                        </p:cTn>
                                        <p:tgtEl>
                                          <p:spTgt spid="196823"/>
                                        </p:tgtEl>
                                        <p:attrNameLst>
                                          <p:attrName>style.visibility</p:attrName>
                                        </p:attrNameLst>
                                      </p:cBhvr>
                                      <p:to>
                                        <p:strVal val="visible"/>
                                      </p:to>
                                    </p:set>
                                    <p:animEffect transition="in" filter="blinds(horizontal)">
                                      <p:cBhvr>
                                        <p:cTn id="211" dur="500"/>
                                        <p:tgtEl>
                                          <p:spTgt spid="196823"/>
                                        </p:tgtEl>
                                      </p:cBhvr>
                                    </p:animEffect>
                                  </p:childTnLst>
                                </p:cTn>
                              </p:par>
                              <p:par>
                                <p:cTn id="212" presetID="43" presetClass="path" presetSubtype="0" repeatCount="5000" accel="50000" decel="50000" fill="hold" grpId="1" nodeType="withEffect">
                                  <p:stCondLst>
                                    <p:cond delay="0"/>
                                  </p:stCondLst>
                                  <p:childTnLst>
                                    <p:animMotion origin="layout" path="M -4.72222E-6 1.48148E-6 L 0.19514 1.48148E-6 C 0.2823 1.48148E-6 0.3908 -0.15 0.3908 -0.27199 L 0.3908 -0.54398 " pathEditMode="relative" rAng="0" ptsTypes="FfFF">
                                      <p:cBhvr>
                                        <p:cTn id="213" dur="3000" fill="hold"/>
                                        <p:tgtEl>
                                          <p:spTgt spid="196823"/>
                                        </p:tgtEl>
                                        <p:attrNameLst>
                                          <p:attrName>ppt_x</p:attrName>
                                          <p:attrName>ppt_y</p:attrName>
                                        </p:attrNameLst>
                                      </p:cBhvr>
                                      <p:rCtr x="19531" y="-27199"/>
                                    </p:animMotion>
                                  </p:childTnLst>
                                </p:cTn>
                              </p:par>
                              <p:par>
                                <p:cTn id="214" presetID="3" presetClass="entr" presetSubtype="10" fill="hold" grpId="0" nodeType="withEffect">
                                  <p:stCondLst>
                                    <p:cond delay="0"/>
                                  </p:stCondLst>
                                  <p:childTnLst>
                                    <p:set>
                                      <p:cBhvr>
                                        <p:cTn id="215" dur="1" fill="hold">
                                          <p:stCondLst>
                                            <p:cond delay="0"/>
                                          </p:stCondLst>
                                        </p:cTn>
                                        <p:tgtEl>
                                          <p:spTgt spid="196824"/>
                                        </p:tgtEl>
                                        <p:attrNameLst>
                                          <p:attrName>style.visibility</p:attrName>
                                        </p:attrNameLst>
                                      </p:cBhvr>
                                      <p:to>
                                        <p:strVal val="visible"/>
                                      </p:to>
                                    </p:set>
                                    <p:animEffect transition="in" filter="blinds(horizontal)">
                                      <p:cBhvr>
                                        <p:cTn id="216" dur="500"/>
                                        <p:tgtEl>
                                          <p:spTgt spid="196824"/>
                                        </p:tgtEl>
                                      </p:cBhvr>
                                    </p:animEffect>
                                  </p:childTnLst>
                                </p:cTn>
                              </p:par>
                              <p:par>
                                <p:cTn id="217" presetID="43" presetClass="path" presetSubtype="0" repeatCount="13000" accel="50000" decel="50000" fill="hold" grpId="1" nodeType="withEffect">
                                  <p:stCondLst>
                                    <p:cond delay="0"/>
                                  </p:stCondLst>
                                  <p:childTnLst>
                                    <p:animMotion origin="layout" path="M 2.22222E-6 -2.85846E-6 L 0.20364 -2.85846E-6 C 0.29462 -2.85846E-6 0.40764 -0.14246 0.40764 -0.25809 L 0.40764 -0.51619 " pathEditMode="relative" rAng="0" ptsTypes="FfFF">
                                      <p:cBhvr>
                                        <p:cTn id="218" dur="1000" fill="hold"/>
                                        <p:tgtEl>
                                          <p:spTgt spid="196824"/>
                                        </p:tgtEl>
                                        <p:attrNameLst>
                                          <p:attrName>ppt_x</p:attrName>
                                          <p:attrName>ppt_y</p:attrName>
                                        </p:attrNameLst>
                                      </p:cBhvr>
                                      <p:rCtr x="20382" y="-25809"/>
                                    </p:animMotion>
                                  </p:childTnLst>
                                </p:cTn>
                              </p:par>
                              <p:par>
                                <p:cTn id="219" presetID="3" presetClass="entr" presetSubtype="10" fill="hold" grpId="0" nodeType="withEffect">
                                  <p:stCondLst>
                                    <p:cond delay="0"/>
                                  </p:stCondLst>
                                  <p:childTnLst>
                                    <p:set>
                                      <p:cBhvr>
                                        <p:cTn id="220" dur="1" fill="hold">
                                          <p:stCondLst>
                                            <p:cond delay="0"/>
                                          </p:stCondLst>
                                        </p:cTn>
                                        <p:tgtEl>
                                          <p:spTgt spid="196825"/>
                                        </p:tgtEl>
                                        <p:attrNameLst>
                                          <p:attrName>style.visibility</p:attrName>
                                        </p:attrNameLst>
                                      </p:cBhvr>
                                      <p:to>
                                        <p:strVal val="visible"/>
                                      </p:to>
                                    </p:set>
                                    <p:animEffect transition="in" filter="blinds(horizontal)">
                                      <p:cBhvr>
                                        <p:cTn id="221" dur="500"/>
                                        <p:tgtEl>
                                          <p:spTgt spid="196825"/>
                                        </p:tgtEl>
                                      </p:cBhvr>
                                    </p:animEffect>
                                  </p:childTnLst>
                                </p:cTn>
                              </p:par>
                              <p:par>
                                <p:cTn id="222" presetID="43" presetClass="path" presetSubtype="0" repeatCount="7000" accel="50000" decel="50000" fill="hold" grpId="1" nodeType="withEffect">
                                  <p:stCondLst>
                                    <p:cond delay="0"/>
                                  </p:stCondLst>
                                  <p:childTnLst>
                                    <p:animMotion origin="layout" path="M -4.16667E-6 -4.40333E-6 L 0.18507 -4.40333E-6 C 0.26771 -4.40333E-6 0.37032 -0.15009 0.37032 -0.27197 L 0.37032 -0.54394 " pathEditMode="relative" rAng="0" ptsTypes="FfFF">
                                      <p:cBhvr>
                                        <p:cTn id="223" dur="2000" fill="hold"/>
                                        <p:tgtEl>
                                          <p:spTgt spid="196825"/>
                                        </p:tgtEl>
                                        <p:attrNameLst>
                                          <p:attrName>ppt_x</p:attrName>
                                          <p:attrName>ppt_y</p:attrName>
                                        </p:attrNameLst>
                                      </p:cBhvr>
                                      <p:rCtr x="18507" y="-27197"/>
                                    </p:animMotion>
                                  </p:childTnLst>
                                </p:cTn>
                              </p:par>
                              <p:par>
                                <p:cTn id="224" presetID="3" presetClass="entr" presetSubtype="10" fill="hold" grpId="0" nodeType="withEffect">
                                  <p:stCondLst>
                                    <p:cond delay="0"/>
                                  </p:stCondLst>
                                  <p:childTnLst>
                                    <p:set>
                                      <p:cBhvr>
                                        <p:cTn id="225" dur="1" fill="hold">
                                          <p:stCondLst>
                                            <p:cond delay="0"/>
                                          </p:stCondLst>
                                        </p:cTn>
                                        <p:tgtEl>
                                          <p:spTgt spid="196826"/>
                                        </p:tgtEl>
                                        <p:attrNameLst>
                                          <p:attrName>style.visibility</p:attrName>
                                        </p:attrNameLst>
                                      </p:cBhvr>
                                      <p:to>
                                        <p:strVal val="visible"/>
                                      </p:to>
                                    </p:set>
                                    <p:animEffect transition="in" filter="blinds(horizontal)">
                                      <p:cBhvr>
                                        <p:cTn id="226" dur="500"/>
                                        <p:tgtEl>
                                          <p:spTgt spid="196826"/>
                                        </p:tgtEl>
                                      </p:cBhvr>
                                    </p:animEffect>
                                  </p:childTnLst>
                                </p:cTn>
                              </p:par>
                              <p:par>
                                <p:cTn id="227" presetID="43" presetClass="path" presetSubtype="0" repeatCount="5000" accel="50000" decel="50000" fill="hold" grpId="1" nodeType="withEffect">
                                  <p:stCondLst>
                                    <p:cond delay="0"/>
                                  </p:stCondLst>
                                  <p:childTnLst>
                                    <p:animMotion origin="layout" path="M -4.44444E-6 0.01504 L 0.19914 0.01504 C 0.2882 0.01504 0.39931 -0.13357 0.39931 -0.25417 L 0.39931 -0.52223 " pathEditMode="relative" rAng="0" ptsTypes="FfFF">
                                      <p:cBhvr>
                                        <p:cTn id="228" dur="3000" fill="hold"/>
                                        <p:tgtEl>
                                          <p:spTgt spid="196826"/>
                                        </p:tgtEl>
                                        <p:attrNameLst>
                                          <p:attrName>ppt_x</p:attrName>
                                          <p:attrName>ppt_y</p:attrName>
                                        </p:attrNameLst>
                                      </p:cBhvr>
                                      <p:rCtr x="19965" y="-26875"/>
                                    </p:animMotion>
                                  </p:childTnLst>
                                </p:cTn>
                              </p:par>
                              <p:par>
                                <p:cTn id="229" presetID="3" presetClass="entr" presetSubtype="10" fill="hold" grpId="0" nodeType="withEffect">
                                  <p:stCondLst>
                                    <p:cond delay="0"/>
                                  </p:stCondLst>
                                  <p:childTnLst>
                                    <p:set>
                                      <p:cBhvr>
                                        <p:cTn id="230" dur="1" fill="hold">
                                          <p:stCondLst>
                                            <p:cond delay="0"/>
                                          </p:stCondLst>
                                        </p:cTn>
                                        <p:tgtEl>
                                          <p:spTgt spid="196827"/>
                                        </p:tgtEl>
                                        <p:attrNameLst>
                                          <p:attrName>style.visibility</p:attrName>
                                        </p:attrNameLst>
                                      </p:cBhvr>
                                      <p:to>
                                        <p:strVal val="visible"/>
                                      </p:to>
                                    </p:set>
                                    <p:animEffect transition="in" filter="blinds(horizontal)">
                                      <p:cBhvr>
                                        <p:cTn id="231" dur="500"/>
                                        <p:tgtEl>
                                          <p:spTgt spid="196827"/>
                                        </p:tgtEl>
                                      </p:cBhvr>
                                    </p:animEffect>
                                  </p:childTnLst>
                                </p:cTn>
                              </p:par>
                              <p:par>
                                <p:cTn id="232" presetID="43" presetClass="path" presetSubtype="0" repeatCount="7000" accel="50000" decel="50000" fill="hold" grpId="1" nodeType="withEffect">
                                  <p:stCondLst>
                                    <p:cond delay="0"/>
                                  </p:stCondLst>
                                  <p:childTnLst>
                                    <p:animMotion origin="layout" path="M -0.03211 -0.05643 L -0.03211 -0.32423 C -0.03211 -0.44634 -0.06197 -0.59597 -0.08697 -0.59644 L -0.14427 -0.59736 " pathEditMode="relative" rAng="16200000" ptsTypes="FfFF">
                                      <p:cBhvr>
                                        <p:cTn id="233" dur="2000" fill="hold"/>
                                        <p:tgtEl>
                                          <p:spTgt spid="196827"/>
                                        </p:tgtEl>
                                        <p:attrNameLst>
                                          <p:attrName>ppt_x</p:attrName>
                                          <p:attrName>ppt_y</p:attrName>
                                        </p:attrNameLst>
                                      </p:cBhvr>
                                      <p:rCtr x="-5608" y="-27035"/>
                                    </p:animMotion>
                                  </p:childTnLst>
                                </p:cTn>
                              </p:par>
                              <p:par>
                                <p:cTn id="234" presetID="3" presetClass="entr" presetSubtype="10" fill="hold" grpId="0" nodeType="withEffect">
                                  <p:stCondLst>
                                    <p:cond delay="0"/>
                                  </p:stCondLst>
                                  <p:childTnLst>
                                    <p:set>
                                      <p:cBhvr>
                                        <p:cTn id="235" dur="1" fill="hold">
                                          <p:stCondLst>
                                            <p:cond delay="0"/>
                                          </p:stCondLst>
                                        </p:cTn>
                                        <p:tgtEl>
                                          <p:spTgt spid="196828"/>
                                        </p:tgtEl>
                                        <p:attrNameLst>
                                          <p:attrName>style.visibility</p:attrName>
                                        </p:attrNameLst>
                                      </p:cBhvr>
                                      <p:to>
                                        <p:strVal val="visible"/>
                                      </p:to>
                                    </p:set>
                                    <p:animEffect transition="in" filter="blinds(horizontal)">
                                      <p:cBhvr>
                                        <p:cTn id="236" dur="500"/>
                                        <p:tgtEl>
                                          <p:spTgt spid="196828"/>
                                        </p:tgtEl>
                                      </p:cBhvr>
                                    </p:animEffect>
                                  </p:childTnLst>
                                </p:cTn>
                              </p:par>
                              <p:par>
                                <p:cTn id="237" presetID="43" presetClass="path" presetSubtype="0" repeatCount="5000" accel="50000" decel="50000" fill="hold" grpId="1" nodeType="withEffect">
                                  <p:stCondLst>
                                    <p:cond delay="0"/>
                                  </p:stCondLst>
                                  <p:childTnLst>
                                    <p:animMotion origin="layout" path="M -0.0467 -0.00648 L -0.0467 -0.28055 C -0.0467 -0.40601 -0.07882 -0.55949 -0.10625 -0.55995 L -0.16927 -0.56157 " pathEditMode="relative" rAng="16200000" ptsTypes="FfFF">
                                      <p:cBhvr>
                                        <p:cTn id="238" dur="3000" fill="hold"/>
                                        <p:tgtEl>
                                          <p:spTgt spid="196828"/>
                                        </p:tgtEl>
                                        <p:attrNameLst>
                                          <p:attrName>ppt_x</p:attrName>
                                          <p:attrName>ppt_y</p:attrName>
                                        </p:attrNameLst>
                                      </p:cBhvr>
                                      <p:rCtr x="-6128" y="-27755"/>
                                    </p:animMotion>
                                  </p:childTnLst>
                                </p:cTn>
                              </p:par>
                              <p:par>
                                <p:cTn id="239" presetID="3" presetClass="entr" presetSubtype="10" fill="hold" grpId="0" nodeType="withEffect">
                                  <p:stCondLst>
                                    <p:cond delay="0"/>
                                  </p:stCondLst>
                                  <p:childTnLst>
                                    <p:set>
                                      <p:cBhvr>
                                        <p:cTn id="240" dur="1" fill="hold">
                                          <p:stCondLst>
                                            <p:cond delay="0"/>
                                          </p:stCondLst>
                                        </p:cTn>
                                        <p:tgtEl>
                                          <p:spTgt spid="196829"/>
                                        </p:tgtEl>
                                        <p:attrNameLst>
                                          <p:attrName>style.visibility</p:attrName>
                                        </p:attrNameLst>
                                      </p:cBhvr>
                                      <p:to>
                                        <p:strVal val="visible"/>
                                      </p:to>
                                    </p:set>
                                    <p:animEffect transition="in" filter="blinds(horizontal)">
                                      <p:cBhvr>
                                        <p:cTn id="241" dur="500"/>
                                        <p:tgtEl>
                                          <p:spTgt spid="196829"/>
                                        </p:tgtEl>
                                      </p:cBhvr>
                                    </p:animEffect>
                                  </p:childTnLst>
                                </p:cTn>
                              </p:par>
                              <p:par>
                                <p:cTn id="242" presetID="43" presetClass="path" presetSubtype="0" repeatCount="7000" accel="50000" decel="50000" fill="hold" grpId="1" nodeType="withEffect">
                                  <p:stCondLst>
                                    <p:cond delay="0"/>
                                  </p:stCondLst>
                                  <p:childTnLst>
                                    <p:animMotion origin="layout" path="M -0.07482 -0.1 L -0.07482 -0.33611 C -0.07482 -0.44398 -0.09982 -0.57639 -0.12083 -0.57685 L -0.16927 -0.57778 " pathEditMode="relative" rAng="16200000" ptsTypes="FfFF">
                                      <p:cBhvr>
                                        <p:cTn id="243" dur="2000" fill="hold"/>
                                        <p:tgtEl>
                                          <p:spTgt spid="196829"/>
                                        </p:tgtEl>
                                        <p:attrNameLst>
                                          <p:attrName>ppt_x</p:attrName>
                                          <p:attrName>ppt_y</p:attrName>
                                        </p:attrNameLst>
                                      </p:cBhvr>
                                      <p:rCtr x="-4722" y="-23889"/>
                                    </p:animMotion>
                                  </p:childTnLst>
                                </p:cTn>
                              </p:par>
                              <p:par>
                                <p:cTn id="244" presetID="3" presetClass="entr" presetSubtype="10" fill="hold" grpId="0" nodeType="withEffect">
                                  <p:stCondLst>
                                    <p:cond delay="0"/>
                                  </p:stCondLst>
                                  <p:childTnLst>
                                    <p:set>
                                      <p:cBhvr>
                                        <p:cTn id="245" dur="1" fill="hold">
                                          <p:stCondLst>
                                            <p:cond delay="0"/>
                                          </p:stCondLst>
                                        </p:cTn>
                                        <p:tgtEl>
                                          <p:spTgt spid="196830"/>
                                        </p:tgtEl>
                                        <p:attrNameLst>
                                          <p:attrName>style.visibility</p:attrName>
                                        </p:attrNameLst>
                                      </p:cBhvr>
                                      <p:to>
                                        <p:strVal val="visible"/>
                                      </p:to>
                                    </p:set>
                                    <p:animEffect transition="in" filter="blinds(horizontal)">
                                      <p:cBhvr>
                                        <p:cTn id="246" dur="500"/>
                                        <p:tgtEl>
                                          <p:spTgt spid="196830"/>
                                        </p:tgtEl>
                                      </p:cBhvr>
                                    </p:animEffect>
                                  </p:childTnLst>
                                </p:cTn>
                              </p:par>
                              <p:par>
                                <p:cTn id="247" presetID="43" presetClass="path" presetSubtype="0" repeatCount="5000" accel="50000" decel="50000" fill="hold" grpId="1" nodeType="withEffect">
                                  <p:stCondLst>
                                    <p:cond delay="0"/>
                                  </p:stCondLst>
                                  <p:childTnLst>
                                    <p:animMotion origin="layout" path="M -0.07482 -0.09667 L -0.07482 -0.31545 C -0.07482 -0.41605 -0.10694 -0.53885 -0.13437 -0.53908 L -0.19739 -0.5407 " pathEditMode="relative" rAng="16200000" ptsTypes="FfFF">
                                      <p:cBhvr>
                                        <p:cTn id="248" dur="3000" fill="hold"/>
                                        <p:tgtEl>
                                          <p:spTgt spid="196830"/>
                                        </p:tgtEl>
                                        <p:attrNameLst>
                                          <p:attrName>ppt_x</p:attrName>
                                          <p:attrName>ppt_y</p:attrName>
                                        </p:attrNameLst>
                                      </p:cBhvr>
                                      <p:rCtr x="-6128" y="-22202"/>
                                    </p:animMotion>
                                  </p:childTnLst>
                                </p:cTn>
                              </p:par>
                              <p:par>
                                <p:cTn id="249" presetID="3" presetClass="entr" presetSubtype="10" fill="hold" grpId="0" nodeType="withEffect">
                                  <p:stCondLst>
                                    <p:cond delay="0"/>
                                  </p:stCondLst>
                                  <p:childTnLst>
                                    <p:set>
                                      <p:cBhvr>
                                        <p:cTn id="250" dur="1" fill="hold">
                                          <p:stCondLst>
                                            <p:cond delay="0"/>
                                          </p:stCondLst>
                                        </p:cTn>
                                        <p:tgtEl>
                                          <p:spTgt spid="196831"/>
                                        </p:tgtEl>
                                        <p:attrNameLst>
                                          <p:attrName>style.visibility</p:attrName>
                                        </p:attrNameLst>
                                      </p:cBhvr>
                                      <p:to>
                                        <p:strVal val="visible"/>
                                      </p:to>
                                    </p:set>
                                    <p:animEffect transition="in" filter="blinds(horizontal)">
                                      <p:cBhvr>
                                        <p:cTn id="251" dur="500"/>
                                        <p:tgtEl>
                                          <p:spTgt spid="196831"/>
                                        </p:tgtEl>
                                      </p:cBhvr>
                                    </p:animEffect>
                                  </p:childTnLst>
                                </p:cTn>
                              </p:par>
                              <p:par>
                                <p:cTn id="252" presetID="50" presetClass="path" presetSubtype="0" repeatCount="7000" accel="50000" decel="50000" fill="hold" grpId="1" nodeType="withEffect">
                                  <p:stCondLst>
                                    <p:cond delay="0"/>
                                  </p:stCondLst>
                                  <p:childTnLst>
                                    <p:animMotion origin="layout" path="M -0.00035 -0.00972 L -0.02952 -0.00972 C -0.04219 -0.00972 -0.05868 -0.14408 -0.05868 -0.25463 L -0.05868 -0.49954 " pathEditMode="relative" rAng="10800000" ptsTypes="FfFF">
                                      <p:cBhvr>
                                        <p:cTn id="253" dur="2000" fill="hold"/>
                                        <p:tgtEl>
                                          <p:spTgt spid="196831"/>
                                        </p:tgtEl>
                                        <p:attrNameLst>
                                          <p:attrName>ppt_x</p:attrName>
                                          <p:attrName>ppt_y</p:attrName>
                                        </p:attrNameLst>
                                      </p:cBhvr>
                                      <p:rCtr x="-2917" y="-24491"/>
                                    </p:animMotion>
                                  </p:childTnLst>
                                </p:cTn>
                              </p:par>
                              <p:par>
                                <p:cTn id="254" presetID="3" presetClass="entr" presetSubtype="10" fill="hold" grpId="0" nodeType="withEffect">
                                  <p:stCondLst>
                                    <p:cond delay="0"/>
                                  </p:stCondLst>
                                  <p:childTnLst>
                                    <p:set>
                                      <p:cBhvr>
                                        <p:cTn id="255" dur="1" fill="hold">
                                          <p:stCondLst>
                                            <p:cond delay="0"/>
                                          </p:stCondLst>
                                        </p:cTn>
                                        <p:tgtEl>
                                          <p:spTgt spid="196832"/>
                                        </p:tgtEl>
                                        <p:attrNameLst>
                                          <p:attrName>style.visibility</p:attrName>
                                        </p:attrNameLst>
                                      </p:cBhvr>
                                      <p:to>
                                        <p:strVal val="visible"/>
                                      </p:to>
                                    </p:set>
                                    <p:animEffect transition="in" filter="blinds(horizontal)">
                                      <p:cBhvr>
                                        <p:cTn id="256" dur="500"/>
                                        <p:tgtEl>
                                          <p:spTgt spid="196832"/>
                                        </p:tgtEl>
                                      </p:cBhvr>
                                    </p:animEffect>
                                  </p:childTnLst>
                                </p:cTn>
                              </p:par>
                              <p:par>
                                <p:cTn id="257" presetID="50" presetClass="path" presetSubtype="0" repeatCount="7000" accel="50000" decel="50000" fill="hold" grpId="1" nodeType="withEffect">
                                  <p:stCondLst>
                                    <p:cond delay="0"/>
                                  </p:stCondLst>
                                  <p:childTnLst>
                                    <p:animMotion origin="layout" path="M -0.00034 -0.00046 L -0.046 -0.00046 C -0.06562 -0.00046 -0.09166 -0.14015 -0.09166 -0.25555 L -0.09166 -0.51064 " pathEditMode="relative" rAng="10800000" ptsTypes="FfFF">
                                      <p:cBhvr>
                                        <p:cTn id="258" dur="2000" fill="hold"/>
                                        <p:tgtEl>
                                          <p:spTgt spid="196832"/>
                                        </p:tgtEl>
                                        <p:attrNameLst>
                                          <p:attrName>ppt_x</p:attrName>
                                          <p:attrName>ppt_y</p:attrName>
                                        </p:attrNameLst>
                                      </p:cBhvr>
                                      <p:rCtr x="-4566" y="-25509"/>
                                    </p:animMotion>
                                  </p:childTnLst>
                                </p:cTn>
                              </p:par>
                              <p:par>
                                <p:cTn id="259" presetID="3" presetClass="entr" presetSubtype="10" fill="hold" grpId="0" nodeType="withEffect">
                                  <p:stCondLst>
                                    <p:cond delay="0"/>
                                  </p:stCondLst>
                                  <p:childTnLst>
                                    <p:set>
                                      <p:cBhvr>
                                        <p:cTn id="260" dur="1" fill="hold">
                                          <p:stCondLst>
                                            <p:cond delay="0"/>
                                          </p:stCondLst>
                                        </p:cTn>
                                        <p:tgtEl>
                                          <p:spTgt spid="196833"/>
                                        </p:tgtEl>
                                        <p:attrNameLst>
                                          <p:attrName>style.visibility</p:attrName>
                                        </p:attrNameLst>
                                      </p:cBhvr>
                                      <p:to>
                                        <p:strVal val="visible"/>
                                      </p:to>
                                    </p:set>
                                    <p:animEffect transition="in" filter="blinds(horizontal)">
                                      <p:cBhvr>
                                        <p:cTn id="261" dur="500"/>
                                        <p:tgtEl>
                                          <p:spTgt spid="196833"/>
                                        </p:tgtEl>
                                      </p:cBhvr>
                                    </p:animEffect>
                                  </p:childTnLst>
                                </p:cTn>
                              </p:par>
                              <p:par>
                                <p:cTn id="262" presetID="43" presetClass="path" presetSubtype="0" repeatCount="7000" accel="50000" decel="50000" fill="hold" grpId="1" nodeType="withEffect">
                                  <p:stCondLst>
                                    <p:cond delay="0"/>
                                  </p:stCondLst>
                                  <p:childTnLst>
                                    <p:animMotion origin="layout" path="M -0.05816 -0.1 L -0.05816 -0.34652 C -0.05816 -0.45949 -0.08316 -0.59768 -0.10416 -0.59814 L -0.1526 -0.59953 " pathEditMode="relative" rAng="16200000" ptsTypes="FfFF">
                                      <p:cBhvr>
                                        <p:cTn id="263" dur="2000" fill="hold"/>
                                        <p:tgtEl>
                                          <p:spTgt spid="196833"/>
                                        </p:tgtEl>
                                        <p:attrNameLst>
                                          <p:attrName>ppt_x</p:attrName>
                                          <p:attrName>ppt_y</p:attrName>
                                        </p:attrNameLst>
                                      </p:cBhvr>
                                      <p:rCtr x="-4722" y="-24977"/>
                                    </p:animMotion>
                                  </p:childTnLst>
                                </p:cTn>
                              </p:par>
                              <p:par>
                                <p:cTn id="264" presetID="3" presetClass="entr" presetSubtype="10" fill="hold" grpId="0" nodeType="withEffect">
                                  <p:stCondLst>
                                    <p:cond delay="0"/>
                                  </p:stCondLst>
                                  <p:childTnLst>
                                    <p:set>
                                      <p:cBhvr>
                                        <p:cTn id="265" dur="1" fill="hold">
                                          <p:stCondLst>
                                            <p:cond delay="0"/>
                                          </p:stCondLst>
                                        </p:cTn>
                                        <p:tgtEl>
                                          <p:spTgt spid="196834"/>
                                        </p:tgtEl>
                                        <p:attrNameLst>
                                          <p:attrName>style.visibility</p:attrName>
                                        </p:attrNameLst>
                                      </p:cBhvr>
                                      <p:to>
                                        <p:strVal val="visible"/>
                                      </p:to>
                                    </p:set>
                                    <p:animEffect transition="in" filter="blinds(horizontal)">
                                      <p:cBhvr>
                                        <p:cTn id="266" dur="500"/>
                                        <p:tgtEl>
                                          <p:spTgt spid="196834"/>
                                        </p:tgtEl>
                                      </p:cBhvr>
                                    </p:animEffect>
                                  </p:childTnLst>
                                </p:cTn>
                              </p:par>
                              <p:par>
                                <p:cTn id="267" presetID="50" presetClass="path" presetSubtype="0" repeatCount="5000" accel="50000" decel="50000" fill="hold" grpId="1" nodeType="withEffect">
                                  <p:stCondLst>
                                    <p:cond delay="0"/>
                                  </p:stCondLst>
                                  <p:childTnLst>
                                    <p:animMotion origin="layout" path="M -0.00035 -0.00972 L -0.02952 -0.00972 C -0.04219 -0.00972 -0.05868 -0.14408 -0.05868 -0.25463 L -0.05868 -0.49954 " pathEditMode="relative" rAng="10800000" ptsTypes="FfFF">
                                      <p:cBhvr>
                                        <p:cTn id="268" dur="3000" fill="hold"/>
                                        <p:tgtEl>
                                          <p:spTgt spid="196834"/>
                                        </p:tgtEl>
                                        <p:attrNameLst>
                                          <p:attrName>ppt_x</p:attrName>
                                          <p:attrName>ppt_y</p:attrName>
                                        </p:attrNameLst>
                                      </p:cBhvr>
                                      <p:rCtr x="-2917" y="-24491"/>
                                    </p:animMotion>
                                  </p:childTnLst>
                                </p:cTn>
                              </p:par>
                            </p:childTnLst>
                          </p:cTn>
                        </p:par>
                        <p:par>
                          <p:cTn id="269" fill="hold" nodeType="afterGroup">
                            <p:stCondLst>
                              <p:cond delay="15000"/>
                            </p:stCondLst>
                            <p:childTnLst>
                              <p:par>
                                <p:cTn id="270" presetID="4" presetClass="exit" presetSubtype="16" fill="hold" grpId="2" nodeType="afterEffect">
                                  <p:stCondLst>
                                    <p:cond delay="0"/>
                                  </p:stCondLst>
                                  <p:childTnLst>
                                    <p:animEffect transition="out" filter="box(in)">
                                      <p:cBhvr>
                                        <p:cTn id="271" dur="500"/>
                                        <p:tgtEl>
                                          <p:spTgt spid="196821"/>
                                        </p:tgtEl>
                                      </p:cBhvr>
                                    </p:animEffect>
                                    <p:set>
                                      <p:cBhvr>
                                        <p:cTn id="272" dur="1" fill="hold">
                                          <p:stCondLst>
                                            <p:cond delay="499"/>
                                          </p:stCondLst>
                                        </p:cTn>
                                        <p:tgtEl>
                                          <p:spTgt spid="196821"/>
                                        </p:tgtEl>
                                        <p:attrNameLst>
                                          <p:attrName>style.visibility</p:attrName>
                                        </p:attrNameLst>
                                      </p:cBhvr>
                                      <p:to>
                                        <p:strVal val="hidden"/>
                                      </p:to>
                                    </p:set>
                                  </p:childTnLst>
                                </p:cTn>
                              </p:par>
                              <p:par>
                                <p:cTn id="273" presetID="4" presetClass="exit" presetSubtype="16" fill="hold" grpId="2" nodeType="withEffect">
                                  <p:stCondLst>
                                    <p:cond delay="0"/>
                                  </p:stCondLst>
                                  <p:childTnLst>
                                    <p:animEffect transition="out" filter="box(in)">
                                      <p:cBhvr>
                                        <p:cTn id="274" dur="500"/>
                                        <p:tgtEl>
                                          <p:spTgt spid="196817"/>
                                        </p:tgtEl>
                                      </p:cBhvr>
                                    </p:animEffect>
                                    <p:set>
                                      <p:cBhvr>
                                        <p:cTn id="275" dur="1" fill="hold">
                                          <p:stCondLst>
                                            <p:cond delay="499"/>
                                          </p:stCondLst>
                                        </p:cTn>
                                        <p:tgtEl>
                                          <p:spTgt spid="196817"/>
                                        </p:tgtEl>
                                        <p:attrNameLst>
                                          <p:attrName>style.visibility</p:attrName>
                                        </p:attrNameLst>
                                      </p:cBhvr>
                                      <p:to>
                                        <p:strVal val="hidden"/>
                                      </p:to>
                                    </p:set>
                                  </p:childTnLst>
                                </p:cTn>
                              </p:par>
                              <p:par>
                                <p:cTn id="276" presetID="4" presetClass="exit" presetSubtype="16" fill="hold" grpId="2" nodeType="withEffect">
                                  <p:stCondLst>
                                    <p:cond delay="0"/>
                                  </p:stCondLst>
                                  <p:childTnLst>
                                    <p:animEffect transition="out" filter="box(in)">
                                      <p:cBhvr>
                                        <p:cTn id="277" dur="500"/>
                                        <p:tgtEl>
                                          <p:spTgt spid="196816"/>
                                        </p:tgtEl>
                                      </p:cBhvr>
                                    </p:animEffect>
                                    <p:set>
                                      <p:cBhvr>
                                        <p:cTn id="278" dur="1" fill="hold">
                                          <p:stCondLst>
                                            <p:cond delay="499"/>
                                          </p:stCondLst>
                                        </p:cTn>
                                        <p:tgtEl>
                                          <p:spTgt spid="196816"/>
                                        </p:tgtEl>
                                        <p:attrNameLst>
                                          <p:attrName>style.visibility</p:attrName>
                                        </p:attrNameLst>
                                      </p:cBhvr>
                                      <p:to>
                                        <p:strVal val="hidden"/>
                                      </p:to>
                                    </p:set>
                                  </p:childTnLst>
                                </p:cTn>
                              </p:par>
                              <p:par>
                                <p:cTn id="279" presetID="4" presetClass="exit" presetSubtype="16" fill="hold" grpId="2" nodeType="withEffect">
                                  <p:stCondLst>
                                    <p:cond delay="0"/>
                                  </p:stCondLst>
                                  <p:childTnLst>
                                    <p:animEffect transition="out" filter="box(in)">
                                      <p:cBhvr>
                                        <p:cTn id="280" dur="500"/>
                                        <p:tgtEl>
                                          <p:spTgt spid="196815"/>
                                        </p:tgtEl>
                                      </p:cBhvr>
                                    </p:animEffect>
                                    <p:set>
                                      <p:cBhvr>
                                        <p:cTn id="281" dur="1" fill="hold">
                                          <p:stCondLst>
                                            <p:cond delay="499"/>
                                          </p:stCondLst>
                                        </p:cTn>
                                        <p:tgtEl>
                                          <p:spTgt spid="196815"/>
                                        </p:tgtEl>
                                        <p:attrNameLst>
                                          <p:attrName>style.visibility</p:attrName>
                                        </p:attrNameLst>
                                      </p:cBhvr>
                                      <p:to>
                                        <p:strVal val="hidden"/>
                                      </p:to>
                                    </p:set>
                                  </p:childTnLst>
                                </p:cTn>
                              </p:par>
                              <p:par>
                                <p:cTn id="282" presetID="4" presetClass="exit" presetSubtype="16" fill="hold" grpId="2" nodeType="withEffect">
                                  <p:stCondLst>
                                    <p:cond delay="0"/>
                                  </p:stCondLst>
                                  <p:childTnLst>
                                    <p:animEffect transition="out" filter="box(in)">
                                      <p:cBhvr>
                                        <p:cTn id="283" dur="500"/>
                                        <p:tgtEl>
                                          <p:spTgt spid="196819"/>
                                        </p:tgtEl>
                                      </p:cBhvr>
                                    </p:animEffect>
                                    <p:set>
                                      <p:cBhvr>
                                        <p:cTn id="284" dur="1" fill="hold">
                                          <p:stCondLst>
                                            <p:cond delay="499"/>
                                          </p:stCondLst>
                                        </p:cTn>
                                        <p:tgtEl>
                                          <p:spTgt spid="196819"/>
                                        </p:tgtEl>
                                        <p:attrNameLst>
                                          <p:attrName>style.visibility</p:attrName>
                                        </p:attrNameLst>
                                      </p:cBhvr>
                                      <p:to>
                                        <p:strVal val="hidden"/>
                                      </p:to>
                                    </p:set>
                                  </p:childTnLst>
                                </p:cTn>
                              </p:par>
                              <p:par>
                                <p:cTn id="285" presetID="4" presetClass="exit" presetSubtype="16" fill="hold" grpId="2" nodeType="withEffect">
                                  <p:stCondLst>
                                    <p:cond delay="0"/>
                                  </p:stCondLst>
                                  <p:childTnLst>
                                    <p:animEffect transition="out" filter="box(in)">
                                      <p:cBhvr>
                                        <p:cTn id="286" dur="500"/>
                                        <p:tgtEl>
                                          <p:spTgt spid="196822"/>
                                        </p:tgtEl>
                                      </p:cBhvr>
                                    </p:animEffect>
                                    <p:set>
                                      <p:cBhvr>
                                        <p:cTn id="287" dur="1" fill="hold">
                                          <p:stCondLst>
                                            <p:cond delay="499"/>
                                          </p:stCondLst>
                                        </p:cTn>
                                        <p:tgtEl>
                                          <p:spTgt spid="196822"/>
                                        </p:tgtEl>
                                        <p:attrNameLst>
                                          <p:attrName>style.visibility</p:attrName>
                                        </p:attrNameLst>
                                      </p:cBhvr>
                                      <p:to>
                                        <p:strVal val="hidden"/>
                                      </p:to>
                                    </p:set>
                                  </p:childTnLst>
                                </p:cTn>
                              </p:par>
                              <p:par>
                                <p:cTn id="288" presetID="4" presetClass="exit" presetSubtype="16" fill="hold" grpId="2" nodeType="withEffect">
                                  <p:stCondLst>
                                    <p:cond delay="0"/>
                                  </p:stCondLst>
                                  <p:childTnLst>
                                    <p:animEffect transition="out" filter="box(in)">
                                      <p:cBhvr>
                                        <p:cTn id="289" dur="500"/>
                                        <p:tgtEl>
                                          <p:spTgt spid="196820"/>
                                        </p:tgtEl>
                                      </p:cBhvr>
                                    </p:animEffect>
                                    <p:set>
                                      <p:cBhvr>
                                        <p:cTn id="290" dur="1" fill="hold">
                                          <p:stCondLst>
                                            <p:cond delay="499"/>
                                          </p:stCondLst>
                                        </p:cTn>
                                        <p:tgtEl>
                                          <p:spTgt spid="196820"/>
                                        </p:tgtEl>
                                        <p:attrNameLst>
                                          <p:attrName>style.visibility</p:attrName>
                                        </p:attrNameLst>
                                      </p:cBhvr>
                                      <p:to>
                                        <p:strVal val="hidden"/>
                                      </p:to>
                                    </p:set>
                                  </p:childTnLst>
                                </p:cTn>
                              </p:par>
                              <p:par>
                                <p:cTn id="291" presetID="4" presetClass="exit" presetSubtype="16" fill="hold" grpId="2" nodeType="withEffect">
                                  <p:stCondLst>
                                    <p:cond delay="0"/>
                                  </p:stCondLst>
                                  <p:childTnLst>
                                    <p:animEffect transition="out" filter="box(in)">
                                      <p:cBhvr>
                                        <p:cTn id="292" dur="500"/>
                                        <p:tgtEl>
                                          <p:spTgt spid="196818"/>
                                        </p:tgtEl>
                                      </p:cBhvr>
                                    </p:animEffect>
                                    <p:set>
                                      <p:cBhvr>
                                        <p:cTn id="293" dur="1" fill="hold">
                                          <p:stCondLst>
                                            <p:cond delay="499"/>
                                          </p:stCondLst>
                                        </p:cTn>
                                        <p:tgtEl>
                                          <p:spTgt spid="196818"/>
                                        </p:tgtEl>
                                        <p:attrNameLst>
                                          <p:attrName>style.visibility</p:attrName>
                                        </p:attrNameLst>
                                      </p:cBhvr>
                                      <p:to>
                                        <p:strVal val="hidden"/>
                                      </p:to>
                                    </p:set>
                                  </p:childTnLst>
                                </p:cTn>
                              </p:par>
                              <p:par>
                                <p:cTn id="294" presetID="6" presetClass="exit" presetSubtype="16" fill="hold" grpId="2" nodeType="withEffect">
                                  <p:stCondLst>
                                    <p:cond delay="0"/>
                                  </p:stCondLst>
                                  <p:childTnLst>
                                    <p:animEffect transition="out" filter="circle(in)">
                                      <p:cBhvr>
                                        <p:cTn id="295" dur="500"/>
                                        <p:tgtEl>
                                          <p:spTgt spid="196825"/>
                                        </p:tgtEl>
                                      </p:cBhvr>
                                    </p:animEffect>
                                    <p:set>
                                      <p:cBhvr>
                                        <p:cTn id="296" dur="1" fill="hold">
                                          <p:stCondLst>
                                            <p:cond delay="499"/>
                                          </p:stCondLst>
                                        </p:cTn>
                                        <p:tgtEl>
                                          <p:spTgt spid="196825"/>
                                        </p:tgtEl>
                                        <p:attrNameLst>
                                          <p:attrName>style.visibility</p:attrName>
                                        </p:attrNameLst>
                                      </p:cBhvr>
                                      <p:to>
                                        <p:strVal val="hidden"/>
                                      </p:to>
                                    </p:set>
                                  </p:childTnLst>
                                </p:cTn>
                              </p:par>
                              <p:par>
                                <p:cTn id="297" presetID="6" presetClass="exit" presetSubtype="16" fill="hold" grpId="2" nodeType="withEffect">
                                  <p:stCondLst>
                                    <p:cond delay="0"/>
                                  </p:stCondLst>
                                  <p:childTnLst>
                                    <p:animEffect transition="out" filter="circle(in)">
                                      <p:cBhvr>
                                        <p:cTn id="298" dur="500"/>
                                        <p:tgtEl>
                                          <p:spTgt spid="196826"/>
                                        </p:tgtEl>
                                      </p:cBhvr>
                                    </p:animEffect>
                                    <p:set>
                                      <p:cBhvr>
                                        <p:cTn id="299" dur="1" fill="hold">
                                          <p:stCondLst>
                                            <p:cond delay="499"/>
                                          </p:stCondLst>
                                        </p:cTn>
                                        <p:tgtEl>
                                          <p:spTgt spid="196826"/>
                                        </p:tgtEl>
                                        <p:attrNameLst>
                                          <p:attrName>style.visibility</p:attrName>
                                        </p:attrNameLst>
                                      </p:cBhvr>
                                      <p:to>
                                        <p:strVal val="hidden"/>
                                      </p:to>
                                    </p:set>
                                  </p:childTnLst>
                                </p:cTn>
                              </p:par>
                              <p:par>
                                <p:cTn id="300" presetID="6" presetClass="exit" presetSubtype="16" fill="hold" grpId="2" nodeType="withEffect">
                                  <p:stCondLst>
                                    <p:cond delay="0"/>
                                  </p:stCondLst>
                                  <p:childTnLst>
                                    <p:animEffect transition="out" filter="circle(in)">
                                      <p:cBhvr>
                                        <p:cTn id="301" dur="500"/>
                                        <p:tgtEl>
                                          <p:spTgt spid="196824"/>
                                        </p:tgtEl>
                                      </p:cBhvr>
                                    </p:animEffect>
                                    <p:set>
                                      <p:cBhvr>
                                        <p:cTn id="302" dur="1" fill="hold">
                                          <p:stCondLst>
                                            <p:cond delay="499"/>
                                          </p:stCondLst>
                                        </p:cTn>
                                        <p:tgtEl>
                                          <p:spTgt spid="196824"/>
                                        </p:tgtEl>
                                        <p:attrNameLst>
                                          <p:attrName>style.visibility</p:attrName>
                                        </p:attrNameLst>
                                      </p:cBhvr>
                                      <p:to>
                                        <p:strVal val="hidden"/>
                                      </p:to>
                                    </p:set>
                                  </p:childTnLst>
                                </p:cTn>
                              </p:par>
                              <p:par>
                                <p:cTn id="303" presetID="6" presetClass="exit" presetSubtype="16" fill="hold" grpId="2" nodeType="withEffect">
                                  <p:stCondLst>
                                    <p:cond delay="0"/>
                                  </p:stCondLst>
                                  <p:childTnLst>
                                    <p:animEffect transition="out" filter="circle(in)">
                                      <p:cBhvr>
                                        <p:cTn id="304" dur="500"/>
                                        <p:tgtEl>
                                          <p:spTgt spid="196823"/>
                                        </p:tgtEl>
                                      </p:cBhvr>
                                    </p:animEffect>
                                    <p:set>
                                      <p:cBhvr>
                                        <p:cTn id="305" dur="1" fill="hold">
                                          <p:stCondLst>
                                            <p:cond delay="499"/>
                                          </p:stCondLst>
                                        </p:cTn>
                                        <p:tgtEl>
                                          <p:spTgt spid="196823"/>
                                        </p:tgtEl>
                                        <p:attrNameLst>
                                          <p:attrName>style.visibility</p:attrName>
                                        </p:attrNameLst>
                                      </p:cBhvr>
                                      <p:to>
                                        <p:strVal val="hidden"/>
                                      </p:to>
                                    </p:set>
                                  </p:childTnLst>
                                </p:cTn>
                              </p:par>
                              <p:par>
                                <p:cTn id="306" presetID="4" presetClass="exit" presetSubtype="16" fill="hold" grpId="2" nodeType="withEffect">
                                  <p:stCondLst>
                                    <p:cond delay="0"/>
                                  </p:stCondLst>
                                  <p:childTnLst>
                                    <p:animEffect transition="out" filter="box(in)">
                                      <p:cBhvr>
                                        <p:cTn id="307" dur="500"/>
                                        <p:tgtEl>
                                          <p:spTgt spid="196833"/>
                                        </p:tgtEl>
                                      </p:cBhvr>
                                    </p:animEffect>
                                    <p:set>
                                      <p:cBhvr>
                                        <p:cTn id="308" dur="1" fill="hold">
                                          <p:stCondLst>
                                            <p:cond delay="499"/>
                                          </p:stCondLst>
                                        </p:cTn>
                                        <p:tgtEl>
                                          <p:spTgt spid="196833"/>
                                        </p:tgtEl>
                                        <p:attrNameLst>
                                          <p:attrName>style.visibility</p:attrName>
                                        </p:attrNameLst>
                                      </p:cBhvr>
                                      <p:to>
                                        <p:strVal val="hidden"/>
                                      </p:to>
                                    </p:set>
                                  </p:childTnLst>
                                </p:cTn>
                              </p:par>
                              <p:par>
                                <p:cTn id="309" presetID="4" presetClass="exit" presetSubtype="16" fill="hold" grpId="2" nodeType="withEffect">
                                  <p:stCondLst>
                                    <p:cond delay="0"/>
                                  </p:stCondLst>
                                  <p:childTnLst>
                                    <p:animEffect transition="out" filter="box(in)">
                                      <p:cBhvr>
                                        <p:cTn id="310" dur="500"/>
                                        <p:tgtEl>
                                          <p:spTgt spid="196829"/>
                                        </p:tgtEl>
                                      </p:cBhvr>
                                    </p:animEffect>
                                    <p:set>
                                      <p:cBhvr>
                                        <p:cTn id="311" dur="1" fill="hold">
                                          <p:stCondLst>
                                            <p:cond delay="499"/>
                                          </p:stCondLst>
                                        </p:cTn>
                                        <p:tgtEl>
                                          <p:spTgt spid="196829"/>
                                        </p:tgtEl>
                                        <p:attrNameLst>
                                          <p:attrName>style.visibility</p:attrName>
                                        </p:attrNameLst>
                                      </p:cBhvr>
                                      <p:to>
                                        <p:strVal val="hidden"/>
                                      </p:to>
                                    </p:set>
                                  </p:childTnLst>
                                </p:cTn>
                              </p:par>
                              <p:par>
                                <p:cTn id="312" presetID="4" presetClass="exit" presetSubtype="16" fill="hold" grpId="2" nodeType="withEffect">
                                  <p:stCondLst>
                                    <p:cond delay="0"/>
                                  </p:stCondLst>
                                  <p:childTnLst>
                                    <p:animEffect transition="out" filter="box(in)">
                                      <p:cBhvr>
                                        <p:cTn id="313" dur="500"/>
                                        <p:tgtEl>
                                          <p:spTgt spid="196828"/>
                                        </p:tgtEl>
                                      </p:cBhvr>
                                    </p:animEffect>
                                    <p:set>
                                      <p:cBhvr>
                                        <p:cTn id="314" dur="1" fill="hold">
                                          <p:stCondLst>
                                            <p:cond delay="499"/>
                                          </p:stCondLst>
                                        </p:cTn>
                                        <p:tgtEl>
                                          <p:spTgt spid="196828"/>
                                        </p:tgtEl>
                                        <p:attrNameLst>
                                          <p:attrName>style.visibility</p:attrName>
                                        </p:attrNameLst>
                                      </p:cBhvr>
                                      <p:to>
                                        <p:strVal val="hidden"/>
                                      </p:to>
                                    </p:set>
                                  </p:childTnLst>
                                </p:cTn>
                              </p:par>
                              <p:par>
                                <p:cTn id="315" presetID="4" presetClass="exit" presetSubtype="16" fill="hold" grpId="2" nodeType="withEffect">
                                  <p:stCondLst>
                                    <p:cond delay="0"/>
                                  </p:stCondLst>
                                  <p:childTnLst>
                                    <p:animEffect transition="out" filter="box(in)">
                                      <p:cBhvr>
                                        <p:cTn id="316" dur="500"/>
                                        <p:tgtEl>
                                          <p:spTgt spid="196830"/>
                                        </p:tgtEl>
                                      </p:cBhvr>
                                    </p:animEffect>
                                    <p:set>
                                      <p:cBhvr>
                                        <p:cTn id="317" dur="1" fill="hold">
                                          <p:stCondLst>
                                            <p:cond delay="499"/>
                                          </p:stCondLst>
                                        </p:cTn>
                                        <p:tgtEl>
                                          <p:spTgt spid="196830"/>
                                        </p:tgtEl>
                                        <p:attrNameLst>
                                          <p:attrName>style.visibility</p:attrName>
                                        </p:attrNameLst>
                                      </p:cBhvr>
                                      <p:to>
                                        <p:strVal val="hidden"/>
                                      </p:to>
                                    </p:set>
                                  </p:childTnLst>
                                </p:cTn>
                              </p:par>
                              <p:par>
                                <p:cTn id="318" presetID="4" presetClass="exit" presetSubtype="16" fill="hold" grpId="2" nodeType="withEffect">
                                  <p:stCondLst>
                                    <p:cond delay="0"/>
                                  </p:stCondLst>
                                  <p:childTnLst>
                                    <p:animEffect transition="out" filter="box(in)">
                                      <p:cBhvr>
                                        <p:cTn id="319" dur="500"/>
                                        <p:tgtEl>
                                          <p:spTgt spid="196832"/>
                                        </p:tgtEl>
                                      </p:cBhvr>
                                    </p:animEffect>
                                    <p:set>
                                      <p:cBhvr>
                                        <p:cTn id="320" dur="1" fill="hold">
                                          <p:stCondLst>
                                            <p:cond delay="499"/>
                                          </p:stCondLst>
                                        </p:cTn>
                                        <p:tgtEl>
                                          <p:spTgt spid="196832"/>
                                        </p:tgtEl>
                                        <p:attrNameLst>
                                          <p:attrName>style.visibility</p:attrName>
                                        </p:attrNameLst>
                                      </p:cBhvr>
                                      <p:to>
                                        <p:strVal val="hidden"/>
                                      </p:to>
                                    </p:set>
                                  </p:childTnLst>
                                </p:cTn>
                              </p:par>
                              <p:par>
                                <p:cTn id="321" presetID="4" presetClass="exit" presetSubtype="16" fill="hold" grpId="2" nodeType="withEffect">
                                  <p:stCondLst>
                                    <p:cond delay="0"/>
                                  </p:stCondLst>
                                  <p:childTnLst>
                                    <p:animEffect transition="out" filter="box(in)">
                                      <p:cBhvr>
                                        <p:cTn id="322" dur="500"/>
                                        <p:tgtEl>
                                          <p:spTgt spid="196834"/>
                                        </p:tgtEl>
                                      </p:cBhvr>
                                    </p:animEffect>
                                    <p:set>
                                      <p:cBhvr>
                                        <p:cTn id="323" dur="1" fill="hold">
                                          <p:stCondLst>
                                            <p:cond delay="499"/>
                                          </p:stCondLst>
                                        </p:cTn>
                                        <p:tgtEl>
                                          <p:spTgt spid="196834"/>
                                        </p:tgtEl>
                                        <p:attrNameLst>
                                          <p:attrName>style.visibility</p:attrName>
                                        </p:attrNameLst>
                                      </p:cBhvr>
                                      <p:to>
                                        <p:strVal val="hidden"/>
                                      </p:to>
                                    </p:set>
                                  </p:childTnLst>
                                </p:cTn>
                              </p:par>
                              <p:par>
                                <p:cTn id="324" presetID="4" presetClass="exit" presetSubtype="16" fill="hold" grpId="2" nodeType="withEffect">
                                  <p:stCondLst>
                                    <p:cond delay="0"/>
                                  </p:stCondLst>
                                  <p:childTnLst>
                                    <p:animEffect transition="out" filter="box(in)">
                                      <p:cBhvr>
                                        <p:cTn id="325" dur="500"/>
                                        <p:tgtEl>
                                          <p:spTgt spid="196831"/>
                                        </p:tgtEl>
                                      </p:cBhvr>
                                    </p:animEffect>
                                    <p:set>
                                      <p:cBhvr>
                                        <p:cTn id="326" dur="1" fill="hold">
                                          <p:stCondLst>
                                            <p:cond delay="499"/>
                                          </p:stCondLst>
                                        </p:cTn>
                                        <p:tgtEl>
                                          <p:spTgt spid="196831"/>
                                        </p:tgtEl>
                                        <p:attrNameLst>
                                          <p:attrName>style.visibility</p:attrName>
                                        </p:attrNameLst>
                                      </p:cBhvr>
                                      <p:to>
                                        <p:strVal val="hidden"/>
                                      </p:to>
                                    </p:set>
                                  </p:childTnLst>
                                </p:cTn>
                              </p:par>
                              <p:par>
                                <p:cTn id="327" presetID="4" presetClass="exit" presetSubtype="16" fill="hold" grpId="2" nodeType="withEffect">
                                  <p:stCondLst>
                                    <p:cond delay="0"/>
                                  </p:stCondLst>
                                  <p:childTnLst>
                                    <p:animEffect transition="out" filter="box(in)">
                                      <p:cBhvr>
                                        <p:cTn id="328" dur="500"/>
                                        <p:tgtEl>
                                          <p:spTgt spid="196827"/>
                                        </p:tgtEl>
                                      </p:cBhvr>
                                    </p:animEffect>
                                    <p:set>
                                      <p:cBhvr>
                                        <p:cTn id="329" dur="1" fill="hold">
                                          <p:stCondLst>
                                            <p:cond delay="499"/>
                                          </p:stCondLst>
                                        </p:cTn>
                                        <p:tgtEl>
                                          <p:spTgt spid="1968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1" grpId="0" animBg="1"/>
      <p:bldP spid="196776" grpId="0"/>
      <p:bldP spid="196777" grpId="0"/>
      <p:bldP spid="196778" grpId="0" animBg="1"/>
      <p:bldP spid="196780" grpId="0" animBg="1"/>
      <p:bldP spid="196781" grpId="0"/>
      <p:bldP spid="196782" grpId="0"/>
      <p:bldP spid="196783" grpId="0"/>
      <p:bldP spid="196785" grpId="0" animBg="1"/>
      <p:bldP spid="196786" grpId="0" animBg="1"/>
      <p:bldP spid="196787" grpId="0" animBg="1"/>
      <p:bldP spid="196788" grpId="0" animBg="1"/>
      <p:bldP spid="196789" grpId="0" animBg="1"/>
      <p:bldP spid="196790" grpId="0"/>
      <p:bldP spid="196791" grpId="0"/>
      <p:bldP spid="196792" grpId="0" animBg="1"/>
      <p:bldP spid="196793" grpId="0" animBg="1"/>
      <p:bldP spid="196804" grpId="0" animBg="1"/>
      <p:bldP spid="196815" grpId="0" animBg="1"/>
      <p:bldP spid="196815" grpId="1" animBg="1"/>
      <p:bldP spid="196815" grpId="2" animBg="1"/>
      <p:bldP spid="196816" grpId="0" animBg="1"/>
      <p:bldP spid="196816" grpId="1" animBg="1"/>
      <p:bldP spid="196816" grpId="2" animBg="1"/>
      <p:bldP spid="196817" grpId="0" animBg="1"/>
      <p:bldP spid="196817" grpId="1" animBg="1"/>
      <p:bldP spid="196817" grpId="2" animBg="1"/>
      <p:bldP spid="196818" grpId="0" animBg="1"/>
      <p:bldP spid="196818" grpId="1" animBg="1"/>
      <p:bldP spid="196818" grpId="2" animBg="1"/>
      <p:bldP spid="196819" grpId="0" animBg="1"/>
      <p:bldP spid="196819" grpId="1" animBg="1"/>
      <p:bldP spid="196819" grpId="2" animBg="1"/>
      <p:bldP spid="196820" grpId="0" animBg="1"/>
      <p:bldP spid="196820" grpId="1" animBg="1"/>
      <p:bldP spid="196820" grpId="2" animBg="1"/>
      <p:bldP spid="196821" grpId="0" animBg="1"/>
      <p:bldP spid="196821" grpId="1" animBg="1"/>
      <p:bldP spid="196821" grpId="2" animBg="1"/>
      <p:bldP spid="196822" grpId="0" animBg="1"/>
      <p:bldP spid="196822" grpId="1" animBg="1"/>
      <p:bldP spid="196822" grpId="2" animBg="1"/>
      <p:bldP spid="196823" grpId="0" animBg="1"/>
      <p:bldP spid="196823" grpId="1" animBg="1"/>
      <p:bldP spid="196823" grpId="2" animBg="1"/>
      <p:bldP spid="196824" grpId="0" animBg="1"/>
      <p:bldP spid="196824" grpId="1" animBg="1"/>
      <p:bldP spid="196824" grpId="2" animBg="1"/>
      <p:bldP spid="196825" grpId="0" animBg="1"/>
      <p:bldP spid="196825" grpId="1" animBg="1"/>
      <p:bldP spid="196825" grpId="2" animBg="1"/>
      <p:bldP spid="196826" grpId="0" animBg="1"/>
      <p:bldP spid="196826" grpId="1" animBg="1"/>
      <p:bldP spid="196826" grpId="2" animBg="1"/>
      <p:bldP spid="196827" grpId="0" animBg="1"/>
      <p:bldP spid="196827" grpId="1" animBg="1"/>
      <p:bldP spid="196827" grpId="2" animBg="1"/>
      <p:bldP spid="196828" grpId="0" animBg="1"/>
      <p:bldP spid="196828" grpId="1" animBg="1"/>
      <p:bldP spid="196828" grpId="2" animBg="1"/>
      <p:bldP spid="196829" grpId="0" animBg="1"/>
      <p:bldP spid="196829" grpId="1" animBg="1"/>
      <p:bldP spid="196829" grpId="2" animBg="1"/>
      <p:bldP spid="196830" grpId="0" animBg="1"/>
      <p:bldP spid="196830" grpId="1" animBg="1"/>
      <p:bldP spid="196830" grpId="2" animBg="1"/>
      <p:bldP spid="196831" grpId="0" animBg="1"/>
      <p:bldP spid="196831" grpId="1" animBg="1"/>
      <p:bldP spid="196831" grpId="2" animBg="1"/>
      <p:bldP spid="196832" grpId="0" animBg="1"/>
      <p:bldP spid="196832" grpId="1" animBg="1"/>
      <p:bldP spid="196832" grpId="2" animBg="1"/>
      <p:bldP spid="196833" grpId="0" animBg="1"/>
      <p:bldP spid="196833" grpId="1" animBg="1"/>
      <p:bldP spid="196833" grpId="2" animBg="1"/>
      <p:bldP spid="196834" grpId="0" animBg="1"/>
      <p:bldP spid="196834" grpId="1" animBg="1"/>
      <p:bldP spid="196834" grpId="2"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Line 3"/>
          <p:cNvSpPr>
            <a:spLocks noChangeShapeType="1"/>
          </p:cNvSpPr>
          <p:nvPr/>
        </p:nvSpPr>
        <p:spPr bwMode="auto">
          <a:xfrm>
            <a:off x="5013805" y="1235075"/>
            <a:ext cx="76200" cy="457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20483" name="Text Box 4"/>
          <p:cNvSpPr txBox="1">
            <a:spLocks noChangeArrowheads="1"/>
          </p:cNvSpPr>
          <p:nvPr/>
        </p:nvSpPr>
        <p:spPr bwMode="auto">
          <a:xfrm>
            <a:off x="0" y="1676400"/>
            <a:ext cx="5486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Verdana" pitchFamily="34" charset="0"/>
              </a:defRPr>
            </a:lvl1pPr>
            <a:lvl2pPr>
              <a:defRPr sz="2800">
                <a:solidFill>
                  <a:schemeClr val="tx1"/>
                </a:solidFill>
                <a:latin typeface="Verdana" pitchFamily="34" charset="0"/>
              </a:defRPr>
            </a:lvl2pPr>
            <a:lvl3pPr>
              <a:defRPr sz="24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hangingPunct="0">
              <a:defRPr sz="2000">
                <a:solidFill>
                  <a:schemeClr val="tx1"/>
                </a:solidFill>
                <a:latin typeface="Verdana" pitchFamily="34" charset="0"/>
              </a:defRPr>
            </a:lvl6pPr>
            <a:lvl7pPr eaLnBrk="0" hangingPunct="0">
              <a:defRPr sz="2000">
                <a:solidFill>
                  <a:schemeClr val="tx1"/>
                </a:solidFill>
                <a:latin typeface="Verdana" pitchFamily="34" charset="0"/>
              </a:defRPr>
            </a:lvl7pPr>
            <a:lvl8pPr eaLnBrk="0" hangingPunct="0">
              <a:defRPr sz="2000">
                <a:solidFill>
                  <a:schemeClr val="tx1"/>
                </a:solidFill>
                <a:latin typeface="Verdana" pitchFamily="34" charset="0"/>
              </a:defRPr>
            </a:lvl8pPr>
            <a:lvl9pPr eaLnBrk="0" hangingPunct="0">
              <a:defRPr sz="2000">
                <a:solidFill>
                  <a:schemeClr val="tx1"/>
                </a:solidFill>
                <a:latin typeface="Verdana" pitchFamily="34" charset="0"/>
              </a:defRPr>
            </a:lvl9pPr>
          </a:lstStyle>
          <a:p>
            <a:pPr fontAlgn="base">
              <a:spcBef>
                <a:spcPct val="50000"/>
              </a:spcBef>
              <a:spcAft>
                <a:spcPct val="0"/>
              </a:spcAft>
            </a:pPr>
            <a:endParaRPr lang="en-US" altLang="en-US" sz="2800" smtClean="0">
              <a:solidFill>
                <a:srgbClr val="006699"/>
              </a:solidFill>
              <a:latin typeface="Arial Black" pitchFamily="34" charset="0"/>
            </a:endParaRPr>
          </a:p>
        </p:txBody>
      </p:sp>
      <p:sp>
        <p:nvSpPr>
          <p:cNvPr id="20486" name="Rectangle 8"/>
          <p:cNvSpPr>
            <a:spLocks noChangeArrowheads="1"/>
          </p:cNvSpPr>
          <p:nvPr/>
        </p:nvSpPr>
        <p:spPr bwMode="auto">
          <a:xfrm>
            <a:off x="5638800" y="3200400"/>
            <a:ext cx="3276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lang="en-US" altLang="en-US" sz="3600" smtClean="0">
              <a:solidFill>
                <a:srgbClr val="006699"/>
              </a:solidFill>
              <a:latin typeface="Times New Roman" pitchFamily="18" charset="0"/>
            </a:endParaRPr>
          </a:p>
        </p:txBody>
      </p:sp>
      <p:sp>
        <p:nvSpPr>
          <p:cNvPr id="20487" name="Rectangle 9"/>
          <p:cNvSpPr>
            <a:spLocks noChangeArrowheads="1"/>
          </p:cNvSpPr>
          <p:nvPr/>
        </p:nvSpPr>
        <p:spPr bwMode="auto">
          <a:xfrm>
            <a:off x="5638800" y="1981200"/>
            <a:ext cx="3505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lang="en-US" altLang="en-US" sz="2800" b="1" smtClean="0">
              <a:solidFill>
                <a:srgbClr val="000000"/>
              </a:solidFill>
              <a:latin typeface="Arial Black" pitchFamily="34" charset="0"/>
            </a:endParaRPr>
          </a:p>
        </p:txBody>
      </p:sp>
      <p:sp>
        <p:nvSpPr>
          <p:cNvPr id="20488" name="Rectangle 44"/>
          <p:cNvSpPr>
            <a:spLocks noChangeArrowheads="1"/>
          </p:cNvSpPr>
          <p:nvPr/>
        </p:nvSpPr>
        <p:spPr bwMode="auto">
          <a:xfrm>
            <a:off x="0" y="2438400"/>
            <a:ext cx="533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lang="en-US" altLang="en-US" sz="2800" b="1" smtClean="0">
              <a:solidFill>
                <a:srgbClr val="0000FF"/>
              </a:solidFill>
              <a:latin typeface="Times New Roman" pitchFamily="18" charset="0"/>
            </a:endParaRPr>
          </a:p>
        </p:txBody>
      </p:sp>
      <p:sp>
        <p:nvSpPr>
          <p:cNvPr id="11" name="Line 5"/>
          <p:cNvSpPr>
            <a:spLocks noChangeShapeType="1"/>
          </p:cNvSpPr>
          <p:nvPr/>
        </p:nvSpPr>
        <p:spPr bwMode="auto">
          <a:xfrm>
            <a:off x="1" y="429125"/>
            <a:ext cx="9143999" cy="0"/>
          </a:xfrm>
          <a:prstGeom prst="line">
            <a:avLst/>
          </a:prstGeom>
          <a:noFill/>
          <a:ln w="28575">
            <a:solidFill>
              <a:srgbClr val="CC6600"/>
            </a:solidFill>
            <a:round/>
            <a:headEnd/>
            <a:tailEnd/>
          </a:ln>
          <a:effectLst>
            <a:outerShdw dist="35921" dir="2700000" algn="ctr" rotWithShape="0">
              <a:srgbClr val="808080">
                <a:alpha val="50000"/>
              </a:srgbClr>
            </a:outerShdw>
          </a:effectLst>
          <a:extLst>
            <a:ext uri="{909E8E84-426E-40DD-AFC4-6F175D3DCCD1}">
              <a14:hiddenFill xmlns:a14="http://schemas.microsoft.com/office/drawing/2010/main">
                <a:noFill/>
              </a14:hiddenFill>
            </a:ext>
          </a:extLst>
        </p:spPr>
        <p:txBody>
          <a:bodyPr wrap="none"/>
          <a:lstStyle/>
          <a:p>
            <a:pPr fontAlgn="base">
              <a:spcBef>
                <a:spcPct val="0"/>
              </a:spcBef>
              <a:spcAft>
                <a:spcPct val="0"/>
              </a:spcAft>
            </a:pPr>
            <a:endParaRPr lang="en-US" sz="3600" b="1" i="1" smtClean="0">
              <a:solidFill>
                <a:srgbClr val="393939"/>
              </a:solidFill>
              <a:latin typeface="VNI-Aptima" pitchFamily="2" charset="0"/>
            </a:endParaRPr>
          </a:p>
        </p:txBody>
      </p:sp>
      <p:sp>
        <p:nvSpPr>
          <p:cNvPr id="12" name="Text Box 7"/>
          <p:cNvSpPr txBox="1">
            <a:spLocks noChangeArrowheads="1"/>
          </p:cNvSpPr>
          <p:nvPr/>
        </p:nvSpPr>
        <p:spPr bwMode="auto">
          <a:xfrm>
            <a:off x="-3330" y="699257"/>
            <a:ext cx="522701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600" b="1" i="1">
                <a:solidFill>
                  <a:schemeClr val="tx1"/>
                </a:solidFill>
                <a:latin typeface="VNI-Aptima" pitchFamily="2" charset="0"/>
              </a:defRPr>
            </a:lvl1pPr>
            <a:lvl2pPr marL="742950" indent="-285750" eaLnBrk="0" hangingPunct="0">
              <a:defRPr sz="3600" b="1" i="1">
                <a:solidFill>
                  <a:schemeClr val="tx1"/>
                </a:solidFill>
                <a:latin typeface="VNI-Aptima" pitchFamily="2" charset="0"/>
              </a:defRPr>
            </a:lvl2pPr>
            <a:lvl3pPr marL="1143000" indent="-228600" eaLnBrk="0" hangingPunct="0">
              <a:defRPr sz="3600" b="1" i="1">
                <a:solidFill>
                  <a:schemeClr val="tx1"/>
                </a:solidFill>
                <a:latin typeface="VNI-Aptima" pitchFamily="2" charset="0"/>
              </a:defRPr>
            </a:lvl3pPr>
            <a:lvl4pPr marL="1600200" indent="-228600" eaLnBrk="0" hangingPunct="0">
              <a:defRPr sz="3600" b="1" i="1">
                <a:solidFill>
                  <a:schemeClr val="tx1"/>
                </a:solidFill>
                <a:latin typeface="VNI-Aptima" pitchFamily="2" charset="0"/>
              </a:defRPr>
            </a:lvl4pPr>
            <a:lvl5pPr marL="2057400" indent="-228600" eaLnBrk="0" hangingPunct="0">
              <a:defRPr sz="3600" b="1" i="1">
                <a:solidFill>
                  <a:schemeClr val="tx1"/>
                </a:solidFill>
                <a:latin typeface="VNI-Aptima" pitchFamily="2" charset="0"/>
              </a:defRPr>
            </a:lvl5pPr>
            <a:lvl6pPr marL="2514600" indent="-228600" eaLnBrk="0" fontAlgn="base" hangingPunct="0">
              <a:spcBef>
                <a:spcPct val="0"/>
              </a:spcBef>
              <a:spcAft>
                <a:spcPct val="0"/>
              </a:spcAft>
              <a:defRPr sz="3600" b="1" i="1">
                <a:solidFill>
                  <a:schemeClr val="tx1"/>
                </a:solidFill>
                <a:latin typeface="VNI-Aptima" pitchFamily="2" charset="0"/>
              </a:defRPr>
            </a:lvl6pPr>
            <a:lvl7pPr marL="2971800" indent="-228600" eaLnBrk="0" fontAlgn="base" hangingPunct="0">
              <a:spcBef>
                <a:spcPct val="0"/>
              </a:spcBef>
              <a:spcAft>
                <a:spcPct val="0"/>
              </a:spcAft>
              <a:defRPr sz="3600" b="1" i="1">
                <a:solidFill>
                  <a:schemeClr val="tx1"/>
                </a:solidFill>
                <a:latin typeface="VNI-Aptima" pitchFamily="2" charset="0"/>
              </a:defRPr>
            </a:lvl7pPr>
            <a:lvl8pPr marL="3429000" indent="-228600" eaLnBrk="0" fontAlgn="base" hangingPunct="0">
              <a:spcBef>
                <a:spcPct val="0"/>
              </a:spcBef>
              <a:spcAft>
                <a:spcPct val="0"/>
              </a:spcAft>
              <a:defRPr sz="3600" b="1" i="1">
                <a:solidFill>
                  <a:schemeClr val="tx1"/>
                </a:solidFill>
                <a:latin typeface="VNI-Aptima" pitchFamily="2" charset="0"/>
              </a:defRPr>
            </a:lvl8pPr>
            <a:lvl9pPr marL="3886200" indent="-228600" eaLnBrk="0" fontAlgn="base" hangingPunct="0">
              <a:spcBef>
                <a:spcPct val="0"/>
              </a:spcBef>
              <a:spcAft>
                <a:spcPct val="0"/>
              </a:spcAft>
              <a:defRPr sz="3600" b="1" i="1">
                <a:solidFill>
                  <a:schemeClr val="tx1"/>
                </a:solidFill>
                <a:latin typeface="VNI-Aptima" pitchFamily="2" charset="0"/>
              </a:defRPr>
            </a:lvl9pPr>
          </a:lstStyle>
          <a:p>
            <a:pPr eaLnBrk="1" fontAlgn="base" hangingPunct="1">
              <a:spcBef>
                <a:spcPct val="50000"/>
              </a:spcBef>
              <a:spcAft>
                <a:spcPct val="0"/>
              </a:spcAft>
            </a:pPr>
            <a:r>
              <a:rPr lang="en-US" sz="2800" i="0" dirty="0" smtClean="0">
                <a:solidFill>
                  <a:srgbClr val="0000FF"/>
                </a:solidFill>
                <a:latin typeface="Times New Roman" pitchFamily="18" charset="0"/>
                <a:cs typeface="Times New Roman" pitchFamily="18" charset="0"/>
              </a:rPr>
              <a:t>IV. </a:t>
            </a:r>
            <a:r>
              <a:rPr lang="en-US" sz="2800" i="0" u="sng" dirty="0" smtClean="0">
                <a:solidFill>
                  <a:srgbClr val="0000FF"/>
                </a:solidFill>
                <a:latin typeface="Times New Roman" pitchFamily="18" charset="0"/>
                <a:cs typeface="Times New Roman" pitchFamily="18" charset="0"/>
              </a:rPr>
              <a:t>SẢN XUẤT </a:t>
            </a:r>
            <a:r>
              <a:rPr lang="en-US" sz="2800" i="0" u="sng" dirty="0" err="1" smtClean="0">
                <a:solidFill>
                  <a:srgbClr val="0000FF"/>
                </a:solidFill>
                <a:latin typeface="Times New Roman" pitchFamily="18" charset="0"/>
                <a:cs typeface="Times New Roman" pitchFamily="18" charset="0"/>
              </a:rPr>
              <a:t>NaOH</a:t>
            </a:r>
            <a:endParaRPr lang="en-US" sz="2800" i="0" u="sng" dirty="0" smtClean="0">
              <a:solidFill>
                <a:srgbClr val="0000FF"/>
              </a:solidFill>
              <a:latin typeface="Times New Roman" pitchFamily="18" charset="0"/>
              <a:cs typeface="Times New Roman" pitchFamily="18" charset="0"/>
            </a:endParaRPr>
          </a:p>
        </p:txBody>
      </p:sp>
      <p:sp>
        <p:nvSpPr>
          <p:cNvPr id="13" name="WordArt 13"/>
          <p:cNvSpPr>
            <a:spLocks noChangeArrowheads="1" noChangeShapeType="1" noTextEdit="1"/>
          </p:cNvSpPr>
          <p:nvPr/>
        </p:nvSpPr>
        <p:spPr bwMode="auto">
          <a:xfrm>
            <a:off x="1" y="36094"/>
            <a:ext cx="9143999" cy="344905"/>
          </a:xfrm>
          <a:prstGeom prst="rect">
            <a:avLst/>
          </a:prstGeom>
        </p:spPr>
        <p:txBody>
          <a:bodyPr wrap="none" fromWordArt="1">
            <a:prstTxWarp prst="textWave1">
              <a:avLst>
                <a:gd name="adj1" fmla="val 3741"/>
                <a:gd name="adj2" fmla="val -583"/>
              </a:avLst>
            </a:prstTxWarp>
            <a:scene3d>
              <a:camera prst="legacyObliqueBottomLeft"/>
              <a:lightRig rig="legacyFlat3" dir="t"/>
            </a:scene3d>
            <a:sp3d extrusionH="74600" prstMaterial="legacyMatte">
              <a:extrusionClr>
                <a:srgbClr val="CC6600"/>
              </a:extrusionClr>
            </a:sp3d>
          </a:bodyPr>
          <a:lstStyle/>
          <a:p>
            <a:pPr algn="ctr" fontAlgn="base">
              <a:spcBef>
                <a:spcPct val="0"/>
              </a:spcBef>
              <a:spcAft>
                <a:spcPct val="0"/>
              </a:spcAft>
            </a:pPr>
            <a:r>
              <a:rPr lang="en-US" sz="3600" b="1" kern="10" dirty="0" smtClean="0">
                <a:ln w="9525">
                  <a:round/>
                  <a:headEnd/>
                  <a:tailEnd/>
                </a:ln>
                <a:solidFill>
                  <a:srgbClr val="FF0000"/>
                </a:solidFill>
                <a:latin typeface="Times New Roman" pitchFamily="18" charset="0"/>
                <a:cs typeface="Times New Roman" pitchFamily="18" charset="0"/>
              </a:rPr>
              <a:t>BÀI 8: </a:t>
            </a:r>
            <a:r>
              <a:rPr lang="vi-VN" sz="3600" b="1" kern="10" dirty="0" smtClean="0">
                <a:ln w="9525">
                  <a:round/>
                  <a:headEnd/>
                  <a:tailEnd/>
                </a:ln>
                <a:solidFill>
                  <a:srgbClr val="FF0000"/>
                </a:solidFill>
                <a:latin typeface="Times New Roman" pitchFamily="18" charset="0"/>
                <a:cs typeface="Times New Roman" pitchFamily="18" charset="0"/>
              </a:rPr>
              <a:t>MỘT SỐ BAZƠ QUAN TRỌNG</a:t>
            </a:r>
            <a:r>
              <a:rPr lang="en-US" sz="3600" b="1" kern="10" dirty="0" smtClean="0">
                <a:ln w="9525">
                  <a:round/>
                  <a:headEnd/>
                  <a:tailEnd/>
                </a:ln>
                <a:solidFill>
                  <a:srgbClr val="FF0000"/>
                </a:solidFill>
                <a:latin typeface="Times New Roman" pitchFamily="18" charset="0"/>
                <a:cs typeface="Times New Roman" pitchFamily="18" charset="0"/>
              </a:rPr>
              <a:t> - </a:t>
            </a:r>
            <a:r>
              <a:rPr lang="en-US" sz="3600" b="1" kern="10" dirty="0" err="1" smtClean="0">
                <a:ln w="9525">
                  <a:round/>
                  <a:headEnd/>
                  <a:tailEnd/>
                </a:ln>
                <a:solidFill>
                  <a:srgbClr val="FF0000"/>
                </a:solidFill>
                <a:latin typeface="Times New Roman" pitchFamily="18" charset="0"/>
                <a:cs typeface="Times New Roman" pitchFamily="18" charset="0"/>
              </a:rPr>
              <a:t>NaOH</a:t>
            </a:r>
            <a:endParaRPr lang="en-US" sz="3600" b="1" kern="10" dirty="0" smtClean="0">
              <a:ln w="9525">
                <a:round/>
                <a:headEnd/>
                <a:tailEnd/>
              </a:ln>
              <a:solidFill>
                <a:srgbClr val="FF0000"/>
              </a:solidFill>
              <a:latin typeface="Times New Roman" pitchFamily="18" charset="0"/>
              <a:cs typeface="Times New Roman" pitchFamily="18" charset="0"/>
            </a:endParaRPr>
          </a:p>
        </p:txBody>
      </p:sp>
      <p:sp>
        <p:nvSpPr>
          <p:cNvPr id="14" name="Rectangle 14"/>
          <p:cNvSpPr>
            <a:spLocks noChangeArrowheads="1"/>
          </p:cNvSpPr>
          <p:nvPr/>
        </p:nvSpPr>
        <p:spPr bwMode="auto">
          <a:xfrm>
            <a:off x="98905" y="1623150"/>
            <a:ext cx="49530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150000"/>
              </a:lnSpc>
              <a:spcBef>
                <a:spcPct val="0"/>
              </a:spcBef>
              <a:spcAft>
                <a:spcPct val="0"/>
              </a:spcAft>
            </a:pPr>
            <a:r>
              <a:rPr lang="en-US" altLang="en-US" sz="2400" dirty="0" smtClean="0">
                <a:solidFill>
                  <a:srgbClr val="000000"/>
                </a:solidFill>
                <a:latin typeface="Times New Roman" pitchFamily="18" charset="0"/>
              </a:rPr>
              <a:t>- </a:t>
            </a:r>
            <a:r>
              <a:rPr lang="en-US" altLang="en-US" sz="2400" dirty="0" err="1" smtClean="0">
                <a:solidFill>
                  <a:srgbClr val="000000"/>
                </a:solidFill>
                <a:latin typeface="Times New Roman" pitchFamily="18" charset="0"/>
              </a:rPr>
              <a:t>Điện</a:t>
            </a:r>
            <a:r>
              <a:rPr lang="en-US" altLang="en-US" sz="2400" dirty="0" smtClean="0">
                <a:solidFill>
                  <a:srgbClr val="000000"/>
                </a:solidFill>
                <a:latin typeface="Times New Roman" pitchFamily="18" charset="0"/>
              </a:rPr>
              <a:t> </a:t>
            </a:r>
            <a:r>
              <a:rPr lang="en-US" altLang="en-US" sz="2400" dirty="0" err="1" smtClean="0">
                <a:solidFill>
                  <a:srgbClr val="000000"/>
                </a:solidFill>
                <a:latin typeface="Times New Roman" pitchFamily="18" charset="0"/>
              </a:rPr>
              <a:t>phân</a:t>
            </a:r>
            <a:r>
              <a:rPr lang="en-US" altLang="en-US" sz="2400" dirty="0" smtClean="0">
                <a:solidFill>
                  <a:srgbClr val="000000"/>
                </a:solidFill>
                <a:latin typeface="Times New Roman" pitchFamily="18" charset="0"/>
              </a:rPr>
              <a:t> dung </a:t>
            </a:r>
            <a:r>
              <a:rPr lang="en-US" altLang="en-US" sz="2400" dirty="0" err="1" smtClean="0">
                <a:solidFill>
                  <a:srgbClr val="000000"/>
                </a:solidFill>
                <a:latin typeface="Times New Roman" pitchFamily="18" charset="0"/>
              </a:rPr>
              <a:t>dịch</a:t>
            </a:r>
            <a:r>
              <a:rPr lang="en-US" altLang="en-US" sz="2400" dirty="0" smtClean="0">
                <a:solidFill>
                  <a:srgbClr val="000000"/>
                </a:solidFill>
                <a:latin typeface="Times New Roman" pitchFamily="18" charset="0"/>
              </a:rPr>
              <a:t> </a:t>
            </a:r>
            <a:r>
              <a:rPr lang="en-US" altLang="en-US" sz="2400" dirty="0" err="1" smtClean="0">
                <a:solidFill>
                  <a:srgbClr val="000000"/>
                </a:solidFill>
                <a:latin typeface="Times New Roman" pitchFamily="18" charset="0"/>
              </a:rPr>
              <a:t>NaCl</a:t>
            </a:r>
            <a:r>
              <a:rPr lang="en-US" altLang="en-US" sz="2400" dirty="0" smtClean="0">
                <a:solidFill>
                  <a:srgbClr val="000000"/>
                </a:solidFill>
                <a:latin typeface="Times New Roman" pitchFamily="18" charset="0"/>
              </a:rPr>
              <a:t> </a:t>
            </a:r>
            <a:r>
              <a:rPr lang="en-US" altLang="en-US" sz="2400" dirty="0" err="1" smtClean="0">
                <a:solidFill>
                  <a:srgbClr val="000000"/>
                </a:solidFill>
                <a:latin typeface="Times New Roman" pitchFamily="18" charset="0"/>
              </a:rPr>
              <a:t>bão</a:t>
            </a:r>
            <a:r>
              <a:rPr lang="en-US" altLang="en-US" sz="2400" dirty="0" smtClean="0">
                <a:solidFill>
                  <a:srgbClr val="000000"/>
                </a:solidFill>
                <a:latin typeface="Times New Roman" pitchFamily="18" charset="0"/>
              </a:rPr>
              <a:t> </a:t>
            </a:r>
            <a:r>
              <a:rPr lang="en-US" altLang="en-US" sz="2400" dirty="0" err="1" smtClean="0">
                <a:solidFill>
                  <a:srgbClr val="000000"/>
                </a:solidFill>
                <a:latin typeface="Times New Roman" pitchFamily="18" charset="0"/>
              </a:rPr>
              <a:t>hòa</a:t>
            </a:r>
            <a:r>
              <a:rPr lang="en-US" altLang="en-US" sz="2400" dirty="0" smtClean="0">
                <a:solidFill>
                  <a:srgbClr val="000000"/>
                </a:solidFill>
                <a:latin typeface="Times New Roman" pitchFamily="18" charset="0"/>
              </a:rPr>
              <a:t> (</a:t>
            </a:r>
            <a:r>
              <a:rPr lang="en-US" altLang="en-US" sz="2400" dirty="0" err="1" smtClean="0">
                <a:solidFill>
                  <a:srgbClr val="000000"/>
                </a:solidFill>
                <a:latin typeface="Times New Roman" pitchFamily="18" charset="0"/>
              </a:rPr>
              <a:t>có</a:t>
            </a:r>
            <a:r>
              <a:rPr lang="en-US" altLang="en-US" sz="2400" dirty="0" smtClean="0">
                <a:solidFill>
                  <a:srgbClr val="000000"/>
                </a:solidFill>
                <a:latin typeface="Times New Roman" pitchFamily="18" charset="0"/>
              </a:rPr>
              <a:t> </a:t>
            </a:r>
            <a:r>
              <a:rPr lang="en-US" altLang="en-US" sz="2400" dirty="0" err="1" smtClean="0">
                <a:solidFill>
                  <a:srgbClr val="000000"/>
                </a:solidFill>
                <a:latin typeface="Times New Roman" pitchFamily="18" charset="0"/>
              </a:rPr>
              <a:t>màng</a:t>
            </a:r>
            <a:r>
              <a:rPr lang="en-US" altLang="en-US" sz="2400" dirty="0" smtClean="0">
                <a:solidFill>
                  <a:srgbClr val="000000"/>
                </a:solidFill>
                <a:latin typeface="Times New Roman" pitchFamily="18" charset="0"/>
              </a:rPr>
              <a:t> </a:t>
            </a:r>
            <a:r>
              <a:rPr lang="en-US" altLang="en-US" sz="2400" dirty="0" err="1" smtClean="0">
                <a:solidFill>
                  <a:srgbClr val="000000"/>
                </a:solidFill>
                <a:latin typeface="Times New Roman" pitchFamily="18" charset="0"/>
              </a:rPr>
              <a:t>ngăn</a:t>
            </a:r>
            <a:r>
              <a:rPr lang="en-US" altLang="en-US" sz="2400" dirty="0" smtClean="0">
                <a:solidFill>
                  <a:srgbClr val="000000"/>
                </a:solidFill>
                <a:latin typeface="Times New Roman" pitchFamily="18" charset="0"/>
              </a:rPr>
              <a:t> </a:t>
            </a:r>
            <a:r>
              <a:rPr lang="en-US" altLang="en-US" sz="2400" dirty="0" err="1" smtClean="0">
                <a:solidFill>
                  <a:srgbClr val="000000"/>
                </a:solidFill>
                <a:latin typeface="Times New Roman" pitchFamily="18" charset="0"/>
              </a:rPr>
              <a:t>xốp</a:t>
            </a:r>
            <a:r>
              <a:rPr lang="en-US" altLang="en-US" sz="2400" dirty="0" smtClean="0">
                <a:solidFill>
                  <a:srgbClr val="000000"/>
                </a:solidFill>
                <a:latin typeface="Times New Roman" pitchFamily="18" charset="0"/>
              </a:rPr>
              <a:t> ) </a:t>
            </a:r>
            <a:r>
              <a:rPr lang="en-US" altLang="en-US" sz="2400" dirty="0" err="1" smtClean="0">
                <a:solidFill>
                  <a:srgbClr val="000000"/>
                </a:solidFill>
                <a:latin typeface="Times New Roman" pitchFamily="18" charset="0"/>
              </a:rPr>
              <a:t>thu</a:t>
            </a:r>
            <a:r>
              <a:rPr lang="en-US" altLang="en-US" sz="2400" dirty="0" smtClean="0">
                <a:solidFill>
                  <a:srgbClr val="000000"/>
                </a:solidFill>
                <a:latin typeface="Times New Roman" pitchFamily="18" charset="0"/>
              </a:rPr>
              <a:t> </a:t>
            </a:r>
            <a:r>
              <a:rPr lang="en-US" altLang="en-US" sz="2400" dirty="0" err="1" smtClean="0">
                <a:solidFill>
                  <a:srgbClr val="000000"/>
                </a:solidFill>
                <a:latin typeface="Times New Roman" pitchFamily="18" charset="0"/>
              </a:rPr>
              <a:t>được</a:t>
            </a:r>
            <a:r>
              <a:rPr lang="en-US" altLang="en-US" sz="2400" dirty="0" smtClean="0">
                <a:solidFill>
                  <a:srgbClr val="000000"/>
                </a:solidFill>
                <a:latin typeface="Times New Roman" pitchFamily="18" charset="0"/>
              </a:rPr>
              <a:t> dung </a:t>
            </a:r>
            <a:r>
              <a:rPr lang="en-US" altLang="en-US" sz="2400" dirty="0" err="1" smtClean="0">
                <a:solidFill>
                  <a:srgbClr val="000000"/>
                </a:solidFill>
                <a:latin typeface="Times New Roman" pitchFamily="18" charset="0"/>
              </a:rPr>
              <a:t>dịch</a:t>
            </a:r>
            <a:r>
              <a:rPr lang="en-US" altLang="en-US" sz="2400" dirty="0" smtClean="0">
                <a:solidFill>
                  <a:srgbClr val="000000"/>
                </a:solidFill>
                <a:latin typeface="Times New Roman" pitchFamily="18" charset="0"/>
              </a:rPr>
              <a:t> </a:t>
            </a:r>
            <a:r>
              <a:rPr lang="en-US" altLang="en-US" sz="2400" dirty="0" err="1" smtClean="0">
                <a:solidFill>
                  <a:srgbClr val="000000"/>
                </a:solidFill>
                <a:latin typeface="Times New Roman" pitchFamily="18" charset="0"/>
              </a:rPr>
              <a:t>NaOH</a:t>
            </a:r>
            <a:r>
              <a:rPr lang="en-US" altLang="en-US" sz="2400" dirty="0" smtClean="0">
                <a:solidFill>
                  <a:srgbClr val="000000"/>
                </a:solidFill>
                <a:latin typeface="Times New Roman" pitchFamily="18" charset="0"/>
              </a:rPr>
              <a:t>.</a:t>
            </a:r>
          </a:p>
        </p:txBody>
      </p:sp>
      <p:sp>
        <p:nvSpPr>
          <p:cNvPr id="17" name="Text Box 18"/>
          <p:cNvSpPr txBox="1">
            <a:spLocks noChangeArrowheads="1"/>
          </p:cNvSpPr>
          <p:nvPr/>
        </p:nvSpPr>
        <p:spPr bwMode="auto">
          <a:xfrm>
            <a:off x="5192974" y="1512153"/>
            <a:ext cx="3722426" cy="830997"/>
          </a:xfrm>
          <a:prstGeom prst="rect">
            <a:avLst/>
          </a:prstGeom>
          <a:solidFill>
            <a:srgbClr val="FFFFCC"/>
          </a:solidFill>
          <a:ln w="9525">
            <a:solidFill>
              <a:srgbClr val="FF66FF"/>
            </a:solidFill>
            <a:miter lim="800000"/>
            <a:headEnd/>
            <a:tailEnd/>
          </a:ln>
        </p:spPr>
        <p:txBody>
          <a:bodyPr wrap="square">
            <a:spAutoFit/>
          </a:bodyPr>
          <a:lstStyle/>
          <a:p>
            <a:r>
              <a:rPr lang="en-US" sz="2400" b="1" dirty="0" err="1">
                <a:solidFill>
                  <a:srgbClr val="0000FF"/>
                </a:solidFill>
                <a:latin typeface="Times New Roman" pitchFamily="18" charset="0"/>
              </a:rPr>
              <a:t>Khí</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thoát</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ra</a:t>
            </a:r>
            <a:r>
              <a:rPr lang="en-US" sz="2400" b="1" dirty="0">
                <a:solidFill>
                  <a:srgbClr val="0000FF"/>
                </a:solidFill>
                <a:latin typeface="Times New Roman" pitchFamily="18" charset="0"/>
              </a:rPr>
              <a:t> ở </a:t>
            </a:r>
            <a:r>
              <a:rPr lang="en-US" sz="2400" b="1" dirty="0" err="1">
                <a:solidFill>
                  <a:srgbClr val="0000FF"/>
                </a:solidFill>
                <a:latin typeface="Times New Roman" pitchFamily="18" charset="0"/>
              </a:rPr>
              <a:t>cực</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âm</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là</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khí</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gì</a:t>
            </a:r>
            <a:r>
              <a:rPr lang="en-US" sz="2400" b="1" dirty="0">
                <a:solidFill>
                  <a:srgbClr val="0000FF"/>
                </a:solidFill>
                <a:latin typeface="Times New Roman" pitchFamily="18" charset="0"/>
              </a:rPr>
              <a:t>?</a:t>
            </a:r>
          </a:p>
        </p:txBody>
      </p:sp>
      <p:sp>
        <p:nvSpPr>
          <p:cNvPr id="18" name="Text Box 20"/>
          <p:cNvSpPr txBox="1">
            <a:spLocks noChangeArrowheads="1"/>
          </p:cNvSpPr>
          <p:nvPr/>
        </p:nvSpPr>
        <p:spPr bwMode="auto">
          <a:xfrm>
            <a:off x="5212024" y="2690078"/>
            <a:ext cx="3703376" cy="830997"/>
          </a:xfrm>
          <a:prstGeom prst="rect">
            <a:avLst/>
          </a:prstGeom>
          <a:solidFill>
            <a:srgbClr val="FFFFCC"/>
          </a:solidFill>
          <a:ln w="9525">
            <a:solidFill>
              <a:srgbClr val="FF66FF"/>
            </a:solidFill>
            <a:miter lim="800000"/>
            <a:headEnd/>
            <a:tailEnd/>
          </a:ln>
        </p:spPr>
        <p:txBody>
          <a:bodyPr wrap="square">
            <a:spAutoFit/>
          </a:bodyPr>
          <a:lstStyle/>
          <a:p>
            <a:r>
              <a:rPr lang="en-US" sz="2400" b="1" dirty="0" err="1">
                <a:solidFill>
                  <a:srgbClr val="0000FF"/>
                </a:solidFill>
                <a:latin typeface="Times New Roman" pitchFamily="18" charset="0"/>
              </a:rPr>
              <a:t>Khí</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thoát</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ra</a:t>
            </a:r>
            <a:r>
              <a:rPr lang="en-US" sz="2400" b="1" dirty="0">
                <a:solidFill>
                  <a:srgbClr val="0000FF"/>
                </a:solidFill>
                <a:latin typeface="Times New Roman" pitchFamily="18" charset="0"/>
              </a:rPr>
              <a:t> ở </a:t>
            </a:r>
            <a:r>
              <a:rPr lang="en-US" sz="2400" b="1" dirty="0" err="1">
                <a:solidFill>
                  <a:srgbClr val="0000FF"/>
                </a:solidFill>
                <a:latin typeface="Times New Roman" pitchFamily="18" charset="0"/>
              </a:rPr>
              <a:t>cực</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dương</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là</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khí</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gì</a:t>
            </a:r>
            <a:r>
              <a:rPr lang="en-US" sz="2400" b="1" dirty="0">
                <a:solidFill>
                  <a:srgbClr val="0000FF"/>
                </a:solidFill>
                <a:latin typeface="Times New Roman" pitchFamily="18" charset="0"/>
              </a:rPr>
              <a:t>?</a:t>
            </a:r>
          </a:p>
        </p:txBody>
      </p:sp>
      <p:sp>
        <p:nvSpPr>
          <p:cNvPr id="19" name="Text Box 21"/>
          <p:cNvSpPr txBox="1">
            <a:spLocks noChangeArrowheads="1"/>
          </p:cNvSpPr>
          <p:nvPr/>
        </p:nvSpPr>
        <p:spPr bwMode="auto">
          <a:xfrm>
            <a:off x="5250124" y="3874353"/>
            <a:ext cx="3665276" cy="1200329"/>
          </a:xfrm>
          <a:prstGeom prst="rect">
            <a:avLst/>
          </a:prstGeom>
          <a:solidFill>
            <a:srgbClr val="FFFFCC"/>
          </a:solidFill>
          <a:ln w="9525">
            <a:solidFill>
              <a:srgbClr val="FF66FF"/>
            </a:solidFill>
            <a:miter lim="800000"/>
            <a:headEnd/>
            <a:tailEnd/>
          </a:ln>
        </p:spPr>
        <p:txBody>
          <a:bodyPr wrap="square">
            <a:spAutoFit/>
          </a:bodyPr>
          <a:lstStyle/>
          <a:p>
            <a:r>
              <a:rPr lang="en-US" sz="2400" b="1" dirty="0" err="1">
                <a:solidFill>
                  <a:srgbClr val="0000FF"/>
                </a:solidFill>
                <a:latin typeface="Times New Roman" pitchFamily="18" charset="0"/>
              </a:rPr>
              <a:t>Người</a:t>
            </a:r>
            <a:r>
              <a:rPr lang="en-US" sz="2400" b="1" dirty="0">
                <a:solidFill>
                  <a:srgbClr val="0000FF"/>
                </a:solidFill>
                <a:latin typeface="Times New Roman" pitchFamily="18" charset="0"/>
              </a:rPr>
              <a:t> ta </a:t>
            </a:r>
            <a:r>
              <a:rPr lang="en-US" sz="2400" b="1" dirty="0" err="1">
                <a:solidFill>
                  <a:srgbClr val="0000FF"/>
                </a:solidFill>
                <a:latin typeface="Times New Roman" pitchFamily="18" charset="0"/>
              </a:rPr>
              <a:t>thu</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được</a:t>
            </a:r>
            <a:r>
              <a:rPr lang="en-US" sz="2400" b="1" dirty="0">
                <a:solidFill>
                  <a:srgbClr val="0000FF"/>
                </a:solidFill>
                <a:latin typeface="Times New Roman" pitchFamily="18" charset="0"/>
              </a:rPr>
              <a:t> dung </a:t>
            </a:r>
            <a:r>
              <a:rPr lang="en-US" sz="2400" b="1" dirty="0" err="1">
                <a:solidFill>
                  <a:srgbClr val="0000FF"/>
                </a:solidFill>
                <a:latin typeface="Times New Roman" pitchFamily="18" charset="0"/>
              </a:rPr>
              <a:t>dịch</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gì</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trong</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thùng</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điện</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phân</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Viết</a:t>
            </a:r>
            <a:r>
              <a:rPr lang="en-US" sz="2400" b="1" dirty="0">
                <a:solidFill>
                  <a:srgbClr val="0000FF"/>
                </a:solidFill>
                <a:latin typeface="Times New Roman" pitchFamily="18" charset="0"/>
              </a:rPr>
              <a:t> PTPƯ </a:t>
            </a:r>
            <a:r>
              <a:rPr lang="en-US" sz="2400" b="1" dirty="0" err="1">
                <a:solidFill>
                  <a:srgbClr val="0000FF"/>
                </a:solidFill>
                <a:latin typeface="Times New Roman" pitchFamily="18" charset="0"/>
              </a:rPr>
              <a:t>xảy</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ra</a:t>
            </a:r>
            <a:r>
              <a:rPr lang="en-US" sz="2400" b="1" dirty="0">
                <a:solidFill>
                  <a:srgbClr val="0000FF"/>
                </a:solidFill>
                <a:latin typeface="Times New Roman" pitchFamily="18" charset="0"/>
              </a:rPr>
              <a:t>?</a:t>
            </a:r>
          </a:p>
        </p:txBody>
      </p:sp>
      <p:grpSp>
        <p:nvGrpSpPr>
          <p:cNvPr id="20" name="Group 25"/>
          <p:cNvGrpSpPr>
            <a:grpSpLocks/>
          </p:cNvGrpSpPr>
          <p:nvPr/>
        </p:nvGrpSpPr>
        <p:grpSpPr bwMode="auto">
          <a:xfrm>
            <a:off x="632722" y="3485791"/>
            <a:ext cx="4381083" cy="630636"/>
            <a:chOff x="1304" y="2613"/>
            <a:chExt cx="4032" cy="508"/>
          </a:xfrm>
        </p:grpSpPr>
        <p:grpSp>
          <p:nvGrpSpPr>
            <p:cNvPr id="21" name="Group 26"/>
            <p:cNvGrpSpPr>
              <a:grpSpLocks/>
            </p:cNvGrpSpPr>
            <p:nvPr/>
          </p:nvGrpSpPr>
          <p:grpSpPr bwMode="auto">
            <a:xfrm>
              <a:off x="1304" y="2613"/>
              <a:ext cx="4032" cy="508"/>
              <a:chOff x="1296" y="2905"/>
              <a:chExt cx="4032" cy="508"/>
            </a:xfrm>
          </p:grpSpPr>
          <p:sp>
            <p:nvSpPr>
              <p:cNvPr id="24" name="Text Box 28"/>
              <p:cNvSpPr txBox="1">
                <a:spLocks noChangeArrowheads="1"/>
              </p:cNvSpPr>
              <p:nvPr/>
            </p:nvSpPr>
            <p:spPr bwMode="auto">
              <a:xfrm>
                <a:off x="2370" y="2905"/>
                <a:ext cx="968"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defTabSz="914400" eaLnBrk="0" fontAlgn="base" latinLnBrk="0" hangingPunct="0">
                  <a:lnSpc>
                    <a:spcPct val="100000"/>
                  </a:lnSpc>
                  <a:spcBef>
                    <a:spcPct val="50000"/>
                  </a:spcBef>
                  <a:spcAft>
                    <a:spcPct val="0"/>
                  </a:spcAft>
                  <a:buClrTx/>
                  <a:buSzTx/>
                  <a:buFontTx/>
                  <a:buNone/>
                  <a:tabLst/>
                  <a:defRPr/>
                </a:pPr>
                <a:r>
                  <a:rPr kumimoji="0" lang="en-SG" sz="1400" b="0" i="0" u="none" strike="noStrike" kern="0" cap="none" spc="0" normalizeH="0" baseline="0" noProof="0" dirty="0" err="1" smtClean="0">
                    <a:ln>
                      <a:noFill/>
                    </a:ln>
                    <a:solidFill>
                      <a:srgbClr val="000000"/>
                    </a:solidFill>
                    <a:effectLst/>
                    <a:uLnTx/>
                    <a:uFillTx/>
                    <a:latin typeface="Times New Roman" pitchFamily="18" charset="0"/>
                    <a:cs typeface="Times New Roman" pitchFamily="18" charset="0"/>
                  </a:rPr>
                  <a:t>Điện</a:t>
                </a:r>
                <a:r>
                  <a:rPr kumimoji="0" lang="en-SG" sz="1400" b="0"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rPr>
                  <a:t> </a:t>
                </a:r>
                <a:r>
                  <a:rPr kumimoji="0" lang="en-SG" sz="1400" b="0" i="0" u="none" strike="noStrike" kern="0" cap="none" spc="0" normalizeH="0" baseline="0" noProof="0" dirty="0" err="1" smtClean="0">
                    <a:ln>
                      <a:noFill/>
                    </a:ln>
                    <a:solidFill>
                      <a:srgbClr val="000000"/>
                    </a:solidFill>
                    <a:effectLst/>
                    <a:uLnTx/>
                    <a:uFillTx/>
                    <a:latin typeface="Times New Roman" pitchFamily="18" charset="0"/>
                    <a:cs typeface="Times New Roman" pitchFamily="18" charset="0"/>
                  </a:rPr>
                  <a:t>phân</a:t>
                </a:r>
                <a:endParaRPr kumimoji="0" lang="en-US" sz="1400" b="0"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endParaRPr>
              </a:p>
            </p:txBody>
          </p:sp>
          <p:sp>
            <p:nvSpPr>
              <p:cNvPr id="25" name="Text Box 29"/>
              <p:cNvSpPr txBox="1">
                <a:spLocks noChangeArrowheads="1"/>
              </p:cNvSpPr>
              <p:nvPr/>
            </p:nvSpPr>
            <p:spPr bwMode="auto">
              <a:xfrm>
                <a:off x="2344" y="3160"/>
                <a:ext cx="1285"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defTabSz="914400" eaLnBrk="0" fontAlgn="base" latinLnBrk="0" hangingPunct="0">
                  <a:lnSpc>
                    <a:spcPct val="100000"/>
                  </a:lnSpc>
                  <a:spcBef>
                    <a:spcPct val="50000"/>
                  </a:spcBef>
                  <a:spcAft>
                    <a:spcPct val="0"/>
                  </a:spcAft>
                  <a:buClrTx/>
                  <a:buSzTx/>
                  <a:buFontTx/>
                  <a:buNone/>
                  <a:tabLst/>
                  <a:defRPr/>
                </a:pPr>
                <a:r>
                  <a:rPr kumimoji="0" lang="en-US" sz="1400" b="0" i="0" u="none" strike="noStrike" kern="0" cap="none" spc="0" normalizeH="0" baseline="0" noProof="0" dirty="0" err="1" smtClean="0">
                    <a:ln>
                      <a:noFill/>
                    </a:ln>
                    <a:solidFill>
                      <a:srgbClr val="000000"/>
                    </a:solidFill>
                    <a:effectLst/>
                    <a:uLnTx/>
                    <a:uFillTx/>
                    <a:latin typeface="Times New Roman" pitchFamily="18" charset="0"/>
                    <a:cs typeface="Times New Roman" pitchFamily="18" charset="0"/>
                  </a:rPr>
                  <a:t>Có</a:t>
                </a:r>
                <a:r>
                  <a:rPr kumimoji="0" lang="en-US" sz="1400" b="0"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rPr>
                  <a:t> </a:t>
                </a:r>
                <a:r>
                  <a:rPr kumimoji="0" lang="en-US" sz="1400" b="0" i="0" u="none" strike="noStrike" kern="0" cap="none" spc="0" normalizeH="0" baseline="0" noProof="0" dirty="0" err="1" smtClean="0">
                    <a:ln>
                      <a:noFill/>
                    </a:ln>
                    <a:solidFill>
                      <a:srgbClr val="000000"/>
                    </a:solidFill>
                    <a:effectLst/>
                    <a:uLnTx/>
                    <a:uFillTx/>
                    <a:latin typeface="Times New Roman" pitchFamily="18" charset="0"/>
                    <a:cs typeface="Times New Roman" pitchFamily="18" charset="0"/>
                  </a:rPr>
                  <a:t>màng</a:t>
                </a:r>
                <a:r>
                  <a:rPr kumimoji="0" lang="en-US" sz="1400" b="0"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rPr>
                  <a:t> </a:t>
                </a:r>
                <a:r>
                  <a:rPr kumimoji="0" lang="en-US" sz="1400" b="0" i="0" u="none" strike="noStrike" kern="0" cap="none" spc="0" normalizeH="0" baseline="0" noProof="0" dirty="0" err="1" smtClean="0">
                    <a:ln>
                      <a:noFill/>
                    </a:ln>
                    <a:solidFill>
                      <a:srgbClr val="000000"/>
                    </a:solidFill>
                    <a:effectLst/>
                    <a:uLnTx/>
                    <a:uFillTx/>
                    <a:latin typeface="Times New Roman" pitchFamily="18" charset="0"/>
                    <a:cs typeface="Times New Roman" pitchFamily="18" charset="0"/>
                  </a:rPr>
                  <a:t>ngăn</a:t>
                </a:r>
                <a:endParaRPr kumimoji="0" lang="en-US" sz="1400" b="0"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endParaRPr>
              </a:p>
            </p:txBody>
          </p:sp>
          <p:sp>
            <p:nvSpPr>
              <p:cNvPr id="26" name="Text Box 30"/>
              <p:cNvSpPr txBox="1">
                <a:spLocks noChangeArrowheads="1"/>
              </p:cNvSpPr>
              <p:nvPr/>
            </p:nvSpPr>
            <p:spPr bwMode="auto">
              <a:xfrm>
                <a:off x="1296" y="3189"/>
                <a:ext cx="33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0" fontAlgn="base" latinLnBrk="0" hangingPunct="0">
                  <a:lnSpc>
                    <a:spcPct val="100000"/>
                  </a:lnSpc>
                  <a:spcBef>
                    <a:spcPct val="5000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latin typeface=".VnTime" pitchFamily="34" charset="0"/>
                </a:endParaRPr>
              </a:p>
            </p:txBody>
          </p:sp>
          <p:sp>
            <p:nvSpPr>
              <p:cNvPr id="27" name="Text Box 31"/>
              <p:cNvSpPr txBox="1">
                <a:spLocks noChangeArrowheads="1"/>
              </p:cNvSpPr>
              <p:nvPr/>
            </p:nvSpPr>
            <p:spPr bwMode="auto">
              <a:xfrm>
                <a:off x="3792" y="3189"/>
                <a:ext cx="33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0" fontAlgn="base" latinLnBrk="0" hangingPunct="0">
                  <a:lnSpc>
                    <a:spcPct val="100000"/>
                  </a:lnSpc>
                  <a:spcBef>
                    <a:spcPct val="5000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latin typeface=".VnTime" pitchFamily="34" charset="0"/>
                </a:endParaRPr>
              </a:p>
            </p:txBody>
          </p:sp>
          <p:sp>
            <p:nvSpPr>
              <p:cNvPr id="29" name="Text Box 33"/>
              <p:cNvSpPr txBox="1">
                <a:spLocks noChangeArrowheads="1"/>
              </p:cNvSpPr>
              <p:nvPr/>
            </p:nvSpPr>
            <p:spPr bwMode="auto">
              <a:xfrm>
                <a:off x="4416" y="3201"/>
                <a:ext cx="33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0" fontAlgn="base" latinLnBrk="0" hangingPunct="0">
                  <a:lnSpc>
                    <a:spcPct val="100000"/>
                  </a:lnSpc>
                  <a:spcBef>
                    <a:spcPct val="5000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latin typeface=".VnTime" pitchFamily="34" charset="0"/>
                </a:endParaRPr>
              </a:p>
            </p:txBody>
          </p:sp>
          <p:sp>
            <p:nvSpPr>
              <p:cNvPr id="30" name="Text Box 34"/>
              <p:cNvSpPr txBox="1">
                <a:spLocks noChangeArrowheads="1"/>
              </p:cNvSpPr>
              <p:nvPr/>
            </p:nvSpPr>
            <p:spPr bwMode="auto">
              <a:xfrm>
                <a:off x="4992" y="3169"/>
                <a:ext cx="33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0" fontAlgn="base" latinLnBrk="0" hangingPunct="0">
                  <a:lnSpc>
                    <a:spcPct val="100000"/>
                  </a:lnSpc>
                  <a:spcBef>
                    <a:spcPct val="5000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latin typeface=".VnTime" pitchFamily="34" charset="0"/>
                </a:endParaRPr>
              </a:p>
            </p:txBody>
          </p:sp>
        </p:grpSp>
        <p:sp>
          <p:nvSpPr>
            <p:cNvPr id="22" name="Line 35"/>
            <p:cNvSpPr>
              <a:spLocks noChangeShapeType="1"/>
            </p:cNvSpPr>
            <p:nvPr/>
          </p:nvSpPr>
          <p:spPr bwMode="auto">
            <a:xfrm>
              <a:off x="2478" y="2861"/>
              <a:ext cx="768"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grpSp>
      <p:graphicFrame>
        <p:nvGraphicFramePr>
          <p:cNvPr id="2" name="Object 1"/>
          <p:cNvGraphicFramePr>
            <a:graphicFrameLocks noChangeAspect="1"/>
          </p:cNvGraphicFramePr>
          <p:nvPr>
            <p:extLst>
              <p:ext uri="{D42A27DB-BD31-4B8C-83A1-F6EECF244321}">
                <p14:modId xmlns:p14="http://schemas.microsoft.com/office/powerpoint/2010/main" val="258834400"/>
              </p:ext>
            </p:extLst>
          </p:nvPr>
        </p:nvGraphicFramePr>
        <p:xfrm>
          <a:off x="139459" y="3578619"/>
          <a:ext cx="4869795" cy="430083"/>
        </p:xfrm>
        <a:graphic>
          <a:graphicData uri="http://schemas.openxmlformats.org/presentationml/2006/ole">
            <mc:AlternateContent xmlns:mc="http://schemas.openxmlformats.org/markup-compatibility/2006">
              <mc:Choice xmlns:v="urn:schemas-microsoft-com:vml" Requires="v">
                <p:oleObj spid="_x0000_s3101" name="Equation" r:id="rId3" imgW="3047760" imgH="228600" progId="Equation.DSMT4">
                  <p:embed/>
                </p:oleObj>
              </mc:Choice>
              <mc:Fallback>
                <p:oleObj name="Equation" r:id="rId3" imgW="3047760" imgH="228600" progId="Equation.DSMT4">
                  <p:embed/>
                  <p:pic>
                    <p:nvPicPr>
                      <p:cNvPr id="0" name=""/>
                      <p:cNvPicPr/>
                      <p:nvPr/>
                    </p:nvPicPr>
                    <p:blipFill>
                      <a:blip r:embed="rId4"/>
                      <a:stretch>
                        <a:fillRect/>
                      </a:stretch>
                    </p:blipFill>
                    <p:spPr>
                      <a:xfrm>
                        <a:off x="139459" y="3578619"/>
                        <a:ext cx="4869795" cy="430083"/>
                      </a:xfrm>
                      <a:prstGeom prst="rect">
                        <a:avLst/>
                      </a:prstGeom>
                    </p:spPr>
                  </p:pic>
                </p:oleObj>
              </mc:Fallback>
            </mc:AlternateContent>
          </a:graphicData>
        </a:graphic>
      </p:graphicFrame>
      <p:grpSp>
        <p:nvGrpSpPr>
          <p:cNvPr id="31" name="Group 30"/>
          <p:cNvGrpSpPr>
            <a:grpSpLocks/>
          </p:cNvGrpSpPr>
          <p:nvPr/>
        </p:nvGrpSpPr>
        <p:grpSpPr bwMode="auto">
          <a:xfrm>
            <a:off x="159036" y="1196241"/>
            <a:ext cx="4457700" cy="2887663"/>
            <a:chOff x="576" y="465"/>
            <a:chExt cx="3744" cy="1819"/>
          </a:xfrm>
        </p:grpSpPr>
        <p:sp>
          <p:nvSpPr>
            <p:cNvPr id="32" name="Rectangle 31"/>
            <p:cNvSpPr>
              <a:spLocks noChangeArrowheads="1"/>
            </p:cNvSpPr>
            <p:nvPr/>
          </p:nvSpPr>
          <p:spPr bwMode="auto">
            <a:xfrm>
              <a:off x="2480" y="720"/>
              <a:ext cx="112" cy="1152"/>
            </a:xfrm>
            <a:prstGeom prst="rect">
              <a:avLst/>
            </a:prstGeom>
            <a:solidFill>
              <a:srgbClr val="666699"/>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3" name="Line 8"/>
            <p:cNvSpPr>
              <a:spLocks noChangeShapeType="1"/>
            </p:cNvSpPr>
            <p:nvPr/>
          </p:nvSpPr>
          <p:spPr bwMode="auto">
            <a:xfrm>
              <a:off x="1824" y="912"/>
              <a:ext cx="528" cy="0"/>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4" name="Line 9"/>
            <p:cNvSpPr>
              <a:spLocks noChangeShapeType="1"/>
            </p:cNvSpPr>
            <p:nvPr/>
          </p:nvSpPr>
          <p:spPr bwMode="auto">
            <a:xfrm>
              <a:off x="2880" y="912"/>
              <a:ext cx="528" cy="0"/>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5" name="Line 10"/>
            <p:cNvSpPr>
              <a:spLocks noChangeShapeType="1"/>
            </p:cNvSpPr>
            <p:nvPr/>
          </p:nvSpPr>
          <p:spPr bwMode="auto">
            <a:xfrm>
              <a:off x="1680" y="2160"/>
              <a:ext cx="1592" cy="0"/>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6" name="Line 11"/>
            <p:cNvSpPr>
              <a:spLocks noChangeShapeType="1"/>
            </p:cNvSpPr>
            <p:nvPr/>
          </p:nvSpPr>
          <p:spPr bwMode="auto">
            <a:xfrm rot="5400000">
              <a:off x="1249" y="1487"/>
              <a:ext cx="1152" cy="1"/>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7" name="Line 12"/>
            <p:cNvSpPr>
              <a:spLocks noChangeShapeType="1"/>
            </p:cNvSpPr>
            <p:nvPr/>
          </p:nvSpPr>
          <p:spPr bwMode="auto">
            <a:xfrm rot="5400000">
              <a:off x="2689" y="1583"/>
              <a:ext cx="1152" cy="1"/>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8" name="Line 13"/>
            <p:cNvSpPr>
              <a:spLocks noChangeShapeType="1"/>
            </p:cNvSpPr>
            <p:nvPr/>
          </p:nvSpPr>
          <p:spPr bwMode="auto">
            <a:xfrm>
              <a:off x="3264" y="1008"/>
              <a:ext cx="144" cy="0"/>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9" name="Line 14"/>
            <p:cNvSpPr>
              <a:spLocks noChangeShapeType="1"/>
            </p:cNvSpPr>
            <p:nvPr/>
          </p:nvSpPr>
          <p:spPr bwMode="auto">
            <a:xfrm>
              <a:off x="1688" y="2064"/>
              <a:ext cx="144" cy="0"/>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0" name="Line 15"/>
            <p:cNvSpPr>
              <a:spLocks noChangeShapeType="1"/>
            </p:cNvSpPr>
            <p:nvPr/>
          </p:nvSpPr>
          <p:spPr bwMode="auto">
            <a:xfrm>
              <a:off x="2400" y="576"/>
              <a:ext cx="0" cy="336"/>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1" name="Line 16"/>
            <p:cNvSpPr>
              <a:spLocks noChangeShapeType="1"/>
            </p:cNvSpPr>
            <p:nvPr/>
          </p:nvSpPr>
          <p:spPr bwMode="auto">
            <a:xfrm>
              <a:off x="2352" y="624"/>
              <a:ext cx="0" cy="288"/>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2" name="Line 17"/>
            <p:cNvSpPr>
              <a:spLocks noChangeShapeType="1"/>
            </p:cNvSpPr>
            <p:nvPr/>
          </p:nvSpPr>
          <p:spPr bwMode="auto">
            <a:xfrm flipH="1">
              <a:off x="2160" y="576"/>
              <a:ext cx="24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3" name="Line 18"/>
            <p:cNvSpPr>
              <a:spLocks noChangeShapeType="1"/>
            </p:cNvSpPr>
            <p:nvPr/>
          </p:nvSpPr>
          <p:spPr bwMode="auto">
            <a:xfrm flipH="1">
              <a:off x="2160" y="624"/>
              <a:ext cx="192"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4" name="Line 19"/>
            <p:cNvSpPr>
              <a:spLocks noChangeShapeType="1"/>
            </p:cNvSpPr>
            <p:nvPr/>
          </p:nvSpPr>
          <p:spPr bwMode="auto">
            <a:xfrm>
              <a:off x="2824" y="576"/>
              <a:ext cx="0" cy="336"/>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5" name="Line 20"/>
            <p:cNvSpPr>
              <a:spLocks noChangeShapeType="1"/>
            </p:cNvSpPr>
            <p:nvPr/>
          </p:nvSpPr>
          <p:spPr bwMode="auto">
            <a:xfrm>
              <a:off x="2880" y="624"/>
              <a:ext cx="0" cy="288"/>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6" name="Line 21"/>
            <p:cNvSpPr>
              <a:spLocks noChangeShapeType="1"/>
            </p:cNvSpPr>
            <p:nvPr/>
          </p:nvSpPr>
          <p:spPr bwMode="auto">
            <a:xfrm flipH="1">
              <a:off x="2824" y="576"/>
              <a:ext cx="24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7" name="Line 22"/>
            <p:cNvSpPr>
              <a:spLocks noChangeShapeType="1"/>
            </p:cNvSpPr>
            <p:nvPr/>
          </p:nvSpPr>
          <p:spPr bwMode="auto">
            <a:xfrm flipH="1">
              <a:off x="2880" y="624"/>
              <a:ext cx="192"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8" name="Line 23"/>
            <p:cNvSpPr>
              <a:spLocks noChangeShapeType="1"/>
            </p:cNvSpPr>
            <p:nvPr/>
          </p:nvSpPr>
          <p:spPr bwMode="auto">
            <a:xfrm>
              <a:off x="2600" y="912"/>
              <a:ext cx="224" cy="0"/>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9" name="Line 24"/>
            <p:cNvSpPr>
              <a:spLocks noChangeShapeType="1"/>
            </p:cNvSpPr>
            <p:nvPr/>
          </p:nvSpPr>
          <p:spPr bwMode="auto">
            <a:xfrm>
              <a:off x="2400" y="912"/>
              <a:ext cx="96" cy="0"/>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0" name="Line 25"/>
            <p:cNvSpPr>
              <a:spLocks noChangeShapeType="1"/>
            </p:cNvSpPr>
            <p:nvPr/>
          </p:nvSpPr>
          <p:spPr bwMode="auto">
            <a:xfrm>
              <a:off x="1832" y="1200"/>
              <a:ext cx="632"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1" name="Line 26"/>
            <p:cNvSpPr>
              <a:spLocks noChangeShapeType="1"/>
            </p:cNvSpPr>
            <p:nvPr/>
          </p:nvSpPr>
          <p:spPr bwMode="auto">
            <a:xfrm>
              <a:off x="2616" y="1200"/>
              <a:ext cx="632"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2" name="Line 27"/>
            <p:cNvSpPr>
              <a:spLocks noChangeShapeType="1"/>
            </p:cNvSpPr>
            <p:nvPr/>
          </p:nvSpPr>
          <p:spPr bwMode="auto">
            <a:xfrm>
              <a:off x="2304" y="912"/>
              <a:ext cx="0" cy="1056"/>
            </a:xfrm>
            <a:prstGeom prst="line">
              <a:avLst/>
            </a:prstGeom>
            <a:noFill/>
            <a:ln w="28575">
              <a:solidFill>
                <a:srgbClr val="333399"/>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3" name="Line 28"/>
            <p:cNvSpPr>
              <a:spLocks noChangeShapeType="1"/>
            </p:cNvSpPr>
            <p:nvPr/>
          </p:nvSpPr>
          <p:spPr bwMode="auto">
            <a:xfrm>
              <a:off x="2696" y="912"/>
              <a:ext cx="0" cy="1056"/>
            </a:xfrm>
            <a:prstGeom prst="line">
              <a:avLst/>
            </a:prstGeom>
            <a:noFill/>
            <a:ln w="28575">
              <a:solidFill>
                <a:srgbClr val="333399"/>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4" name="Line 29"/>
            <p:cNvSpPr>
              <a:spLocks noChangeShapeType="1"/>
            </p:cNvSpPr>
            <p:nvPr/>
          </p:nvSpPr>
          <p:spPr bwMode="auto">
            <a:xfrm>
              <a:off x="2304" y="1976"/>
              <a:ext cx="384" cy="0"/>
            </a:xfrm>
            <a:prstGeom prst="line">
              <a:avLst/>
            </a:prstGeom>
            <a:noFill/>
            <a:ln w="28575">
              <a:solidFill>
                <a:srgbClr val="333399"/>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5" name="Line 30"/>
            <p:cNvSpPr>
              <a:spLocks noChangeShapeType="1"/>
            </p:cNvSpPr>
            <p:nvPr/>
          </p:nvSpPr>
          <p:spPr bwMode="auto">
            <a:xfrm>
              <a:off x="2136" y="784"/>
              <a:ext cx="0" cy="124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6" name="Line 31"/>
            <p:cNvSpPr>
              <a:spLocks noChangeShapeType="1"/>
            </p:cNvSpPr>
            <p:nvPr/>
          </p:nvSpPr>
          <p:spPr bwMode="auto">
            <a:xfrm>
              <a:off x="2968" y="768"/>
              <a:ext cx="0" cy="124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7" name="Line 32"/>
            <p:cNvSpPr>
              <a:spLocks noChangeShapeType="1"/>
            </p:cNvSpPr>
            <p:nvPr/>
          </p:nvSpPr>
          <p:spPr bwMode="auto">
            <a:xfrm>
              <a:off x="3408" y="960"/>
              <a:ext cx="192" cy="0"/>
            </a:xfrm>
            <a:prstGeom prst="line">
              <a:avLst/>
            </a:prstGeom>
            <a:noFill/>
            <a:ln w="1905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8" name="Line 33"/>
            <p:cNvSpPr>
              <a:spLocks noChangeShapeType="1"/>
            </p:cNvSpPr>
            <p:nvPr/>
          </p:nvSpPr>
          <p:spPr bwMode="auto">
            <a:xfrm flipH="1">
              <a:off x="1488" y="2112"/>
              <a:ext cx="192" cy="0"/>
            </a:xfrm>
            <a:prstGeom prst="line">
              <a:avLst/>
            </a:prstGeom>
            <a:noFill/>
            <a:ln w="1905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9" name="Oval 58"/>
            <p:cNvSpPr>
              <a:spLocks noChangeArrowheads="1"/>
            </p:cNvSpPr>
            <p:nvPr/>
          </p:nvSpPr>
          <p:spPr bwMode="auto">
            <a:xfrm>
              <a:off x="2488" y="568"/>
              <a:ext cx="96" cy="96"/>
            </a:xfrm>
            <a:prstGeom prst="ellipse">
              <a:avLst/>
            </a:prstGeom>
            <a:solidFill>
              <a:srgbClr val="FFFF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CC0000"/>
                  </a:solidFill>
                  <a:effectLst/>
                  <a:uLnTx/>
                  <a:uFillTx/>
                  <a:latin typeface="Tahoma" pitchFamily="34" charset="0"/>
                  <a:ea typeface="+mn-ea"/>
                  <a:cs typeface="+mn-cs"/>
                </a:rPr>
                <a:t>+</a:t>
              </a:r>
            </a:p>
          </p:txBody>
        </p:sp>
        <p:sp>
          <p:nvSpPr>
            <p:cNvPr id="60" name="Oval 59"/>
            <p:cNvSpPr>
              <a:spLocks noChangeArrowheads="1"/>
            </p:cNvSpPr>
            <p:nvPr/>
          </p:nvSpPr>
          <p:spPr bwMode="auto">
            <a:xfrm>
              <a:off x="2016" y="672"/>
              <a:ext cx="96" cy="96"/>
            </a:xfrm>
            <a:prstGeom prst="ellipse">
              <a:avLst/>
            </a:prstGeom>
            <a:solidFill>
              <a:srgbClr val="FFFF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CC0000"/>
                  </a:solidFill>
                  <a:effectLst/>
                  <a:uLnTx/>
                  <a:uFillTx/>
                  <a:latin typeface="Tahoma" pitchFamily="34" charset="0"/>
                  <a:ea typeface="+mn-ea"/>
                  <a:cs typeface="+mn-cs"/>
                </a:rPr>
                <a:t>-</a:t>
              </a:r>
            </a:p>
          </p:txBody>
        </p:sp>
        <p:sp>
          <p:nvSpPr>
            <p:cNvPr id="61" name="Oval 60"/>
            <p:cNvSpPr>
              <a:spLocks noChangeArrowheads="1"/>
            </p:cNvSpPr>
            <p:nvPr/>
          </p:nvSpPr>
          <p:spPr bwMode="auto">
            <a:xfrm>
              <a:off x="2976" y="672"/>
              <a:ext cx="96" cy="96"/>
            </a:xfrm>
            <a:prstGeom prst="ellipse">
              <a:avLst/>
            </a:prstGeom>
            <a:solidFill>
              <a:srgbClr val="FFFF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CC0000"/>
                  </a:solidFill>
                  <a:effectLst/>
                  <a:uLnTx/>
                  <a:uFillTx/>
                  <a:latin typeface="Tahoma" pitchFamily="34" charset="0"/>
                  <a:ea typeface="+mn-ea"/>
                  <a:cs typeface="+mn-cs"/>
                </a:rPr>
                <a:t>-</a:t>
              </a:r>
            </a:p>
          </p:txBody>
        </p:sp>
        <p:sp>
          <p:nvSpPr>
            <p:cNvPr id="62" name="Line 37"/>
            <p:cNvSpPr>
              <a:spLocks noChangeShapeType="1"/>
            </p:cNvSpPr>
            <p:nvPr/>
          </p:nvSpPr>
          <p:spPr bwMode="auto">
            <a:xfrm flipH="1">
              <a:off x="1944" y="600"/>
              <a:ext cx="192" cy="0"/>
            </a:xfrm>
            <a:prstGeom prst="line">
              <a:avLst/>
            </a:prstGeom>
            <a:noFill/>
            <a:ln w="1905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3" name="Line 38"/>
            <p:cNvSpPr>
              <a:spLocks noChangeShapeType="1"/>
            </p:cNvSpPr>
            <p:nvPr/>
          </p:nvSpPr>
          <p:spPr bwMode="auto">
            <a:xfrm>
              <a:off x="3088" y="600"/>
              <a:ext cx="192" cy="0"/>
            </a:xfrm>
            <a:prstGeom prst="line">
              <a:avLst/>
            </a:prstGeom>
            <a:noFill/>
            <a:ln w="1905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4" name="Line 39"/>
            <p:cNvSpPr>
              <a:spLocks noChangeShapeType="1"/>
            </p:cNvSpPr>
            <p:nvPr/>
          </p:nvSpPr>
          <p:spPr bwMode="auto">
            <a:xfrm>
              <a:off x="1872" y="1296"/>
              <a:ext cx="96"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5" name="Line 40"/>
            <p:cNvSpPr>
              <a:spLocks noChangeShapeType="1"/>
            </p:cNvSpPr>
            <p:nvPr/>
          </p:nvSpPr>
          <p:spPr bwMode="auto">
            <a:xfrm>
              <a:off x="1968" y="1392"/>
              <a:ext cx="96"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6" name="Line 41"/>
            <p:cNvSpPr>
              <a:spLocks noChangeShapeType="1"/>
            </p:cNvSpPr>
            <p:nvPr/>
          </p:nvSpPr>
          <p:spPr bwMode="auto">
            <a:xfrm>
              <a:off x="2064" y="1488"/>
              <a:ext cx="96"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7" name="Line 42"/>
            <p:cNvSpPr>
              <a:spLocks noChangeShapeType="1"/>
            </p:cNvSpPr>
            <p:nvPr/>
          </p:nvSpPr>
          <p:spPr bwMode="auto">
            <a:xfrm>
              <a:off x="2160" y="1584"/>
              <a:ext cx="96"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8" name="Line 43"/>
            <p:cNvSpPr>
              <a:spLocks noChangeShapeType="1"/>
            </p:cNvSpPr>
            <p:nvPr/>
          </p:nvSpPr>
          <p:spPr bwMode="auto">
            <a:xfrm>
              <a:off x="2256" y="1680"/>
              <a:ext cx="96"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9" name="Line 44"/>
            <p:cNvSpPr>
              <a:spLocks noChangeShapeType="1"/>
            </p:cNvSpPr>
            <p:nvPr/>
          </p:nvSpPr>
          <p:spPr bwMode="auto">
            <a:xfrm>
              <a:off x="2352" y="1776"/>
              <a:ext cx="96"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0" name="Line 45"/>
            <p:cNvSpPr>
              <a:spLocks noChangeShapeType="1"/>
            </p:cNvSpPr>
            <p:nvPr/>
          </p:nvSpPr>
          <p:spPr bwMode="auto">
            <a:xfrm>
              <a:off x="2448" y="1872"/>
              <a:ext cx="96"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1" name="Line 46"/>
            <p:cNvSpPr>
              <a:spLocks noChangeShapeType="1"/>
            </p:cNvSpPr>
            <p:nvPr/>
          </p:nvSpPr>
          <p:spPr bwMode="auto">
            <a:xfrm>
              <a:off x="2544" y="1968"/>
              <a:ext cx="96"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2" name="Line 47"/>
            <p:cNvSpPr>
              <a:spLocks noChangeShapeType="1"/>
            </p:cNvSpPr>
            <p:nvPr/>
          </p:nvSpPr>
          <p:spPr bwMode="auto">
            <a:xfrm>
              <a:off x="2640" y="2064"/>
              <a:ext cx="96"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3" name="Line 48"/>
            <p:cNvSpPr>
              <a:spLocks noChangeShapeType="1"/>
            </p:cNvSpPr>
            <p:nvPr/>
          </p:nvSpPr>
          <p:spPr bwMode="auto">
            <a:xfrm>
              <a:off x="2112" y="1296"/>
              <a:ext cx="96"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4" name="Line 49"/>
            <p:cNvSpPr>
              <a:spLocks noChangeShapeType="1"/>
            </p:cNvSpPr>
            <p:nvPr/>
          </p:nvSpPr>
          <p:spPr bwMode="auto">
            <a:xfrm>
              <a:off x="2304" y="1296"/>
              <a:ext cx="96"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5" name="Line 50"/>
            <p:cNvSpPr>
              <a:spLocks noChangeShapeType="1"/>
            </p:cNvSpPr>
            <p:nvPr/>
          </p:nvSpPr>
          <p:spPr bwMode="auto">
            <a:xfrm>
              <a:off x="2640" y="1296"/>
              <a:ext cx="96"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6" name="Line 51"/>
            <p:cNvSpPr>
              <a:spLocks noChangeShapeType="1"/>
            </p:cNvSpPr>
            <p:nvPr/>
          </p:nvSpPr>
          <p:spPr bwMode="auto">
            <a:xfrm>
              <a:off x="2832" y="1296"/>
              <a:ext cx="96"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7" name="Line 52"/>
            <p:cNvSpPr>
              <a:spLocks noChangeShapeType="1"/>
            </p:cNvSpPr>
            <p:nvPr/>
          </p:nvSpPr>
          <p:spPr bwMode="auto">
            <a:xfrm>
              <a:off x="3024" y="1296"/>
              <a:ext cx="96"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8" name="Line 53"/>
            <p:cNvSpPr>
              <a:spLocks noChangeShapeType="1"/>
            </p:cNvSpPr>
            <p:nvPr/>
          </p:nvSpPr>
          <p:spPr bwMode="auto">
            <a:xfrm>
              <a:off x="2672" y="1392"/>
              <a:ext cx="96"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9" name="Line 54"/>
            <p:cNvSpPr>
              <a:spLocks noChangeShapeType="1"/>
            </p:cNvSpPr>
            <p:nvPr/>
          </p:nvSpPr>
          <p:spPr bwMode="auto">
            <a:xfrm>
              <a:off x="2864" y="1392"/>
              <a:ext cx="96"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0" name="Line 55"/>
            <p:cNvSpPr>
              <a:spLocks noChangeShapeType="1"/>
            </p:cNvSpPr>
            <p:nvPr/>
          </p:nvSpPr>
          <p:spPr bwMode="auto">
            <a:xfrm>
              <a:off x="2896" y="1480"/>
              <a:ext cx="96"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1" name="Line 56"/>
            <p:cNvSpPr>
              <a:spLocks noChangeShapeType="1"/>
            </p:cNvSpPr>
            <p:nvPr/>
          </p:nvSpPr>
          <p:spPr bwMode="auto">
            <a:xfrm>
              <a:off x="3088" y="1480"/>
              <a:ext cx="96"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2" name="Line 57"/>
            <p:cNvSpPr>
              <a:spLocks noChangeShapeType="1"/>
            </p:cNvSpPr>
            <p:nvPr/>
          </p:nvSpPr>
          <p:spPr bwMode="auto">
            <a:xfrm>
              <a:off x="2640" y="1552"/>
              <a:ext cx="96"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3" name="Line 58"/>
            <p:cNvSpPr>
              <a:spLocks noChangeShapeType="1"/>
            </p:cNvSpPr>
            <p:nvPr/>
          </p:nvSpPr>
          <p:spPr bwMode="auto">
            <a:xfrm>
              <a:off x="2832" y="1552"/>
              <a:ext cx="96"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4" name="Line 59"/>
            <p:cNvSpPr>
              <a:spLocks noChangeShapeType="1"/>
            </p:cNvSpPr>
            <p:nvPr/>
          </p:nvSpPr>
          <p:spPr bwMode="auto">
            <a:xfrm>
              <a:off x="2904" y="1632"/>
              <a:ext cx="96"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5" name="Line 60"/>
            <p:cNvSpPr>
              <a:spLocks noChangeShapeType="1"/>
            </p:cNvSpPr>
            <p:nvPr/>
          </p:nvSpPr>
          <p:spPr bwMode="auto">
            <a:xfrm>
              <a:off x="3096" y="1632"/>
              <a:ext cx="96"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6" name="Line 61"/>
            <p:cNvSpPr>
              <a:spLocks noChangeShapeType="1"/>
            </p:cNvSpPr>
            <p:nvPr/>
          </p:nvSpPr>
          <p:spPr bwMode="auto">
            <a:xfrm>
              <a:off x="2640" y="1680"/>
              <a:ext cx="96"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7" name="Line 62"/>
            <p:cNvSpPr>
              <a:spLocks noChangeShapeType="1"/>
            </p:cNvSpPr>
            <p:nvPr/>
          </p:nvSpPr>
          <p:spPr bwMode="auto">
            <a:xfrm>
              <a:off x="2832" y="1680"/>
              <a:ext cx="96"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8" name="Line 63"/>
            <p:cNvSpPr>
              <a:spLocks noChangeShapeType="1"/>
            </p:cNvSpPr>
            <p:nvPr/>
          </p:nvSpPr>
          <p:spPr bwMode="auto">
            <a:xfrm>
              <a:off x="2928" y="1776"/>
              <a:ext cx="96"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9" name="Line 64"/>
            <p:cNvSpPr>
              <a:spLocks noChangeShapeType="1"/>
            </p:cNvSpPr>
            <p:nvPr/>
          </p:nvSpPr>
          <p:spPr bwMode="auto">
            <a:xfrm>
              <a:off x="3120" y="1776"/>
              <a:ext cx="96"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0" name="Line 65"/>
            <p:cNvSpPr>
              <a:spLocks noChangeShapeType="1"/>
            </p:cNvSpPr>
            <p:nvPr/>
          </p:nvSpPr>
          <p:spPr bwMode="auto">
            <a:xfrm>
              <a:off x="2736" y="1872"/>
              <a:ext cx="96"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1" name="Line 66"/>
            <p:cNvSpPr>
              <a:spLocks noChangeShapeType="1"/>
            </p:cNvSpPr>
            <p:nvPr/>
          </p:nvSpPr>
          <p:spPr bwMode="auto">
            <a:xfrm>
              <a:off x="2928" y="1872"/>
              <a:ext cx="96"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2" name="Line 67"/>
            <p:cNvSpPr>
              <a:spLocks noChangeShapeType="1"/>
            </p:cNvSpPr>
            <p:nvPr/>
          </p:nvSpPr>
          <p:spPr bwMode="auto">
            <a:xfrm>
              <a:off x="2960" y="1968"/>
              <a:ext cx="96"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3" name="Line 68"/>
            <p:cNvSpPr>
              <a:spLocks noChangeShapeType="1"/>
            </p:cNvSpPr>
            <p:nvPr/>
          </p:nvSpPr>
          <p:spPr bwMode="auto">
            <a:xfrm>
              <a:off x="3152" y="1968"/>
              <a:ext cx="96"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4" name="Line 69"/>
            <p:cNvSpPr>
              <a:spLocks noChangeShapeType="1"/>
            </p:cNvSpPr>
            <p:nvPr/>
          </p:nvSpPr>
          <p:spPr bwMode="auto">
            <a:xfrm>
              <a:off x="2736" y="2032"/>
              <a:ext cx="96"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5" name="Line 70"/>
            <p:cNvSpPr>
              <a:spLocks noChangeShapeType="1"/>
            </p:cNvSpPr>
            <p:nvPr/>
          </p:nvSpPr>
          <p:spPr bwMode="auto">
            <a:xfrm>
              <a:off x="2928" y="2032"/>
              <a:ext cx="96"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6" name="Line 71"/>
            <p:cNvSpPr>
              <a:spLocks noChangeShapeType="1"/>
            </p:cNvSpPr>
            <p:nvPr/>
          </p:nvSpPr>
          <p:spPr bwMode="auto">
            <a:xfrm>
              <a:off x="2880" y="2112"/>
              <a:ext cx="96"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7" name="Line 72"/>
            <p:cNvSpPr>
              <a:spLocks noChangeShapeType="1"/>
            </p:cNvSpPr>
            <p:nvPr/>
          </p:nvSpPr>
          <p:spPr bwMode="auto">
            <a:xfrm>
              <a:off x="3072" y="2112"/>
              <a:ext cx="96"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8" name="Line 73"/>
            <p:cNvSpPr>
              <a:spLocks noChangeShapeType="1"/>
            </p:cNvSpPr>
            <p:nvPr/>
          </p:nvSpPr>
          <p:spPr bwMode="auto">
            <a:xfrm>
              <a:off x="2304" y="2112"/>
              <a:ext cx="96"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9" name="Line 74"/>
            <p:cNvSpPr>
              <a:spLocks noChangeShapeType="1"/>
            </p:cNvSpPr>
            <p:nvPr/>
          </p:nvSpPr>
          <p:spPr bwMode="auto">
            <a:xfrm>
              <a:off x="2496" y="2112"/>
              <a:ext cx="96"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0" name="Line 75"/>
            <p:cNvSpPr>
              <a:spLocks noChangeShapeType="1"/>
            </p:cNvSpPr>
            <p:nvPr/>
          </p:nvSpPr>
          <p:spPr bwMode="auto">
            <a:xfrm>
              <a:off x="1920" y="1728"/>
              <a:ext cx="96"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1" name="Line 76"/>
            <p:cNvSpPr>
              <a:spLocks noChangeShapeType="1"/>
            </p:cNvSpPr>
            <p:nvPr/>
          </p:nvSpPr>
          <p:spPr bwMode="auto">
            <a:xfrm>
              <a:off x="2112" y="1728"/>
              <a:ext cx="96"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2" name="Line 77"/>
            <p:cNvSpPr>
              <a:spLocks noChangeShapeType="1"/>
            </p:cNvSpPr>
            <p:nvPr/>
          </p:nvSpPr>
          <p:spPr bwMode="auto">
            <a:xfrm>
              <a:off x="1888" y="1632"/>
              <a:ext cx="96"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3" name="Line 78"/>
            <p:cNvSpPr>
              <a:spLocks noChangeShapeType="1"/>
            </p:cNvSpPr>
            <p:nvPr/>
          </p:nvSpPr>
          <p:spPr bwMode="auto">
            <a:xfrm>
              <a:off x="2080" y="1632"/>
              <a:ext cx="96"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4" name="Line 79"/>
            <p:cNvSpPr>
              <a:spLocks noChangeShapeType="1"/>
            </p:cNvSpPr>
            <p:nvPr/>
          </p:nvSpPr>
          <p:spPr bwMode="auto">
            <a:xfrm>
              <a:off x="1872" y="1536"/>
              <a:ext cx="96"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5" name="Line 80"/>
            <p:cNvSpPr>
              <a:spLocks noChangeShapeType="1"/>
            </p:cNvSpPr>
            <p:nvPr/>
          </p:nvSpPr>
          <p:spPr bwMode="auto">
            <a:xfrm>
              <a:off x="2064" y="1536"/>
              <a:ext cx="96"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6" name="Line 81"/>
            <p:cNvSpPr>
              <a:spLocks noChangeShapeType="1"/>
            </p:cNvSpPr>
            <p:nvPr/>
          </p:nvSpPr>
          <p:spPr bwMode="auto">
            <a:xfrm>
              <a:off x="2112" y="1392"/>
              <a:ext cx="96"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7" name="Line 82"/>
            <p:cNvSpPr>
              <a:spLocks noChangeShapeType="1"/>
            </p:cNvSpPr>
            <p:nvPr/>
          </p:nvSpPr>
          <p:spPr bwMode="auto">
            <a:xfrm>
              <a:off x="2304" y="1392"/>
              <a:ext cx="96"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8" name="Line 83"/>
            <p:cNvSpPr>
              <a:spLocks noChangeShapeType="1"/>
            </p:cNvSpPr>
            <p:nvPr/>
          </p:nvSpPr>
          <p:spPr bwMode="auto">
            <a:xfrm>
              <a:off x="2112" y="1488"/>
              <a:ext cx="96"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9" name="Line 84"/>
            <p:cNvSpPr>
              <a:spLocks noChangeShapeType="1"/>
            </p:cNvSpPr>
            <p:nvPr/>
          </p:nvSpPr>
          <p:spPr bwMode="auto">
            <a:xfrm>
              <a:off x="2304" y="1488"/>
              <a:ext cx="96"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0" name="Line 85"/>
            <p:cNvSpPr>
              <a:spLocks noChangeShapeType="1"/>
            </p:cNvSpPr>
            <p:nvPr/>
          </p:nvSpPr>
          <p:spPr bwMode="auto">
            <a:xfrm>
              <a:off x="1872" y="1872"/>
              <a:ext cx="96"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1" name="Line 86"/>
            <p:cNvSpPr>
              <a:spLocks noChangeShapeType="1"/>
            </p:cNvSpPr>
            <p:nvPr/>
          </p:nvSpPr>
          <p:spPr bwMode="auto">
            <a:xfrm>
              <a:off x="2064" y="1872"/>
              <a:ext cx="96"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2" name="Line 87"/>
            <p:cNvSpPr>
              <a:spLocks noChangeShapeType="1"/>
            </p:cNvSpPr>
            <p:nvPr/>
          </p:nvSpPr>
          <p:spPr bwMode="auto">
            <a:xfrm>
              <a:off x="1920" y="1824"/>
              <a:ext cx="96"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3" name="Line 88"/>
            <p:cNvSpPr>
              <a:spLocks noChangeShapeType="1"/>
            </p:cNvSpPr>
            <p:nvPr/>
          </p:nvSpPr>
          <p:spPr bwMode="auto">
            <a:xfrm>
              <a:off x="2112" y="1824"/>
              <a:ext cx="96"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4" name="Line 89"/>
            <p:cNvSpPr>
              <a:spLocks noChangeShapeType="1"/>
            </p:cNvSpPr>
            <p:nvPr/>
          </p:nvSpPr>
          <p:spPr bwMode="auto">
            <a:xfrm>
              <a:off x="2160" y="2016"/>
              <a:ext cx="96"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5" name="Line 90"/>
            <p:cNvSpPr>
              <a:spLocks noChangeShapeType="1"/>
            </p:cNvSpPr>
            <p:nvPr/>
          </p:nvSpPr>
          <p:spPr bwMode="auto">
            <a:xfrm>
              <a:off x="2352" y="2016"/>
              <a:ext cx="96"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6" name="Line 91"/>
            <p:cNvSpPr>
              <a:spLocks noChangeShapeType="1"/>
            </p:cNvSpPr>
            <p:nvPr/>
          </p:nvSpPr>
          <p:spPr bwMode="auto">
            <a:xfrm>
              <a:off x="2160" y="1920"/>
              <a:ext cx="96"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7" name="Line 92"/>
            <p:cNvSpPr>
              <a:spLocks noChangeShapeType="1"/>
            </p:cNvSpPr>
            <p:nvPr/>
          </p:nvSpPr>
          <p:spPr bwMode="auto">
            <a:xfrm>
              <a:off x="2352" y="1920"/>
              <a:ext cx="96"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8" name="Line 93"/>
            <p:cNvSpPr>
              <a:spLocks noChangeShapeType="1"/>
            </p:cNvSpPr>
            <p:nvPr/>
          </p:nvSpPr>
          <p:spPr bwMode="auto">
            <a:xfrm>
              <a:off x="1872" y="1968"/>
              <a:ext cx="96"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9" name="Line 94"/>
            <p:cNvSpPr>
              <a:spLocks noChangeShapeType="1"/>
            </p:cNvSpPr>
            <p:nvPr/>
          </p:nvSpPr>
          <p:spPr bwMode="auto">
            <a:xfrm>
              <a:off x="1968" y="2016"/>
              <a:ext cx="96"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20" name="Line 95"/>
            <p:cNvSpPr>
              <a:spLocks noChangeShapeType="1"/>
            </p:cNvSpPr>
            <p:nvPr/>
          </p:nvSpPr>
          <p:spPr bwMode="auto">
            <a:xfrm>
              <a:off x="1920" y="2112"/>
              <a:ext cx="96"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21" name="Line 96"/>
            <p:cNvSpPr>
              <a:spLocks noChangeShapeType="1"/>
            </p:cNvSpPr>
            <p:nvPr/>
          </p:nvSpPr>
          <p:spPr bwMode="auto">
            <a:xfrm>
              <a:off x="3024" y="1392"/>
              <a:ext cx="96"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22" name="Text Box 97"/>
            <p:cNvSpPr txBox="1">
              <a:spLocks noChangeArrowheads="1"/>
            </p:cNvSpPr>
            <p:nvPr/>
          </p:nvSpPr>
          <p:spPr bwMode="auto">
            <a:xfrm>
              <a:off x="3336" y="520"/>
              <a:ext cx="624"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just" defTabSz="914400" rtl="0" eaLnBrk="0" fontAlgn="base" latinLnBrk="0" hangingPunct="0">
                <a:lnSpc>
                  <a:spcPct val="100000"/>
                </a:lnSpc>
                <a:spcBef>
                  <a:spcPct val="5000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Tahoma" pitchFamily="34" charset="0"/>
                  <a:ea typeface="+mn-ea"/>
                  <a:cs typeface="+mn-cs"/>
                </a:rPr>
                <a:t>dd NaOH</a:t>
              </a:r>
            </a:p>
          </p:txBody>
        </p:sp>
        <p:sp>
          <p:nvSpPr>
            <p:cNvPr id="123" name="Text Box 98"/>
            <p:cNvSpPr txBox="1">
              <a:spLocks noChangeArrowheads="1"/>
            </p:cNvSpPr>
            <p:nvPr/>
          </p:nvSpPr>
          <p:spPr bwMode="auto">
            <a:xfrm>
              <a:off x="3696" y="1200"/>
              <a:ext cx="62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just" defTabSz="914400" rtl="0" eaLnBrk="0" fontAlgn="base" latinLnBrk="0" hangingPunct="0">
                <a:lnSpc>
                  <a:spcPct val="100000"/>
                </a:lnSpc>
                <a:spcBef>
                  <a:spcPct val="5000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Tahoma" pitchFamily="34" charset="0"/>
                  <a:ea typeface="+mn-ea"/>
                  <a:cs typeface="+mn-cs"/>
                </a:rPr>
                <a:t>dd NaCl</a:t>
              </a:r>
            </a:p>
          </p:txBody>
        </p:sp>
        <p:sp>
          <p:nvSpPr>
            <p:cNvPr id="124" name="Text Box 99"/>
            <p:cNvSpPr txBox="1">
              <a:spLocks noChangeArrowheads="1"/>
            </p:cNvSpPr>
            <p:nvPr/>
          </p:nvSpPr>
          <p:spPr bwMode="auto">
            <a:xfrm>
              <a:off x="3648" y="1632"/>
              <a:ext cx="624"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just" defTabSz="914400" rtl="0" eaLnBrk="0" fontAlgn="base" latinLnBrk="0" hangingPunct="0">
                <a:lnSpc>
                  <a:spcPct val="100000"/>
                </a:lnSpc>
                <a:spcBef>
                  <a:spcPct val="5000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Tahoma" pitchFamily="34" charset="0"/>
                  <a:ea typeface="+mn-ea"/>
                  <a:cs typeface="+mn-cs"/>
                </a:rPr>
                <a:t>dd NaOH</a:t>
              </a:r>
            </a:p>
          </p:txBody>
        </p:sp>
        <p:sp>
          <p:nvSpPr>
            <p:cNvPr id="125" name="Text Box 100"/>
            <p:cNvSpPr txBox="1">
              <a:spLocks noChangeArrowheads="1"/>
            </p:cNvSpPr>
            <p:nvPr/>
          </p:nvSpPr>
          <p:spPr bwMode="auto">
            <a:xfrm>
              <a:off x="976" y="2032"/>
              <a:ext cx="624"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just" defTabSz="914400" rtl="0" eaLnBrk="0" fontAlgn="base" latinLnBrk="0" hangingPunct="0">
                <a:lnSpc>
                  <a:spcPct val="100000"/>
                </a:lnSpc>
                <a:spcBef>
                  <a:spcPct val="5000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Tahoma" pitchFamily="34" charset="0"/>
                  <a:ea typeface="+mn-ea"/>
                  <a:cs typeface="+mn-cs"/>
                </a:rPr>
                <a:t>dd NaOH</a:t>
              </a:r>
            </a:p>
          </p:txBody>
        </p:sp>
        <p:sp>
          <p:nvSpPr>
            <p:cNvPr id="126" name="Text Box 101"/>
            <p:cNvSpPr txBox="1">
              <a:spLocks noChangeArrowheads="1"/>
            </p:cNvSpPr>
            <p:nvPr/>
          </p:nvSpPr>
          <p:spPr bwMode="auto">
            <a:xfrm>
              <a:off x="576" y="1574"/>
              <a:ext cx="62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just" defTabSz="914400" rtl="0" eaLnBrk="0" fontAlgn="base" latinLnBrk="0" hangingPunct="0">
                <a:lnSpc>
                  <a:spcPct val="100000"/>
                </a:lnSpc>
                <a:spcBef>
                  <a:spcPct val="5000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Tahoma" pitchFamily="34" charset="0"/>
                  <a:ea typeface="+mn-ea"/>
                  <a:cs typeface="+mn-cs"/>
                </a:rPr>
                <a:t>Cực âm</a:t>
              </a:r>
            </a:p>
          </p:txBody>
        </p:sp>
        <p:sp>
          <p:nvSpPr>
            <p:cNvPr id="127" name="Text Box 102"/>
            <p:cNvSpPr txBox="1">
              <a:spLocks noChangeArrowheads="1"/>
            </p:cNvSpPr>
            <p:nvPr/>
          </p:nvSpPr>
          <p:spPr bwMode="auto">
            <a:xfrm>
              <a:off x="624" y="1190"/>
              <a:ext cx="816"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just" defTabSz="914400" rtl="0" eaLnBrk="0" fontAlgn="base" latinLnBrk="0" hangingPunct="0">
                <a:lnSpc>
                  <a:spcPct val="100000"/>
                </a:lnSpc>
                <a:spcBef>
                  <a:spcPct val="50000"/>
                </a:spcBef>
                <a:spcAft>
                  <a:spcPct val="0"/>
                </a:spcAft>
                <a:buClrTx/>
                <a:buSzTx/>
                <a:buFontTx/>
                <a:buNone/>
                <a:tabLst/>
                <a:defRPr/>
              </a:pPr>
              <a:r>
                <a:rPr kumimoji="0" lang="en-US" sz="1000" b="1" i="0" u="none" strike="noStrike" kern="1200" cap="none" spc="0" normalizeH="0" baseline="0" noProof="0" dirty="0" err="1">
                  <a:ln>
                    <a:noFill/>
                  </a:ln>
                  <a:solidFill>
                    <a:srgbClr val="000000"/>
                  </a:solidFill>
                  <a:effectLst/>
                  <a:uLnTx/>
                  <a:uFillTx/>
                  <a:latin typeface="Tahoma" pitchFamily="34" charset="0"/>
                  <a:ea typeface="+mn-ea"/>
                  <a:cs typeface="+mn-cs"/>
                </a:rPr>
                <a:t>Màng</a:t>
              </a:r>
              <a:r>
                <a:rPr kumimoji="0" lang="en-US" sz="1000" b="1" i="0" u="none" strike="noStrike" kern="1200" cap="none" spc="0" normalizeH="0" baseline="0" noProof="0" dirty="0">
                  <a:ln>
                    <a:noFill/>
                  </a:ln>
                  <a:solidFill>
                    <a:srgbClr val="000000"/>
                  </a:solidFill>
                  <a:effectLst/>
                  <a:uLnTx/>
                  <a:uFillTx/>
                  <a:latin typeface="Tahoma" pitchFamily="34" charset="0"/>
                  <a:ea typeface="+mn-ea"/>
                  <a:cs typeface="+mn-cs"/>
                </a:rPr>
                <a:t> </a:t>
              </a:r>
              <a:r>
                <a:rPr kumimoji="0" lang="en-US" sz="1000" b="1" i="0" u="none" strike="noStrike" kern="1200" cap="none" spc="0" normalizeH="0" baseline="0" noProof="0" dirty="0" err="1">
                  <a:ln>
                    <a:noFill/>
                  </a:ln>
                  <a:solidFill>
                    <a:srgbClr val="000000"/>
                  </a:solidFill>
                  <a:effectLst/>
                  <a:uLnTx/>
                  <a:uFillTx/>
                  <a:latin typeface="Tahoma" pitchFamily="34" charset="0"/>
                  <a:ea typeface="+mn-ea"/>
                  <a:cs typeface="+mn-cs"/>
                </a:rPr>
                <a:t>ngăn</a:t>
              </a:r>
              <a:r>
                <a:rPr kumimoji="0" lang="en-US" sz="1000" b="1" i="0" u="none" strike="noStrike" kern="1200" cap="none" spc="0" normalizeH="0" baseline="0" noProof="0" dirty="0">
                  <a:ln>
                    <a:noFill/>
                  </a:ln>
                  <a:solidFill>
                    <a:srgbClr val="000000"/>
                  </a:solidFill>
                  <a:effectLst/>
                  <a:uLnTx/>
                  <a:uFillTx/>
                  <a:latin typeface="Tahoma" pitchFamily="34" charset="0"/>
                  <a:ea typeface="+mn-ea"/>
                  <a:cs typeface="+mn-cs"/>
                </a:rPr>
                <a:t> </a:t>
              </a:r>
              <a:r>
                <a:rPr kumimoji="0" lang="en-US" sz="1000" b="1" i="0" u="none" strike="noStrike" kern="1200" cap="none" spc="0" normalizeH="0" baseline="0" noProof="0" dirty="0" err="1">
                  <a:ln>
                    <a:noFill/>
                  </a:ln>
                  <a:solidFill>
                    <a:srgbClr val="000000"/>
                  </a:solidFill>
                  <a:effectLst/>
                  <a:uLnTx/>
                  <a:uFillTx/>
                  <a:latin typeface="Tahoma" pitchFamily="34" charset="0"/>
                  <a:ea typeface="+mn-ea"/>
                  <a:cs typeface="+mn-cs"/>
                </a:rPr>
                <a:t>xốp</a:t>
              </a:r>
              <a:endParaRPr kumimoji="0" lang="en-US" sz="1000" b="1" i="0" u="none" strike="noStrike" kern="1200" cap="none" spc="0" normalizeH="0" baseline="0" noProof="0" dirty="0">
                <a:ln>
                  <a:noFill/>
                </a:ln>
                <a:solidFill>
                  <a:srgbClr val="000000"/>
                </a:solidFill>
                <a:effectLst/>
                <a:uLnTx/>
                <a:uFillTx/>
                <a:latin typeface="Tahoma" pitchFamily="34" charset="0"/>
                <a:ea typeface="+mn-ea"/>
                <a:cs typeface="+mn-cs"/>
              </a:endParaRPr>
            </a:p>
          </p:txBody>
        </p:sp>
        <p:sp>
          <p:nvSpPr>
            <p:cNvPr id="128" name="Text Box 103"/>
            <p:cNvSpPr txBox="1">
              <a:spLocks noChangeArrowheads="1"/>
            </p:cNvSpPr>
            <p:nvPr/>
          </p:nvSpPr>
          <p:spPr bwMode="auto">
            <a:xfrm>
              <a:off x="768" y="902"/>
              <a:ext cx="81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just" defTabSz="914400" rtl="0" eaLnBrk="0" fontAlgn="base" latinLnBrk="0" hangingPunct="0">
                <a:lnSpc>
                  <a:spcPct val="100000"/>
                </a:lnSpc>
                <a:spcBef>
                  <a:spcPct val="5000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Tahoma" pitchFamily="34" charset="0"/>
                  <a:ea typeface="+mn-ea"/>
                  <a:cs typeface="+mn-cs"/>
                </a:rPr>
                <a:t>Cực dương</a:t>
              </a:r>
            </a:p>
          </p:txBody>
        </p:sp>
        <p:pic>
          <p:nvPicPr>
            <p:cNvPr id="129" name="Picture 12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20" y="465"/>
              <a:ext cx="240" cy="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0" name="Line 105"/>
            <p:cNvSpPr>
              <a:spLocks noChangeShapeType="1"/>
            </p:cNvSpPr>
            <p:nvPr/>
          </p:nvSpPr>
          <p:spPr bwMode="auto">
            <a:xfrm>
              <a:off x="1008" y="1728"/>
              <a:ext cx="1120" cy="24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1" name="Line 106"/>
            <p:cNvSpPr>
              <a:spLocks noChangeShapeType="1"/>
            </p:cNvSpPr>
            <p:nvPr/>
          </p:nvSpPr>
          <p:spPr bwMode="auto">
            <a:xfrm>
              <a:off x="1344" y="1296"/>
              <a:ext cx="960" cy="288"/>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2" name="Line 107"/>
            <p:cNvSpPr>
              <a:spLocks noChangeShapeType="1"/>
            </p:cNvSpPr>
            <p:nvPr/>
          </p:nvSpPr>
          <p:spPr bwMode="auto">
            <a:xfrm>
              <a:off x="1344" y="1008"/>
              <a:ext cx="1152" cy="144"/>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3" name="Line 108"/>
            <p:cNvSpPr>
              <a:spLocks noChangeShapeType="1"/>
            </p:cNvSpPr>
            <p:nvPr/>
          </p:nvSpPr>
          <p:spPr bwMode="auto">
            <a:xfrm flipV="1">
              <a:off x="3072" y="1776"/>
              <a:ext cx="624" cy="144"/>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4" name="Line 109"/>
            <p:cNvSpPr>
              <a:spLocks noChangeShapeType="1"/>
            </p:cNvSpPr>
            <p:nvPr/>
          </p:nvSpPr>
          <p:spPr bwMode="auto">
            <a:xfrm flipV="1">
              <a:off x="2832" y="1296"/>
              <a:ext cx="912" cy="192"/>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135" name="Picture 13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06" y="816"/>
              <a:ext cx="227" cy="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36" name="Picture 22" descr="book9"/>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2980" y="1127125"/>
            <a:ext cx="880706" cy="617537"/>
          </a:xfrm>
          <a:prstGeom prst="rect">
            <a:avLst/>
          </a:prstGeom>
          <a:noFill/>
          <a:extLst>
            <a:ext uri="{909E8E84-426E-40DD-AFC4-6F175D3DCCD1}">
              <a14:hiddenFill xmlns:a14="http://schemas.microsoft.com/office/drawing/2010/main">
                <a:solidFill>
                  <a:srgbClr val="FFFFFF"/>
                </a:solidFill>
              </a14:hiddenFill>
            </a:ext>
          </a:extLst>
        </p:spPr>
      </p:pic>
      <p:sp>
        <p:nvSpPr>
          <p:cNvPr id="137" name="Rectangle 23"/>
          <p:cNvSpPr>
            <a:spLocks noChangeArrowheads="1"/>
          </p:cNvSpPr>
          <p:nvPr/>
        </p:nvSpPr>
        <p:spPr bwMode="auto">
          <a:xfrm>
            <a:off x="5192974" y="1489930"/>
            <a:ext cx="3722426" cy="830997"/>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Khí</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thoát</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ra</a:t>
            </a:r>
            <a:r>
              <a:rPr lang="en-US" sz="2400" b="1" dirty="0">
                <a:solidFill>
                  <a:srgbClr val="0000FF"/>
                </a:solidFill>
                <a:latin typeface="Times New Roman" pitchFamily="18" charset="0"/>
              </a:rPr>
              <a:t> ở </a:t>
            </a:r>
            <a:r>
              <a:rPr lang="en-US" sz="2400" b="1" dirty="0" err="1">
                <a:solidFill>
                  <a:srgbClr val="0000FF"/>
                </a:solidFill>
                <a:latin typeface="Times New Roman" pitchFamily="18" charset="0"/>
              </a:rPr>
              <a:t>cực</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âm</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là</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khí</a:t>
            </a:r>
            <a:r>
              <a:rPr lang="en-US" sz="2400" b="1" dirty="0">
                <a:solidFill>
                  <a:srgbClr val="0000FF"/>
                </a:solidFill>
                <a:latin typeface="Times New Roman" pitchFamily="18" charset="0"/>
              </a:rPr>
              <a:t>  H</a:t>
            </a:r>
            <a:r>
              <a:rPr lang="en-US" sz="2400" b="1" baseline="-25000" dirty="0">
                <a:solidFill>
                  <a:srgbClr val="0000FF"/>
                </a:solidFill>
                <a:latin typeface="Times New Roman" pitchFamily="18" charset="0"/>
              </a:rPr>
              <a:t>2</a:t>
            </a:r>
            <a:r>
              <a:rPr lang="en-US" sz="2400" b="1" dirty="0">
                <a:solidFill>
                  <a:srgbClr val="0000FF"/>
                </a:solidFill>
                <a:latin typeface="Times New Roman" pitchFamily="18" charset="0"/>
              </a:rPr>
              <a:t>.</a:t>
            </a:r>
          </a:p>
        </p:txBody>
      </p:sp>
      <p:sp>
        <p:nvSpPr>
          <p:cNvPr id="138" name="Rectangle 24"/>
          <p:cNvSpPr>
            <a:spLocks noChangeArrowheads="1"/>
          </p:cNvSpPr>
          <p:nvPr/>
        </p:nvSpPr>
        <p:spPr bwMode="auto">
          <a:xfrm>
            <a:off x="5223681" y="2704734"/>
            <a:ext cx="3733800" cy="830997"/>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Khí</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thoát</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ra</a:t>
            </a:r>
            <a:r>
              <a:rPr lang="en-US" sz="2400" b="1" dirty="0">
                <a:solidFill>
                  <a:srgbClr val="0000FF"/>
                </a:solidFill>
                <a:latin typeface="Times New Roman" pitchFamily="18" charset="0"/>
              </a:rPr>
              <a:t> ở </a:t>
            </a:r>
            <a:r>
              <a:rPr lang="en-US" sz="2400" b="1" dirty="0" err="1">
                <a:solidFill>
                  <a:srgbClr val="0000FF"/>
                </a:solidFill>
                <a:latin typeface="Times New Roman" pitchFamily="18" charset="0"/>
              </a:rPr>
              <a:t>cực</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dương</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là</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khí</a:t>
            </a:r>
            <a:r>
              <a:rPr lang="en-US" sz="2400" b="1" dirty="0">
                <a:solidFill>
                  <a:srgbClr val="0000FF"/>
                </a:solidFill>
                <a:latin typeface="Times New Roman" pitchFamily="18" charset="0"/>
              </a:rPr>
              <a:t>  Cl</a:t>
            </a:r>
            <a:r>
              <a:rPr lang="en-US" sz="2400" b="1" baseline="-25000" dirty="0">
                <a:solidFill>
                  <a:srgbClr val="0000FF"/>
                </a:solidFill>
                <a:latin typeface="Times New Roman" pitchFamily="18" charset="0"/>
              </a:rPr>
              <a:t>2</a:t>
            </a:r>
            <a:r>
              <a:rPr lang="en-US" sz="2400" b="1" dirty="0">
                <a:solidFill>
                  <a:srgbClr val="0000FF"/>
                </a:solidFill>
                <a:latin typeface="Times New Roman" pitchFamily="18" charset="0"/>
              </a:rPr>
              <a:t>.</a:t>
            </a:r>
          </a:p>
        </p:txBody>
      </p:sp>
    </p:spTree>
    <p:extLst>
      <p:ext uri="{BB962C8B-B14F-4D97-AF65-F5344CB8AC3E}">
        <p14:creationId xmlns:p14="http://schemas.microsoft.com/office/powerpoint/2010/main" val="2568474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xit" presetSubtype="0" fill="hold" grpId="1" nodeType="clickEffect">
                                  <p:stCondLst>
                                    <p:cond delay="0"/>
                                  </p:stCondLst>
                                  <p:childTnLst>
                                    <p:animEffect transition="out" filter="fade">
                                      <p:cBhvr>
                                        <p:cTn id="11" dur="1000"/>
                                        <p:tgtEl>
                                          <p:spTgt spid="17"/>
                                        </p:tgtEl>
                                      </p:cBhvr>
                                    </p:animEffect>
                                    <p:anim calcmode="lin" valueType="num">
                                      <p:cBhvr>
                                        <p:cTn id="12" dur="1000"/>
                                        <p:tgtEl>
                                          <p:spTgt spid="17"/>
                                        </p:tgtEl>
                                        <p:attrNameLst>
                                          <p:attrName>ppt_x</p:attrName>
                                        </p:attrNameLst>
                                      </p:cBhvr>
                                      <p:tavLst>
                                        <p:tav tm="0">
                                          <p:val>
                                            <p:strVal val="ppt_x"/>
                                          </p:val>
                                        </p:tav>
                                        <p:tav tm="100000">
                                          <p:val>
                                            <p:strVal val="ppt_x"/>
                                          </p:val>
                                        </p:tav>
                                      </p:tavLst>
                                    </p:anim>
                                    <p:anim calcmode="lin" valueType="num">
                                      <p:cBhvr>
                                        <p:cTn id="13" dur="1000"/>
                                        <p:tgtEl>
                                          <p:spTgt spid="17"/>
                                        </p:tgtEl>
                                        <p:attrNameLst>
                                          <p:attrName>ppt_y</p:attrName>
                                        </p:attrNameLst>
                                      </p:cBhvr>
                                      <p:tavLst>
                                        <p:tav tm="0">
                                          <p:val>
                                            <p:strVal val="ppt_y"/>
                                          </p:val>
                                        </p:tav>
                                        <p:tav tm="100000">
                                          <p:val>
                                            <p:strVal val="ppt_y+.1"/>
                                          </p:val>
                                        </p:tav>
                                      </p:tavLst>
                                    </p:anim>
                                    <p:set>
                                      <p:cBhvr>
                                        <p:cTn id="14" dur="1" fill="hold">
                                          <p:stCondLst>
                                            <p:cond delay="999"/>
                                          </p:stCondLst>
                                        </p:cTn>
                                        <p:tgtEl>
                                          <p:spTgt spid="1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37"/>
                                        </p:tgtEl>
                                        <p:attrNameLst>
                                          <p:attrName>style.visibility</p:attrName>
                                        </p:attrNameLst>
                                      </p:cBhvr>
                                      <p:to>
                                        <p:strVal val="visible"/>
                                      </p:to>
                                    </p:set>
                                    <p:animEffect transition="in" filter="wipe(down)">
                                      <p:cBhvr>
                                        <p:cTn id="19" dur="500"/>
                                        <p:tgtEl>
                                          <p:spTgt spid="13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down)">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xit" presetSubtype="0" fill="hold" grpId="1" nodeType="clickEffect">
                                  <p:stCondLst>
                                    <p:cond delay="0"/>
                                  </p:stCondLst>
                                  <p:childTnLst>
                                    <p:animEffect transition="out" filter="fade">
                                      <p:cBhvr>
                                        <p:cTn id="28" dur="1000"/>
                                        <p:tgtEl>
                                          <p:spTgt spid="18"/>
                                        </p:tgtEl>
                                      </p:cBhvr>
                                    </p:animEffect>
                                    <p:anim calcmode="lin" valueType="num">
                                      <p:cBhvr>
                                        <p:cTn id="29" dur="1000"/>
                                        <p:tgtEl>
                                          <p:spTgt spid="18"/>
                                        </p:tgtEl>
                                        <p:attrNameLst>
                                          <p:attrName>ppt_x</p:attrName>
                                        </p:attrNameLst>
                                      </p:cBhvr>
                                      <p:tavLst>
                                        <p:tav tm="0">
                                          <p:val>
                                            <p:strVal val="ppt_x"/>
                                          </p:val>
                                        </p:tav>
                                        <p:tav tm="100000">
                                          <p:val>
                                            <p:strVal val="ppt_x"/>
                                          </p:val>
                                        </p:tav>
                                      </p:tavLst>
                                    </p:anim>
                                    <p:anim calcmode="lin" valueType="num">
                                      <p:cBhvr>
                                        <p:cTn id="30" dur="1000"/>
                                        <p:tgtEl>
                                          <p:spTgt spid="18"/>
                                        </p:tgtEl>
                                        <p:attrNameLst>
                                          <p:attrName>ppt_y</p:attrName>
                                        </p:attrNameLst>
                                      </p:cBhvr>
                                      <p:tavLst>
                                        <p:tav tm="0">
                                          <p:val>
                                            <p:strVal val="ppt_y"/>
                                          </p:val>
                                        </p:tav>
                                        <p:tav tm="100000">
                                          <p:val>
                                            <p:strVal val="ppt_y+.1"/>
                                          </p:val>
                                        </p:tav>
                                      </p:tavLst>
                                    </p:anim>
                                    <p:set>
                                      <p:cBhvr>
                                        <p:cTn id="31" dur="1" fill="hold">
                                          <p:stCondLst>
                                            <p:cond delay="999"/>
                                          </p:stCondLst>
                                        </p:cTn>
                                        <p:tgtEl>
                                          <p:spTgt spid="18"/>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38"/>
                                        </p:tgtEl>
                                        <p:attrNameLst>
                                          <p:attrName>style.visibility</p:attrName>
                                        </p:attrNameLst>
                                      </p:cBhvr>
                                      <p:to>
                                        <p:strVal val="visible"/>
                                      </p:to>
                                    </p:set>
                                    <p:animEffect transition="in" filter="wipe(down)">
                                      <p:cBhvr>
                                        <p:cTn id="36" dur="500"/>
                                        <p:tgtEl>
                                          <p:spTgt spid="138"/>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down)">
                                      <p:cBhvr>
                                        <p:cTn id="41" dur="500"/>
                                        <p:tgtEl>
                                          <p:spTgt spid="19"/>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xit" presetSubtype="0" fill="hold" grpId="2" nodeType="clickEffect">
                                  <p:stCondLst>
                                    <p:cond delay="0"/>
                                  </p:stCondLst>
                                  <p:childTnLst>
                                    <p:animEffect transition="out" filter="fade">
                                      <p:cBhvr>
                                        <p:cTn id="45" dur="1000"/>
                                        <p:tgtEl>
                                          <p:spTgt spid="17"/>
                                        </p:tgtEl>
                                      </p:cBhvr>
                                    </p:animEffect>
                                    <p:anim calcmode="lin" valueType="num">
                                      <p:cBhvr>
                                        <p:cTn id="46" dur="1000"/>
                                        <p:tgtEl>
                                          <p:spTgt spid="17"/>
                                        </p:tgtEl>
                                        <p:attrNameLst>
                                          <p:attrName>ppt_x</p:attrName>
                                        </p:attrNameLst>
                                      </p:cBhvr>
                                      <p:tavLst>
                                        <p:tav tm="0">
                                          <p:val>
                                            <p:strVal val="ppt_x"/>
                                          </p:val>
                                        </p:tav>
                                        <p:tav tm="100000">
                                          <p:val>
                                            <p:strVal val="ppt_x"/>
                                          </p:val>
                                        </p:tav>
                                      </p:tavLst>
                                    </p:anim>
                                    <p:anim calcmode="lin" valueType="num">
                                      <p:cBhvr>
                                        <p:cTn id="47" dur="1000"/>
                                        <p:tgtEl>
                                          <p:spTgt spid="17"/>
                                        </p:tgtEl>
                                        <p:attrNameLst>
                                          <p:attrName>ppt_y</p:attrName>
                                        </p:attrNameLst>
                                      </p:cBhvr>
                                      <p:tavLst>
                                        <p:tav tm="0">
                                          <p:val>
                                            <p:strVal val="ppt_y"/>
                                          </p:val>
                                        </p:tav>
                                        <p:tav tm="100000">
                                          <p:val>
                                            <p:strVal val="ppt_y+.1"/>
                                          </p:val>
                                        </p:tav>
                                      </p:tavLst>
                                    </p:anim>
                                    <p:set>
                                      <p:cBhvr>
                                        <p:cTn id="48" dur="1" fill="hold">
                                          <p:stCondLst>
                                            <p:cond delay="999"/>
                                          </p:stCondLst>
                                        </p:cTn>
                                        <p:tgtEl>
                                          <p:spTgt spid="17"/>
                                        </p:tgtEl>
                                        <p:attrNameLst>
                                          <p:attrName>style.visibility</p:attrName>
                                        </p:attrNameLst>
                                      </p:cBhvr>
                                      <p:to>
                                        <p:strVal val="hidden"/>
                                      </p:to>
                                    </p:set>
                                  </p:childTnLst>
                                </p:cTn>
                              </p:par>
                              <p:par>
                                <p:cTn id="49" presetID="42" presetClass="exit" presetSubtype="0" fill="hold" grpId="1" nodeType="withEffect">
                                  <p:stCondLst>
                                    <p:cond delay="0"/>
                                  </p:stCondLst>
                                  <p:childTnLst>
                                    <p:animEffect transition="out" filter="fade">
                                      <p:cBhvr>
                                        <p:cTn id="50" dur="1000"/>
                                        <p:tgtEl>
                                          <p:spTgt spid="137"/>
                                        </p:tgtEl>
                                      </p:cBhvr>
                                    </p:animEffect>
                                    <p:anim calcmode="lin" valueType="num">
                                      <p:cBhvr>
                                        <p:cTn id="51" dur="1000"/>
                                        <p:tgtEl>
                                          <p:spTgt spid="137"/>
                                        </p:tgtEl>
                                        <p:attrNameLst>
                                          <p:attrName>ppt_x</p:attrName>
                                        </p:attrNameLst>
                                      </p:cBhvr>
                                      <p:tavLst>
                                        <p:tav tm="0">
                                          <p:val>
                                            <p:strVal val="ppt_x"/>
                                          </p:val>
                                        </p:tav>
                                        <p:tav tm="100000">
                                          <p:val>
                                            <p:strVal val="ppt_x"/>
                                          </p:val>
                                        </p:tav>
                                      </p:tavLst>
                                    </p:anim>
                                    <p:anim calcmode="lin" valueType="num">
                                      <p:cBhvr>
                                        <p:cTn id="52" dur="1000"/>
                                        <p:tgtEl>
                                          <p:spTgt spid="137"/>
                                        </p:tgtEl>
                                        <p:attrNameLst>
                                          <p:attrName>ppt_y</p:attrName>
                                        </p:attrNameLst>
                                      </p:cBhvr>
                                      <p:tavLst>
                                        <p:tav tm="0">
                                          <p:val>
                                            <p:strVal val="ppt_y"/>
                                          </p:val>
                                        </p:tav>
                                        <p:tav tm="100000">
                                          <p:val>
                                            <p:strVal val="ppt_y+.1"/>
                                          </p:val>
                                        </p:tav>
                                      </p:tavLst>
                                    </p:anim>
                                    <p:set>
                                      <p:cBhvr>
                                        <p:cTn id="53" dur="1" fill="hold">
                                          <p:stCondLst>
                                            <p:cond delay="999"/>
                                          </p:stCondLst>
                                        </p:cTn>
                                        <p:tgtEl>
                                          <p:spTgt spid="137"/>
                                        </p:tgtEl>
                                        <p:attrNameLst>
                                          <p:attrName>style.visibility</p:attrName>
                                        </p:attrNameLst>
                                      </p:cBhvr>
                                      <p:to>
                                        <p:strVal val="hidden"/>
                                      </p:to>
                                    </p:set>
                                  </p:childTnLst>
                                </p:cTn>
                              </p:par>
                              <p:par>
                                <p:cTn id="54" presetID="42" presetClass="exit" presetSubtype="0" fill="hold" grpId="2" nodeType="withEffect">
                                  <p:stCondLst>
                                    <p:cond delay="0"/>
                                  </p:stCondLst>
                                  <p:childTnLst>
                                    <p:animEffect transition="out" filter="fade">
                                      <p:cBhvr>
                                        <p:cTn id="55" dur="1000"/>
                                        <p:tgtEl>
                                          <p:spTgt spid="18"/>
                                        </p:tgtEl>
                                      </p:cBhvr>
                                    </p:animEffect>
                                    <p:anim calcmode="lin" valueType="num">
                                      <p:cBhvr>
                                        <p:cTn id="56" dur="1000"/>
                                        <p:tgtEl>
                                          <p:spTgt spid="18"/>
                                        </p:tgtEl>
                                        <p:attrNameLst>
                                          <p:attrName>ppt_x</p:attrName>
                                        </p:attrNameLst>
                                      </p:cBhvr>
                                      <p:tavLst>
                                        <p:tav tm="0">
                                          <p:val>
                                            <p:strVal val="ppt_x"/>
                                          </p:val>
                                        </p:tav>
                                        <p:tav tm="100000">
                                          <p:val>
                                            <p:strVal val="ppt_x"/>
                                          </p:val>
                                        </p:tav>
                                      </p:tavLst>
                                    </p:anim>
                                    <p:anim calcmode="lin" valueType="num">
                                      <p:cBhvr>
                                        <p:cTn id="57" dur="1000"/>
                                        <p:tgtEl>
                                          <p:spTgt spid="18"/>
                                        </p:tgtEl>
                                        <p:attrNameLst>
                                          <p:attrName>ppt_y</p:attrName>
                                        </p:attrNameLst>
                                      </p:cBhvr>
                                      <p:tavLst>
                                        <p:tav tm="0">
                                          <p:val>
                                            <p:strVal val="ppt_y"/>
                                          </p:val>
                                        </p:tav>
                                        <p:tav tm="100000">
                                          <p:val>
                                            <p:strVal val="ppt_y+.1"/>
                                          </p:val>
                                        </p:tav>
                                      </p:tavLst>
                                    </p:anim>
                                    <p:set>
                                      <p:cBhvr>
                                        <p:cTn id="58" dur="1" fill="hold">
                                          <p:stCondLst>
                                            <p:cond delay="999"/>
                                          </p:stCondLst>
                                        </p:cTn>
                                        <p:tgtEl>
                                          <p:spTgt spid="18"/>
                                        </p:tgtEl>
                                        <p:attrNameLst>
                                          <p:attrName>style.visibility</p:attrName>
                                        </p:attrNameLst>
                                      </p:cBhvr>
                                      <p:to>
                                        <p:strVal val="hidden"/>
                                      </p:to>
                                    </p:set>
                                  </p:childTnLst>
                                </p:cTn>
                              </p:par>
                              <p:par>
                                <p:cTn id="59" presetID="42" presetClass="exit" presetSubtype="0" fill="hold" grpId="1" nodeType="withEffect">
                                  <p:stCondLst>
                                    <p:cond delay="0"/>
                                  </p:stCondLst>
                                  <p:childTnLst>
                                    <p:animEffect transition="out" filter="fade">
                                      <p:cBhvr>
                                        <p:cTn id="60" dur="1000"/>
                                        <p:tgtEl>
                                          <p:spTgt spid="138"/>
                                        </p:tgtEl>
                                      </p:cBhvr>
                                    </p:animEffect>
                                    <p:anim calcmode="lin" valueType="num">
                                      <p:cBhvr>
                                        <p:cTn id="61" dur="1000"/>
                                        <p:tgtEl>
                                          <p:spTgt spid="138"/>
                                        </p:tgtEl>
                                        <p:attrNameLst>
                                          <p:attrName>ppt_x</p:attrName>
                                        </p:attrNameLst>
                                      </p:cBhvr>
                                      <p:tavLst>
                                        <p:tav tm="0">
                                          <p:val>
                                            <p:strVal val="ppt_x"/>
                                          </p:val>
                                        </p:tav>
                                        <p:tav tm="100000">
                                          <p:val>
                                            <p:strVal val="ppt_x"/>
                                          </p:val>
                                        </p:tav>
                                      </p:tavLst>
                                    </p:anim>
                                    <p:anim calcmode="lin" valueType="num">
                                      <p:cBhvr>
                                        <p:cTn id="62" dur="1000"/>
                                        <p:tgtEl>
                                          <p:spTgt spid="138"/>
                                        </p:tgtEl>
                                        <p:attrNameLst>
                                          <p:attrName>ppt_y</p:attrName>
                                        </p:attrNameLst>
                                      </p:cBhvr>
                                      <p:tavLst>
                                        <p:tav tm="0">
                                          <p:val>
                                            <p:strVal val="ppt_y"/>
                                          </p:val>
                                        </p:tav>
                                        <p:tav tm="100000">
                                          <p:val>
                                            <p:strVal val="ppt_y+.1"/>
                                          </p:val>
                                        </p:tav>
                                      </p:tavLst>
                                    </p:anim>
                                    <p:set>
                                      <p:cBhvr>
                                        <p:cTn id="63" dur="1" fill="hold">
                                          <p:stCondLst>
                                            <p:cond delay="999"/>
                                          </p:stCondLst>
                                        </p:cTn>
                                        <p:tgtEl>
                                          <p:spTgt spid="138"/>
                                        </p:tgtEl>
                                        <p:attrNameLst>
                                          <p:attrName>style.visibility</p:attrName>
                                        </p:attrNameLst>
                                      </p:cBhvr>
                                      <p:to>
                                        <p:strVal val="hidden"/>
                                      </p:to>
                                    </p:set>
                                  </p:childTnLst>
                                </p:cTn>
                              </p:par>
                              <p:par>
                                <p:cTn id="64" presetID="42" presetClass="exit" presetSubtype="0" fill="hold" grpId="1" nodeType="withEffect">
                                  <p:stCondLst>
                                    <p:cond delay="0"/>
                                  </p:stCondLst>
                                  <p:childTnLst>
                                    <p:animEffect transition="out" filter="fade">
                                      <p:cBhvr>
                                        <p:cTn id="65" dur="1000"/>
                                        <p:tgtEl>
                                          <p:spTgt spid="19"/>
                                        </p:tgtEl>
                                      </p:cBhvr>
                                    </p:animEffect>
                                    <p:anim calcmode="lin" valueType="num">
                                      <p:cBhvr>
                                        <p:cTn id="66" dur="1000"/>
                                        <p:tgtEl>
                                          <p:spTgt spid="19"/>
                                        </p:tgtEl>
                                        <p:attrNameLst>
                                          <p:attrName>ppt_x</p:attrName>
                                        </p:attrNameLst>
                                      </p:cBhvr>
                                      <p:tavLst>
                                        <p:tav tm="0">
                                          <p:val>
                                            <p:strVal val="ppt_x"/>
                                          </p:val>
                                        </p:tav>
                                        <p:tav tm="100000">
                                          <p:val>
                                            <p:strVal val="ppt_x"/>
                                          </p:val>
                                        </p:tav>
                                      </p:tavLst>
                                    </p:anim>
                                    <p:anim calcmode="lin" valueType="num">
                                      <p:cBhvr>
                                        <p:cTn id="67" dur="1000"/>
                                        <p:tgtEl>
                                          <p:spTgt spid="19"/>
                                        </p:tgtEl>
                                        <p:attrNameLst>
                                          <p:attrName>ppt_y</p:attrName>
                                        </p:attrNameLst>
                                      </p:cBhvr>
                                      <p:tavLst>
                                        <p:tav tm="0">
                                          <p:val>
                                            <p:strVal val="ppt_y"/>
                                          </p:val>
                                        </p:tav>
                                        <p:tav tm="100000">
                                          <p:val>
                                            <p:strVal val="ppt_y+.1"/>
                                          </p:val>
                                        </p:tav>
                                      </p:tavLst>
                                    </p:anim>
                                    <p:set>
                                      <p:cBhvr>
                                        <p:cTn id="68" dur="1" fill="hold">
                                          <p:stCondLst>
                                            <p:cond delay="999"/>
                                          </p:stCondLst>
                                        </p:cTn>
                                        <p:tgtEl>
                                          <p:spTgt spid="19"/>
                                        </p:tgtEl>
                                        <p:attrNameLst>
                                          <p:attrName>style.visibility</p:attrName>
                                        </p:attrNameLst>
                                      </p:cBhvr>
                                      <p:to>
                                        <p:strVal val="hidden"/>
                                      </p:to>
                                    </p:set>
                                  </p:childTnLst>
                                </p:cTn>
                              </p:par>
                              <p:par>
                                <p:cTn id="69" presetID="42" presetClass="exit" presetSubtype="0" fill="hold" nodeType="withEffect">
                                  <p:stCondLst>
                                    <p:cond delay="0"/>
                                  </p:stCondLst>
                                  <p:childTnLst>
                                    <p:animEffect transition="out" filter="fade">
                                      <p:cBhvr>
                                        <p:cTn id="70" dur="1000"/>
                                        <p:tgtEl>
                                          <p:spTgt spid="31"/>
                                        </p:tgtEl>
                                      </p:cBhvr>
                                    </p:animEffect>
                                    <p:anim calcmode="lin" valueType="num">
                                      <p:cBhvr>
                                        <p:cTn id="71" dur="1000"/>
                                        <p:tgtEl>
                                          <p:spTgt spid="31"/>
                                        </p:tgtEl>
                                        <p:attrNameLst>
                                          <p:attrName>ppt_x</p:attrName>
                                        </p:attrNameLst>
                                      </p:cBhvr>
                                      <p:tavLst>
                                        <p:tav tm="0">
                                          <p:val>
                                            <p:strVal val="ppt_x"/>
                                          </p:val>
                                        </p:tav>
                                        <p:tav tm="100000">
                                          <p:val>
                                            <p:strVal val="ppt_x"/>
                                          </p:val>
                                        </p:tav>
                                      </p:tavLst>
                                    </p:anim>
                                    <p:anim calcmode="lin" valueType="num">
                                      <p:cBhvr>
                                        <p:cTn id="72" dur="1000"/>
                                        <p:tgtEl>
                                          <p:spTgt spid="31"/>
                                        </p:tgtEl>
                                        <p:attrNameLst>
                                          <p:attrName>ppt_y</p:attrName>
                                        </p:attrNameLst>
                                      </p:cBhvr>
                                      <p:tavLst>
                                        <p:tav tm="0">
                                          <p:val>
                                            <p:strVal val="ppt_y"/>
                                          </p:val>
                                        </p:tav>
                                        <p:tav tm="100000">
                                          <p:val>
                                            <p:strVal val="ppt_y+.1"/>
                                          </p:val>
                                        </p:tav>
                                      </p:tavLst>
                                    </p:anim>
                                    <p:set>
                                      <p:cBhvr>
                                        <p:cTn id="73" dur="1" fill="hold">
                                          <p:stCondLst>
                                            <p:cond delay="999"/>
                                          </p:stCondLst>
                                        </p:cTn>
                                        <p:tgtEl>
                                          <p:spTgt spid="31"/>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16" presetClass="entr" presetSubtype="21" fill="hold" nodeType="click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barn(inVertical)">
                                      <p:cBhvr>
                                        <p:cTn id="78" dur="500"/>
                                        <p:tgtEl>
                                          <p:spTgt spid="20"/>
                                        </p:tgtEl>
                                      </p:cBhvr>
                                    </p:animEffect>
                                  </p:childTnLst>
                                </p:cTn>
                              </p:par>
                              <p:par>
                                <p:cTn id="79" presetID="16" presetClass="entr" presetSubtype="21" fill="hold" nodeType="withEffect">
                                  <p:stCondLst>
                                    <p:cond delay="0"/>
                                  </p:stCondLst>
                                  <p:childTnLst>
                                    <p:set>
                                      <p:cBhvr>
                                        <p:cTn id="80" dur="1" fill="hold">
                                          <p:stCondLst>
                                            <p:cond delay="0"/>
                                          </p:stCondLst>
                                        </p:cTn>
                                        <p:tgtEl>
                                          <p:spTgt spid="2"/>
                                        </p:tgtEl>
                                        <p:attrNameLst>
                                          <p:attrName>style.visibility</p:attrName>
                                        </p:attrNameLst>
                                      </p:cBhvr>
                                      <p:to>
                                        <p:strVal val="visible"/>
                                      </p:to>
                                    </p:set>
                                    <p:animEffect transition="in" filter="barn(inVertical)">
                                      <p:cBhvr>
                                        <p:cTn id="81" dur="500"/>
                                        <p:tgtEl>
                                          <p:spTgt spid="2"/>
                                        </p:tgtEl>
                                      </p:cBhvr>
                                    </p:animEffect>
                                  </p:childTnLst>
                                </p:cTn>
                              </p:par>
                              <p:par>
                                <p:cTn id="82" presetID="16" presetClass="entr" presetSubtype="21" fill="hold" grpId="0" nodeType="withEffect">
                                  <p:stCondLst>
                                    <p:cond delay="0"/>
                                  </p:stCondLst>
                                  <p:childTnLst>
                                    <p:set>
                                      <p:cBhvr>
                                        <p:cTn id="83" dur="1" fill="hold">
                                          <p:stCondLst>
                                            <p:cond delay="0"/>
                                          </p:stCondLst>
                                        </p:cTn>
                                        <p:tgtEl>
                                          <p:spTgt spid="14"/>
                                        </p:tgtEl>
                                        <p:attrNameLst>
                                          <p:attrName>style.visibility</p:attrName>
                                        </p:attrNameLst>
                                      </p:cBhvr>
                                      <p:to>
                                        <p:strVal val="visible"/>
                                      </p:to>
                                    </p:set>
                                    <p:animEffect transition="in" filter="barn(inVertical)">
                                      <p:cBhvr>
                                        <p:cTn id="84" dur="500"/>
                                        <p:tgtEl>
                                          <p:spTgt spid="14"/>
                                        </p:tgtEl>
                                      </p:cBhvr>
                                    </p:animEffect>
                                  </p:childTnLst>
                                </p:cTn>
                              </p:par>
                              <p:par>
                                <p:cTn id="85" presetID="16" presetClass="entr" presetSubtype="21" fill="hold" nodeType="withEffect">
                                  <p:stCondLst>
                                    <p:cond delay="0"/>
                                  </p:stCondLst>
                                  <p:childTnLst>
                                    <p:set>
                                      <p:cBhvr>
                                        <p:cTn id="86" dur="1" fill="hold">
                                          <p:stCondLst>
                                            <p:cond delay="0"/>
                                          </p:stCondLst>
                                        </p:cTn>
                                        <p:tgtEl>
                                          <p:spTgt spid="136"/>
                                        </p:tgtEl>
                                        <p:attrNameLst>
                                          <p:attrName>style.visibility</p:attrName>
                                        </p:attrNameLst>
                                      </p:cBhvr>
                                      <p:to>
                                        <p:strVal val="visible"/>
                                      </p:to>
                                    </p:set>
                                    <p:animEffect transition="in" filter="barn(inVertical)">
                                      <p:cBhvr>
                                        <p:cTn id="87"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animBg="1"/>
      <p:bldP spid="17" grpId="1" animBg="1"/>
      <p:bldP spid="17" grpId="2" animBg="1"/>
      <p:bldP spid="18" grpId="0" animBg="1"/>
      <p:bldP spid="18" grpId="1" animBg="1"/>
      <p:bldP spid="18" grpId="2" animBg="1"/>
      <p:bldP spid="19" grpId="0" animBg="1"/>
      <p:bldP spid="19" grpId="1" animBg="1"/>
      <p:bldP spid="137" grpId="0" animBg="1"/>
      <p:bldP spid="137" grpId="1" animBg="1"/>
      <p:bldP spid="138" grpId="0" animBg="1"/>
      <p:bldP spid="138"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407" y="2056701"/>
            <a:ext cx="1562100" cy="1674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descr="image0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9544" y="1683639"/>
            <a:ext cx="1808163" cy="846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descr="image0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39544" y="2086864"/>
            <a:ext cx="1979613"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descr="image00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61782" y="2182114"/>
            <a:ext cx="301625" cy="211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6" descr="image00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44319" y="2163064"/>
            <a:ext cx="338138" cy="249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1" name="Picture 7" descr="image00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66544" y="2188464"/>
            <a:ext cx="290513" cy="19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2" name="Picture 8" descr="image00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39544" y="2106707"/>
            <a:ext cx="2914650" cy="96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3" name="Picture 9" descr="image00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80507" y="2315464"/>
            <a:ext cx="1928812" cy="149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4" name="Picture 10" descr="image0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21607" y="1361376"/>
            <a:ext cx="1820862" cy="1446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5" name="Picture 11" descr="image0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46994" y="2029714"/>
            <a:ext cx="1870075"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6" name="Picture 12" descr="image0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61244" y="2315464"/>
            <a:ext cx="2155825" cy="65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7" name="Picture 13" descr="image01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38298" y="2385314"/>
            <a:ext cx="2003425" cy="985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8" name="Picture 14" descr="image01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856707" y="3161601"/>
            <a:ext cx="1852612"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9" name="Picture 15" descr="image01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396207" y="3352101"/>
            <a:ext cx="1916112" cy="72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60" name="Picture 16" descr="image01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194594" y="3636264"/>
            <a:ext cx="2117725"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61" name="Picture 17" descr="image01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440657" y="3648964"/>
            <a:ext cx="1884362" cy="89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62" name="Picture 18" descr="image018"/>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485107" y="3648964"/>
            <a:ext cx="1839912" cy="1074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63" name="Picture 19" descr="image019"/>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542257" y="3648964"/>
            <a:ext cx="1795462"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64" name="Picture 20" descr="image02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686719" y="3648964"/>
            <a:ext cx="1795463" cy="162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65" name="Picture 21" descr="image02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221957" y="3161601"/>
            <a:ext cx="2339975" cy="1246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66" name="Picture 22" descr="image022"/>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112669" y="3136201"/>
            <a:ext cx="2816225" cy="1233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67" name="Picture 23" descr="image023"/>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903119" y="3850576"/>
            <a:ext cx="2514600" cy="127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68" name="Picture 24" descr="image001"/>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947319" y="3131439"/>
            <a:ext cx="1042988"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169" name="Group 25"/>
          <p:cNvGrpSpPr>
            <a:grpSpLocks/>
          </p:cNvGrpSpPr>
          <p:nvPr/>
        </p:nvGrpSpPr>
        <p:grpSpPr bwMode="auto">
          <a:xfrm>
            <a:off x="3118610" y="5304963"/>
            <a:ext cx="6003557" cy="523875"/>
            <a:chOff x="1304" y="2715"/>
            <a:chExt cx="4032" cy="422"/>
          </a:xfrm>
        </p:grpSpPr>
        <p:grpSp>
          <p:nvGrpSpPr>
            <p:cNvPr id="6170" name="Group 26"/>
            <p:cNvGrpSpPr>
              <a:grpSpLocks/>
            </p:cNvGrpSpPr>
            <p:nvPr/>
          </p:nvGrpSpPr>
          <p:grpSpPr bwMode="auto">
            <a:xfrm>
              <a:off x="1304" y="2715"/>
              <a:ext cx="4032" cy="422"/>
              <a:chOff x="1296" y="3007"/>
              <a:chExt cx="4032" cy="422"/>
            </a:xfrm>
          </p:grpSpPr>
          <p:sp>
            <p:nvSpPr>
              <p:cNvPr id="6172" name="Text Box 28"/>
              <p:cNvSpPr txBox="1">
                <a:spLocks noChangeArrowheads="1"/>
              </p:cNvSpPr>
              <p:nvPr/>
            </p:nvSpPr>
            <p:spPr bwMode="auto">
              <a:xfrm>
                <a:off x="2344" y="3007"/>
                <a:ext cx="718"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SG" sz="1600" dirty="0" err="1" smtClean="0">
                    <a:solidFill>
                      <a:srgbClr val="000000"/>
                    </a:solidFill>
                    <a:latin typeface="Times New Roman" pitchFamily="18" charset="0"/>
                    <a:cs typeface="Times New Roman" pitchFamily="18" charset="0"/>
                  </a:rPr>
                  <a:t>Điện</a:t>
                </a:r>
                <a:r>
                  <a:rPr lang="en-SG" sz="1600" dirty="0" smtClean="0">
                    <a:solidFill>
                      <a:srgbClr val="000000"/>
                    </a:solidFill>
                    <a:latin typeface="Times New Roman" pitchFamily="18" charset="0"/>
                    <a:cs typeface="Times New Roman" pitchFamily="18" charset="0"/>
                  </a:rPr>
                  <a:t> </a:t>
                </a:r>
                <a:r>
                  <a:rPr lang="en-SG" sz="1600" dirty="0" err="1" smtClean="0">
                    <a:solidFill>
                      <a:srgbClr val="000000"/>
                    </a:solidFill>
                    <a:latin typeface="Times New Roman" pitchFamily="18" charset="0"/>
                    <a:cs typeface="Times New Roman" pitchFamily="18" charset="0"/>
                  </a:rPr>
                  <a:t>phân</a:t>
                </a:r>
                <a:endParaRPr lang="en-US" sz="1600" dirty="0" smtClean="0">
                  <a:solidFill>
                    <a:srgbClr val="000000"/>
                  </a:solidFill>
                  <a:latin typeface="Times New Roman" pitchFamily="18" charset="0"/>
                  <a:cs typeface="Times New Roman" pitchFamily="18" charset="0"/>
                </a:endParaRPr>
              </a:p>
            </p:txBody>
          </p:sp>
          <p:sp>
            <p:nvSpPr>
              <p:cNvPr id="6173" name="Text Box 29"/>
              <p:cNvSpPr txBox="1">
                <a:spLocks noChangeArrowheads="1"/>
              </p:cNvSpPr>
              <p:nvPr/>
            </p:nvSpPr>
            <p:spPr bwMode="auto">
              <a:xfrm>
                <a:off x="2304" y="3216"/>
                <a:ext cx="1008"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sz="1600" dirty="0" err="1" smtClean="0">
                    <a:solidFill>
                      <a:srgbClr val="000000"/>
                    </a:solidFill>
                    <a:latin typeface="Times New Roman" pitchFamily="18" charset="0"/>
                    <a:cs typeface="Times New Roman" pitchFamily="18" charset="0"/>
                  </a:rPr>
                  <a:t>Có</a:t>
                </a:r>
                <a:r>
                  <a:rPr lang="en-US" sz="1600" dirty="0" smtClean="0">
                    <a:solidFill>
                      <a:srgbClr val="000000"/>
                    </a:solidFill>
                    <a:latin typeface="Times New Roman" pitchFamily="18" charset="0"/>
                    <a:cs typeface="Times New Roman" pitchFamily="18" charset="0"/>
                  </a:rPr>
                  <a:t> </a:t>
                </a:r>
                <a:r>
                  <a:rPr lang="en-US" sz="1600" dirty="0" err="1" smtClean="0">
                    <a:solidFill>
                      <a:srgbClr val="000000"/>
                    </a:solidFill>
                    <a:latin typeface="Times New Roman" pitchFamily="18" charset="0"/>
                    <a:cs typeface="Times New Roman" pitchFamily="18" charset="0"/>
                  </a:rPr>
                  <a:t>màng</a:t>
                </a:r>
                <a:r>
                  <a:rPr lang="en-US" sz="1600" dirty="0" smtClean="0">
                    <a:solidFill>
                      <a:srgbClr val="000000"/>
                    </a:solidFill>
                    <a:latin typeface="Times New Roman" pitchFamily="18" charset="0"/>
                    <a:cs typeface="Times New Roman" pitchFamily="18" charset="0"/>
                  </a:rPr>
                  <a:t> </a:t>
                </a:r>
                <a:r>
                  <a:rPr lang="en-US" sz="1600" dirty="0" err="1" smtClean="0">
                    <a:solidFill>
                      <a:srgbClr val="000000"/>
                    </a:solidFill>
                    <a:latin typeface="Times New Roman" pitchFamily="18" charset="0"/>
                    <a:cs typeface="Times New Roman" pitchFamily="18" charset="0"/>
                  </a:rPr>
                  <a:t>ngăn</a:t>
                </a:r>
                <a:endParaRPr lang="en-US" sz="1600" dirty="0" smtClean="0">
                  <a:solidFill>
                    <a:srgbClr val="000000"/>
                  </a:solidFill>
                  <a:latin typeface="Times New Roman" pitchFamily="18" charset="0"/>
                  <a:cs typeface="Times New Roman" pitchFamily="18" charset="0"/>
                </a:endParaRPr>
              </a:p>
            </p:txBody>
          </p:sp>
          <p:sp>
            <p:nvSpPr>
              <p:cNvPr id="6174" name="Text Box 30"/>
              <p:cNvSpPr txBox="1">
                <a:spLocks noChangeArrowheads="1"/>
              </p:cNvSpPr>
              <p:nvPr/>
            </p:nvSpPr>
            <p:spPr bwMode="auto">
              <a:xfrm>
                <a:off x="1296" y="3189"/>
                <a:ext cx="33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endParaRPr lang="en-US" sz="1600" smtClean="0">
                  <a:solidFill>
                    <a:srgbClr val="000000"/>
                  </a:solidFill>
                  <a:latin typeface=".VnTime" pitchFamily="34" charset="0"/>
                </a:endParaRPr>
              </a:p>
            </p:txBody>
          </p:sp>
          <p:sp>
            <p:nvSpPr>
              <p:cNvPr id="6175" name="Text Box 31"/>
              <p:cNvSpPr txBox="1">
                <a:spLocks noChangeArrowheads="1"/>
              </p:cNvSpPr>
              <p:nvPr/>
            </p:nvSpPr>
            <p:spPr bwMode="auto">
              <a:xfrm>
                <a:off x="3792" y="3189"/>
                <a:ext cx="33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endParaRPr lang="en-US" sz="1600" smtClean="0">
                  <a:solidFill>
                    <a:srgbClr val="000000"/>
                  </a:solidFill>
                  <a:latin typeface=".VnTime" pitchFamily="34" charset="0"/>
                </a:endParaRPr>
              </a:p>
            </p:txBody>
          </p:sp>
          <p:sp>
            <p:nvSpPr>
              <p:cNvPr id="6176" name="Text Box 32"/>
              <p:cNvSpPr txBox="1">
                <a:spLocks noChangeArrowheads="1"/>
              </p:cNvSpPr>
              <p:nvPr/>
            </p:nvSpPr>
            <p:spPr bwMode="auto">
              <a:xfrm>
                <a:off x="2176" y="3189"/>
                <a:ext cx="33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endParaRPr lang="en-US" sz="1600" smtClean="0">
                  <a:solidFill>
                    <a:srgbClr val="000000"/>
                  </a:solidFill>
                  <a:latin typeface=".VnTime" pitchFamily="34" charset="0"/>
                </a:endParaRPr>
              </a:p>
            </p:txBody>
          </p:sp>
          <p:sp>
            <p:nvSpPr>
              <p:cNvPr id="6177" name="Text Box 33"/>
              <p:cNvSpPr txBox="1">
                <a:spLocks noChangeArrowheads="1"/>
              </p:cNvSpPr>
              <p:nvPr/>
            </p:nvSpPr>
            <p:spPr bwMode="auto">
              <a:xfrm>
                <a:off x="4416" y="3201"/>
                <a:ext cx="33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endParaRPr lang="en-US" sz="1600" smtClean="0">
                  <a:solidFill>
                    <a:srgbClr val="000000"/>
                  </a:solidFill>
                  <a:latin typeface=".VnTime" pitchFamily="34" charset="0"/>
                </a:endParaRPr>
              </a:p>
            </p:txBody>
          </p:sp>
          <p:sp>
            <p:nvSpPr>
              <p:cNvPr id="6178" name="Text Box 34"/>
              <p:cNvSpPr txBox="1">
                <a:spLocks noChangeArrowheads="1"/>
              </p:cNvSpPr>
              <p:nvPr/>
            </p:nvSpPr>
            <p:spPr bwMode="auto">
              <a:xfrm>
                <a:off x="4992" y="3169"/>
                <a:ext cx="33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endParaRPr lang="en-US" sz="1600" smtClean="0">
                  <a:solidFill>
                    <a:srgbClr val="000000"/>
                  </a:solidFill>
                  <a:latin typeface=".VnTime" pitchFamily="34" charset="0"/>
                </a:endParaRPr>
              </a:p>
            </p:txBody>
          </p:sp>
        </p:grpSp>
        <p:sp>
          <p:nvSpPr>
            <p:cNvPr id="6179" name="Line 35"/>
            <p:cNvSpPr>
              <a:spLocks noChangeShapeType="1"/>
            </p:cNvSpPr>
            <p:nvPr/>
          </p:nvSpPr>
          <p:spPr bwMode="auto">
            <a:xfrm>
              <a:off x="2352" y="2928"/>
              <a:ext cx="768"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000000"/>
                </a:solidFill>
              </a:endParaRPr>
            </a:p>
          </p:txBody>
        </p:sp>
      </p:grpSp>
      <p:sp>
        <p:nvSpPr>
          <p:cNvPr id="2" name="TextBox 1"/>
          <p:cNvSpPr txBox="1"/>
          <p:nvPr/>
        </p:nvSpPr>
        <p:spPr>
          <a:xfrm>
            <a:off x="1485107" y="71748"/>
            <a:ext cx="6039651" cy="584775"/>
          </a:xfrm>
          <a:prstGeom prst="rect">
            <a:avLst/>
          </a:prstGeom>
          <a:noFill/>
        </p:spPr>
        <p:txBody>
          <a:bodyPr wrap="square" rtlCol="0">
            <a:spAutoFit/>
          </a:bodyPr>
          <a:lstStyle/>
          <a:p>
            <a:pPr algn="ctr"/>
            <a:r>
              <a:rPr lang="en-SG" sz="3200" b="1" dirty="0" smtClean="0">
                <a:solidFill>
                  <a:srgbClr val="FF0000"/>
                </a:solidFill>
                <a:latin typeface="Times New Roman" pitchFamily="18" charset="0"/>
                <a:cs typeface="Times New Roman" pitchFamily="18" charset="0"/>
              </a:rPr>
              <a:t>CỦNG CỐ BÀI GIẢNG</a:t>
            </a:r>
            <a:endParaRPr lang="en-US" sz="3200" b="1" dirty="0">
              <a:solidFill>
                <a:srgbClr val="FF0000"/>
              </a:solidFill>
              <a:latin typeface="Times New Roman" pitchFamily="18" charset="0"/>
              <a:cs typeface="Times New Roman" pitchFamily="18"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659424155"/>
              </p:ext>
            </p:extLst>
          </p:nvPr>
        </p:nvGraphicFramePr>
        <p:xfrm>
          <a:off x="2740342" y="5374747"/>
          <a:ext cx="5677377" cy="430213"/>
        </p:xfrm>
        <a:graphic>
          <a:graphicData uri="http://schemas.openxmlformats.org/presentationml/2006/ole">
            <mc:AlternateContent xmlns:mc="http://schemas.openxmlformats.org/markup-compatibility/2006">
              <mc:Choice xmlns:v="urn:schemas-microsoft-com:vml" Requires="v">
                <p:oleObj spid="_x0000_s2076" name="Equation" r:id="rId26" imgW="3047760" imgH="228600" progId="Equation.DSMT4">
                  <p:embed/>
                </p:oleObj>
              </mc:Choice>
              <mc:Fallback>
                <p:oleObj name="Equation" r:id="rId26" imgW="3047760" imgH="228600" progId="Equation.DSMT4">
                  <p:embed/>
                  <p:pic>
                    <p:nvPicPr>
                      <p:cNvPr id="0" name="Object 1"/>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740342" y="5374747"/>
                        <a:ext cx="5677377" cy="430213"/>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40897663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6168"/>
                                        </p:tgtEl>
                                        <p:attrNameLst>
                                          <p:attrName>style.visibility</p:attrName>
                                        </p:attrNameLst>
                                      </p:cBhvr>
                                      <p:to>
                                        <p:strVal val="visible"/>
                                      </p:to>
                                    </p:set>
                                    <p:animEffect transition="in" filter="box(out)">
                                      <p:cBhvr>
                                        <p:cTn id="7" dur="500"/>
                                        <p:tgtEl>
                                          <p:spTgt spid="61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wipe(down)">
                                      <p:cBhvr>
                                        <p:cTn id="12" dur="500"/>
                                        <p:tgtEl>
                                          <p:spTgt spid="614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6147"/>
                                        </p:tgtEl>
                                        <p:attrNameLst>
                                          <p:attrName>style.visibility</p:attrName>
                                        </p:attrNameLst>
                                      </p:cBhvr>
                                      <p:to>
                                        <p:strVal val="visible"/>
                                      </p:to>
                                    </p:set>
                                    <p:animEffect transition="in" filter="wipe(left)">
                                      <p:cBhvr>
                                        <p:cTn id="17" dur="500"/>
                                        <p:tgtEl>
                                          <p:spTgt spid="614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6148"/>
                                        </p:tgtEl>
                                        <p:attrNameLst>
                                          <p:attrName>style.visibility</p:attrName>
                                        </p:attrNameLst>
                                      </p:cBhvr>
                                      <p:to>
                                        <p:strVal val="visible"/>
                                      </p:to>
                                    </p:set>
                                    <p:animEffect transition="in" filter="wipe(left)">
                                      <p:cBhvr>
                                        <p:cTn id="22" dur="500"/>
                                        <p:tgtEl>
                                          <p:spTgt spid="6148"/>
                                        </p:tgtEl>
                                      </p:cBhvr>
                                    </p:animEffect>
                                  </p:childTnLst>
                                </p:cTn>
                              </p:par>
                            </p:childTnLst>
                          </p:cTn>
                        </p:par>
                        <p:par>
                          <p:cTn id="23" fill="hold" nodeType="afterGroup">
                            <p:stCondLst>
                              <p:cond delay="500"/>
                            </p:stCondLst>
                            <p:childTnLst>
                              <p:par>
                                <p:cTn id="24" presetID="22" presetClass="entr" presetSubtype="8" fill="hold" nodeType="afterEffect">
                                  <p:stCondLst>
                                    <p:cond delay="0"/>
                                  </p:stCondLst>
                                  <p:childTnLst>
                                    <p:set>
                                      <p:cBhvr>
                                        <p:cTn id="25" dur="1" fill="hold">
                                          <p:stCondLst>
                                            <p:cond delay="0"/>
                                          </p:stCondLst>
                                        </p:cTn>
                                        <p:tgtEl>
                                          <p:spTgt spid="6150"/>
                                        </p:tgtEl>
                                        <p:attrNameLst>
                                          <p:attrName>style.visibility</p:attrName>
                                        </p:attrNameLst>
                                      </p:cBhvr>
                                      <p:to>
                                        <p:strVal val="visible"/>
                                      </p:to>
                                    </p:set>
                                    <p:animEffect transition="in" filter="wipe(left)">
                                      <p:cBhvr>
                                        <p:cTn id="26" dur="500"/>
                                        <p:tgtEl>
                                          <p:spTgt spid="6150"/>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nodeType="clickEffect">
                                  <p:stCondLst>
                                    <p:cond delay="0"/>
                                  </p:stCondLst>
                                  <p:childTnLst>
                                    <p:set>
                                      <p:cBhvr>
                                        <p:cTn id="30" dur="1" fill="hold">
                                          <p:stCondLst>
                                            <p:cond delay="0"/>
                                          </p:stCondLst>
                                        </p:cTn>
                                        <p:tgtEl>
                                          <p:spTgt spid="6152"/>
                                        </p:tgtEl>
                                        <p:attrNameLst>
                                          <p:attrName>style.visibility</p:attrName>
                                        </p:attrNameLst>
                                      </p:cBhvr>
                                      <p:to>
                                        <p:strVal val="visible"/>
                                      </p:to>
                                    </p:set>
                                    <p:animEffect transition="in" filter="wipe(left)">
                                      <p:cBhvr>
                                        <p:cTn id="31" dur="500"/>
                                        <p:tgtEl>
                                          <p:spTgt spid="6152"/>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4" fill="hold" nodeType="clickEffect">
                                  <p:stCondLst>
                                    <p:cond delay="0"/>
                                  </p:stCondLst>
                                  <p:childTnLst>
                                    <p:set>
                                      <p:cBhvr>
                                        <p:cTn id="35" dur="1" fill="hold">
                                          <p:stCondLst>
                                            <p:cond delay="0"/>
                                          </p:stCondLst>
                                        </p:cTn>
                                        <p:tgtEl>
                                          <p:spTgt spid="6153"/>
                                        </p:tgtEl>
                                        <p:attrNameLst>
                                          <p:attrName>style.visibility</p:attrName>
                                        </p:attrNameLst>
                                      </p:cBhvr>
                                      <p:to>
                                        <p:strVal val="visible"/>
                                      </p:to>
                                    </p:set>
                                    <p:animEffect transition="in" filter="wipe(down)">
                                      <p:cBhvr>
                                        <p:cTn id="36" dur="500"/>
                                        <p:tgtEl>
                                          <p:spTgt spid="6153"/>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4" fill="hold" nodeType="clickEffect">
                                  <p:stCondLst>
                                    <p:cond delay="0"/>
                                  </p:stCondLst>
                                  <p:childTnLst>
                                    <p:set>
                                      <p:cBhvr>
                                        <p:cTn id="40" dur="1" fill="hold">
                                          <p:stCondLst>
                                            <p:cond delay="0"/>
                                          </p:stCondLst>
                                        </p:cTn>
                                        <p:tgtEl>
                                          <p:spTgt spid="6154"/>
                                        </p:tgtEl>
                                        <p:attrNameLst>
                                          <p:attrName>style.visibility</p:attrName>
                                        </p:attrNameLst>
                                      </p:cBhvr>
                                      <p:to>
                                        <p:strVal val="visible"/>
                                      </p:to>
                                    </p:set>
                                    <p:animEffect transition="in" filter="wipe(down)">
                                      <p:cBhvr>
                                        <p:cTn id="41" dur="500"/>
                                        <p:tgtEl>
                                          <p:spTgt spid="6154"/>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4" fill="hold" nodeType="clickEffect">
                                  <p:stCondLst>
                                    <p:cond delay="0"/>
                                  </p:stCondLst>
                                  <p:childTnLst>
                                    <p:set>
                                      <p:cBhvr>
                                        <p:cTn id="45" dur="1" fill="hold">
                                          <p:stCondLst>
                                            <p:cond delay="0"/>
                                          </p:stCondLst>
                                        </p:cTn>
                                        <p:tgtEl>
                                          <p:spTgt spid="6155"/>
                                        </p:tgtEl>
                                        <p:attrNameLst>
                                          <p:attrName>style.visibility</p:attrName>
                                        </p:attrNameLst>
                                      </p:cBhvr>
                                      <p:to>
                                        <p:strVal val="visible"/>
                                      </p:to>
                                    </p:set>
                                    <p:animEffect transition="in" filter="wipe(down)">
                                      <p:cBhvr>
                                        <p:cTn id="46" dur="500"/>
                                        <p:tgtEl>
                                          <p:spTgt spid="6155"/>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2" fill="hold" nodeType="click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2" fill="hold" nodeType="clickEffect">
                                  <p:stCondLst>
                                    <p:cond delay="0"/>
                                  </p:stCondLst>
                                  <p:childTnLst>
                                    <p:set>
                                      <p:cBhvr>
                                        <p:cTn id="55" dur="1" fill="hold">
                                          <p:stCondLst>
                                            <p:cond delay="0"/>
                                          </p:stCondLst>
                                        </p:cTn>
                                        <p:tgtEl>
                                          <p:spTgt spid="6157"/>
                                        </p:tgtEl>
                                        <p:attrNameLst>
                                          <p:attrName>style.visibility</p:attrName>
                                        </p:attrNameLst>
                                      </p:cBhvr>
                                      <p:to>
                                        <p:strVal val="visible"/>
                                      </p:to>
                                    </p:set>
                                    <p:animEffect transition="in" filter="wipe(right)">
                                      <p:cBhvr>
                                        <p:cTn id="56" dur="500"/>
                                        <p:tgtEl>
                                          <p:spTgt spid="6157"/>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4" fill="hold" nodeType="clickEffect">
                                  <p:stCondLst>
                                    <p:cond delay="0"/>
                                  </p:stCondLst>
                                  <p:childTnLst>
                                    <p:set>
                                      <p:cBhvr>
                                        <p:cTn id="60" dur="1" fill="hold">
                                          <p:stCondLst>
                                            <p:cond delay="0"/>
                                          </p:stCondLst>
                                        </p:cTn>
                                        <p:tgtEl>
                                          <p:spTgt spid="6158"/>
                                        </p:tgtEl>
                                        <p:attrNameLst>
                                          <p:attrName>style.visibility</p:attrName>
                                        </p:attrNameLst>
                                      </p:cBhvr>
                                      <p:to>
                                        <p:strVal val="visible"/>
                                      </p:to>
                                    </p:set>
                                    <p:animEffect transition="in" filter="wipe(down)">
                                      <p:cBhvr>
                                        <p:cTn id="61" dur="500"/>
                                        <p:tgtEl>
                                          <p:spTgt spid="6158"/>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22" presetClass="entr" presetSubtype="2" fill="hold" nodeType="clickEffect">
                                  <p:stCondLst>
                                    <p:cond delay="0"/>
                                  </p:stCondLst>
                                  <p:childTnLst>
                                    <p:set>
                                      <p:cBhvr>
                                        <p:cTn id="65" dur="1" fill="hold">
                                          <p:stCondLst>
                                            <p:cond delay="0"/>
                                          </p:stCondLst>
                                        </p:cTn>
                                        <p:tgtEl>
                                          <p:spTgt spid="6159"/>
                                        </p:tgtEl>
                                        <p:attrNameLst>
                                          <p:attrName>style.visibility</p:attrName>
                                        </p:attrNameLst>
                                      </p:cBhvr>
                                      <p:to>
                                        <p:strVal val="visible"/>
                                      </p:to>
                                    </p:set>
                                    <p:animEffect transition="in" filter="wipe(right)">
                                      <p:cBhvr>
                                        <p:cTn id="66" dur="500"/>
                                        <p:tgtEl>
                                          <p:spTgt spid="6159"/>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22" presetClass="entr" presetSubtype="2" fill="hold" nodeType="clickEffect">
                                  <p:stCondLst>
                                    <p:cond delay="0"/>
                                  </p:stCondLst>
                                  <p:childTnLst>
                                    <p:set>
                                      <p:cBhvr>
                                        <p:cTn id="70" dur="1" fill="hold">
                                          <p:stCondLst>
                                            <p:cond delay="0"/>
                                          </p:stCondLst>
                                        </p:cTn>
                                        <p:tgtEl>
                                          <p:spTgt spid="6160"/>
                                        </p:tgtEl>
                                        <p:attrNameLst>
                                          <p:attrName>style.visibility</p:attrName>
                                        </p:attrNameLst>
                                      </p:cBhvr>
                                      <p:to>
                                        <p:strVal val="visible"/>
                                      </p:to>
                                    </p:set>
                                    <p:animEffect transition="in" filter="wipe(right)">
                                      <p:cBhvr>
                                        <p:cTn id="71" dur="500"/>
                                        <p:tgtEl>
                                          <p:spTgt spid="6160"/>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22" presetClass="entr" presetSubtype="2" fill="hold" nodeType="clickEffect">
                                  <p:stCondLst>
                                    <p:cond delay="0"/>
                                  </p:stCondLst>
                                  <p:childTnLst>
                                    <p:set>
                                      <p:cBhvr>
                                        <p:cTn id="75" dur="1" fill="hold">
                                          <p:stCondLst>
                                            <p:cond delay="0"/>
                                          </p:stCondLst>
                                        </p:cTn>
                                        <p:tgtEl>
                                          <p:spTgt spid="6161"/>
                                        </p:tgtEl>
                                        <p:attrNameLst>
                                          <p:attrName>style.visibility</p:attrName>
                                        </p:attrNameLst>
                                      </p:cBhvr>
                                      <p:to>
                                        <p:strVal val="visible"/>
                                      </p:to>
                                    </p:set>
                                    <p:animEffect transition="in" filter="wipe(right)">
                                      <p:cBhvr>
                                        <p:cTn id="76" dur="500"/>
                                        <p:tgtEl>
                                          <p:spTgt spid="6161"/>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22" presetClass="entr" presetSubtype="2" fill="hold" nodeType="clickEffect">
                                  <p:stCondLst>
                                    <p:cond delay="0"/>
                                  </p:stCondLst>
                                  <p:childTnLst>
                                    <p:set>
                                      <p:cBhvr>
                                        <p:cTn id="80" dur="1" fill="hold">
                                          <p:stCondLst>
                                            <p:cond delay="0"/>
                                          </p:stCondLst>
                                        </p:cTn>
                                        <p:tgtEl>
                                          <p:spTgt spid="6162"/>
                                        </p:tgtEl>
                                        <p:attrNameLst>
                                          <p:attrName>style.visibility</p:attrName>
                                        </p:attrNameLst>
                                      </p:cBhvr>
                                      <p:to>
                                        <p:strVal val="visible"/>
                                      </p:to>
                                    </p:set>
                                    <p:animEffect transition="in" filter="wipe(right)">
                                      <p:cBhvr>
                                        <p:cTn id="81" dur="500"/>
                                        <p:tgtEl>
                                          <p:spTgt spid="6162"/>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22" presetClass="entr" presetSubtype="2" fill="hold" nodeType="clickEffect">
                                  <p:stCondLst>
                                    <p:cond delay="0"/>
                                  </p:stCondLst>
                                  <p:childTnLst>
                                    <p:set>
                                      <p:cBhvr>
                                        <p:cTn id="85" dur="1" fill="hold">
                                          <p:stCondLst>
                                            <p:cond delay="0"/>
                                          </p:stCondLst>
                                        </p:cTn>
                                        <p:tgtEl>
                                          <p:spTgt spid="6163"/>
                                        </p:tgtEl>
                                        <p:attrNameLst>
                                          <p:attrName>style.visibility</p:attrName>
                                        </p:attrNameLst>
                                      </p:cBhvr>
                                      <p:to>
                                        <p:strVal val="visible"/>
                                      </p:to>
                                    </p:set>
                                    <p:animEffect transition="in" filter="wipe(right)">
                                      <p:cBhvr>
                                        <p:cTn id="86" dur="500"/>
                                        <p:tgtEl>
                                          <p:spTgt spid="6163"/>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22" presetClass="entr" presetSubtype="2" fill="hold" nodeType="clickEffect">
                                  <p:stCondLst>
                                    <p:cond delay="0"/>
                                  </p:stCondLst>
                                  <p:childTnLst>
                                    <p:set>
                                      <p:cBhvr>
                                        <p:cTn id="90" dur="1" fill="hold">
                                          <p:stCondLst>
                                            <p:cond delay="0"/>
                                          </p:stCondLst>
                                        </p:cTn>
                                        <p:tgtEl>
                                          <p:spTgt spid="6164"/>
                                        </p:tgtEl>
                                        <p:attrNameLst>
                                          <p:attrName>style.visibility</p:attrName>
                                        </p:attrNameLst>
                                      </p:cBhvr>
                                      <p:to>
                                        <p:strVal val="visible"/>
                                      </p:to>
                                    </p:set>
                                    <p:animEffect transition="in" filter="wipe(right)">
                                      <p:cBhvr>
                                        <p:cTn id="91" dur="500"/>
                                        <p:tgtEl>
                                          <p:spTgt spid="6164"/>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22" presetClass="entr" presetSubtype="8" fill="hold" nodeType="clickEffect">
                                  <p:stCondLst>
                                    <p:cond delay="0"/>
                                  </p:stCondLst>
                                  <p:childTnLst>
                                    <p:set>
                                      <p:cBhvr>
                                        <p:cTn id="95" dur="1" fill="hold">
                                          <p:stCondLst>
                                            <p:cond delay="0"/>
                                          </p:stCondLst>
                                        </p:cTn>
                                        <p:tgtEl>
                                          <p:spTgt spid="6165"/>
                                        </p:tgtEl>
                                        <p:attrNameLst>
                                          <p:attrName>style.visibility</p:attrName>
                                        </p:attrNameLst>
                                      </p:cBhvr>
                                      <p:to>
                                        <p:strVal val="visible"/>
                                      </p:to>
                                    </p:set>
                                    <p:animEffect transition="in" filter="wipe(left)">
                                      <p:cBhvr>
                                        <p:cTn id="96" dur="500"/>
                                        <p:tgtEl>
                                          <p:spTgt spid="6165"/>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22" presetClass="entr" presetSubtype="8" fill="hold" nodeType="clickEffect">
                                  <p:stCondLst>
                                    <p:cond delay="0"/>
                                  </p:stCondLst>
                                  <p:childTnLst>
                                    <p:set>
                                      <p:cBhvr>
                                        <p:cTn id="100" dur="1" fill="hold">
                                          <p:stCondLst>
                                            <p:cond delay="0"/>
                                          </p:stCondLst>
                                        </p:cTn>
                                        <p:tgtEl>
                                          <p:spTgt spid="6166"/>
                                        </p:tgtEl>
                                        <p:attrNameLst>
                                          <p:attrName>style.visibility</p:attrName>
                                        </p:attrNameLst>
                                      </p:cBhvr>
                                      <p:to>
                                        <p:strVal val="visible"/>
                                      </p:to>
                                    </p:set>
                                    <p:animEffect transition="in" filter="wipe(left)">
                                      <p:cBhvr>
                                        <p:cTn id="101" dur="500"/>
                                        <p:tgtEl>
                                          <p:spTgt spid="6166"/>
                                        </p:tgtEl>
                                      </p:cBhvr>
                                    </p:animEffec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22" presetClass="entr" presetSubtype="8" fill="hold" nodeType="clickEffect">
                                  <p:stCondLst>
                                    <p:cond delay="0"/>
                                  </p:stCondLst>
                                  <p:childTnLst>
                                    <p:set>
                                      <p:cBhvr>
                                        <p:cTn id="105" dur="1" fill="hold">
                                          <p:stCondLst>
                                            <p:cond delay="0"/>
                                          </p:stCondLst>
                                        </p:cTn>
                                        <p:tgtEl>
                                          <p:spTgt spid="6167"/>
                                        </p:tgtEl>
                                        <p:attrNameLst>
                                          <p:attrName>style.visibility</p:attrName>
                                        </p:attrNameLst>
                                      </p:cBhvr>
                                      <p:to>
                                        <p:strVal val="visible"/>
                                      </p:to>
                                    </p:set>
                                    <p:animEffect transition="in" filter="wipe(left)">
                                      <p:cBhvr>
                                        <p:cTn id="106" dur="500"/>
                                        <p:tgtEl>
                                          <p:spTgt spid="6167"/>
                                        </p:tgtEl>
                                      </p:cBhvr>
                                    </p:animEffec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8" presetClass="entr" presetSubtype="16" fill="hold" nodeType="clickEffect">
                                  <p:stCondLst>
                                    <p:cond delay="0"/>
                                  </p:stCondLst>
                                  <p:childTnLst>
                                    <p:set>
                                      <p:cBhvr>
                                        <p:cTn id="110" dur="1" fill="hold">
                                          <p:stCondLst>
                                            <p:cond delay="0"/>
                                          </p:stCondLst>
                                        </p:cTn>
                                        <p:tgtEl>
                                          <p:spTgt spid="6169"/>
                                        </p:tgtEl>
                                        <p:attrNameLst>
                                          <p:attrName>style.visibility</p:attrName>
                                        </p:attrNameLst>
                                      </p:cBhvr>
                                      <p:to>
                                        <p:strVal val="visible"/>
                                      </p:to>
                                    </p:set>
                                    <p:animEffect transition="in" filter="diamond(in)">
                                      <p:cBhvr>
                                        <p:cTn id="111" dur="2000"/>
                                        <p:tgtEl>
                                          <p:spTgt spid="6169"/>
                                        </p:tgtEl>
                                      </p:cBhvr>
                                    </p:animEffect>
                                  </p:childTnLst>
                                </p:cTn>
                              </p:par>
                              <p:par>
                                <p:cTn id="112" presetID="16" presetClass="entr" presetSubtype="21" fill="hold" nodeType="withEffect">
                                  <p:stCondLst>
                                    <p:cond delay="0"/>
                                  </p:stCondLst>
                                  <p:childTnLst>
                                    <p:set>
                                      <p:cBhvr>
                                        <p:cTn id="113" dur="1" fill="hold">
                                          <p:stCondLst>
                                            <p:cond delay="0"/>
                                          </p:stCondLst>
                                        </p:cTn>
                                        <p:tgtEl>
                                          <p:spTgt spid="3"/>
                                        </p:tgtEl>
                                        <p:attrNameLst>
                                          <p:attrName>style.visibility</p:attrName>
                                        </p:attrNameLst>
                                      </p:cBhvr>
                                      <p:to>
                                        <p:strVal val="visible"/>
                                      </p:to>
                                    </p:set>
                                    <p:animEffect transition="in" filter="barn(inVertical)">
                                      <p:cBhvr>
                                        <p:cTn id="1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0" name="Rectangle 18"/>
          <p:cNvSpPr>
            <a:spLocks noChangeArrowheads="1"/>
          </p:cNvSpPr>
          <p:nvPr/>
        </p:nvSpPr>
        <p:spPr bwMode="auto">
          <a:xfrm>
            <a:off x="6096000" y="2362200"/>
            <a:ext cx="457200" cy="457200"/>
          </a:xfrm>
          <a:prstGeom prst="rect">
            <a:avLst/>
          </a:prstGeom>
          <a:solidFill>
            <a:srgbClr val="FFFF00"/>
          </a:solidFill>
          <a:ln w="57150" cmpd="thinThick">
            <a:solidFill>
              <a:srgbClr val="FF3300"/>
            </a:solidFill>
            <a:miter lim="800000"/>
            <a:headEnd/>
            <a:tailEnd/>
          </a:ln>
          <a:effec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fontAlgn="base">
              <a:spcBef>
                <a:spcPct val="0"/>
              </a:spcBef>
              <a:spcAft>
                <a:spcPct val="0"/>
              </a:spcAft>
            </a:pPr>
            <a:r>
              <a:rPr lang="en-US" altLang="en-US" sz="3200" b="1" dirty="0" smtClean="0">
                <a:solidFill>
                  <a:srgbClr val="FF0000"/>
                </a:solidFill>
                <a:latin typeface="Times New Roman" pitchFamily="18" charset="0"/>
              </a:rPr>
              <a:t>2</a:t>
            </a:r>
          </a:p>
        </p:txBody>
      </p:sp>
      <p:sp>
        <p:nvSpPr>
          <p:cNvPr id="3091" name="Rectangle 19"/>
          <p:cNvSpPr>
            <a:spLocks noChangeArrowheads="1"/>
          </p:cNvSpPr>
          <p:nvPr/>
        </p:nvSpPr>
        <p:spPr bwMode="auto">
          <a:xfrm>
            <a:off x="2533650" y="4648200"/>
            <a:ext cx="438150" cy="457200"/>
          </a:xfrm>
          <a:prstGeom prst="rect">
            <a:avLst/>
          </a:prstGeom>
          <a:solidFill>
            <a:srgbClr val="FFFF00"/>
          </a:solidFill>
          <a:ln w="57150" cmpd="thinThick">
            <a:solidFill>
              <a:srgbClr val="FF3300"/>
            </a:solidFill>
            <a:miter lim="800000"/>
            <a:headEnd/>
            <a:tailEnd/>
          </a:ln>
          <a:effec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fontAlgn="base">
              <a:spcBef>
                <a:spcPct val="0"/>
              </a:spcBef>
              <a:spcAft>
                <a:spcPct val="0"/>
              </a:spcAft>
            </a:pPr>
            <a:r>
              <a:rPr lang="en-US" altLang="en-US" sz="3200" b="1" dirty="0" smtClean="0">
                <a:solidFill>
                  <a:srgbClr val="FF0000"/>
                </a:solidFill>
                <a:latin typeface="Times New Roman" pitchFamily="18" charset="0"/>
              </a:rPr>
              <a:t>3</a:t>
            </a:r>
          </a:p>
        </p:txBody>
      </p:sp>
      <p:pic>
        <p:nvPicPr>
          <p:cNvPr id="3092" name="Picture 20" descr="mnn"/>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381000"/>
            <a:ext cx="54102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3" name="Picture 21" descr="mn"/>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304800"/>
            <a:ext cx="3238500"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0" name="Picture 28" descr="Bellcoll"/>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2995834">
            <a:off x="-222389" y="153867"/>
            <a:ext cx="2163763" cy="1419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1" name="Picture 29" descr="Bellcoll"/>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3815760">
            <a:off x="7125384" y="189783"/>
            <a:ext cx="2163763" cy="150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18"/>
          <p:cNvSpPr>
            <a:spLocks noChangeArrowheads="1"/>
          </p:cNvSpPr>
          <p:nvPr/>
        </p:nvSpPr>
        <p:spPr bwMode="auto">
          <a:xfrm>
            <a:off x="2514600" y="2331874"/>
            <a:ext cx="457200" cy="457200"/>
          </a:xfrm>
          <a:prstGeom prst="rect">
            <a:avLst/>
          </a:prstGeom>
          <a:solidFill>
            <a:srgbClr val="FFFF00"/>
          </a:solidFill>
          <a:ln w="57150" cmpd="thinThick">
            <a:solidFill>
              <a:srgbClr val="FF3300"/>
            </a:solidFill>
            <a:miter lim="800000"/>
            <a:headEnd/>
            <a:tailEnd/>
          </a:ln>
          <a:effec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fontAlgn="base">
              <a:spcBef>
                <a:spcPct val="0"/>
              </a:spcBef>
              <a:spcAft>
                <a:spcPct val="0"/>
              </a:spcAft>
            </a:pPr>
            <a:r>
              <a:rPr lang="en-US" altLang="en-US" sz="3200" b="1" dirty="0">
                <a:solidFill>
                  <a:srgbClr val="FF0000"/>
                </a:solidFill>
                <a:latin typeface="Times New Roman" pitchFamily="18" charset="0"/>
              </a:rPr>
              <a:t>1</a:t>
            </a:r>
            <a:endParaRPr lang="en-US" altLang="en-US" sz="3200" b="1" dirty="0" smtClean="0">
              <a:solidFill>
                <a:srgbClr val="FF0000"/>
              </a:solidFill>
              <a:latin typeface="Times New Roman" pitchFamily="18" charset="0"/>
            </a:endParaRPr>
          </a:p>
        </p:txBody>
      </p:sp>
      <p:sp>
        <p:nvSpPr>
          <p:cNvPr id="31" name="Rectangle 19"/>
          <p:cNvSpPr>
            <a:spLocks noChangeArrowheads="1"/>
          </p:cNvSpPr>
          <p:nvPr/>
        </p:nvSpPr>
        <p:spPr bwMode="auto">
          <a:xfrm>
            <a:off x="6191250" y="4648200"/>
            <a:ext cx="438150" cy="457200"/>
          </a:xfrm>
          <a:prstGeom prst="rect">
            <a:avLst/>
          </a:prstGeom>
          <a:solidFill>
            <a:srgbClr val="FFFF00"/>
          </a:solidFill>
          <a:ln w="57150" cmpd="thinThick">
            <a:solidFill>
              <a:srgbClr val="FF3300"/>
            </a:solidFill>
            <a:miter lim="800000"/>
            <a:headEnd/>
            <a:tailEnd/>
          </a:ln>
          <a:effec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fontAlgn="base">
              <a:spcBef>
                <a:spcPct val="0"/>
              </a:spcBef>
              <a:spcAft>
                <a:spcPct val="0"/>
              </a:spcAft>
            </a:pPr>
            <a:r>
              <a:rPr lang="en-US" altLang="en-US" sz="3200" b="1" dirty="0">
                <a:solidFill>
                  <a:srgbClr val="FF0000"/>
                </a:solidFill>
                <a:latin typeface="Times New Roman" pitchFamily="18" charset="0"/>
              </a:rPr>
              <a:t>4</a:t>
            </a:r>
            <a:endParaRPr lang="en-US" altLang="en-US" sz="3200" b="1" dirty="0" smtClean="0">
              <a:solidFill>
                <a:srgbClr val="FF0000"/>
              </a:solidFill>
              <a:latin typeface="Times New Roman" pitchFamily="18" charset="0"/>
            </a:endParaRPr>
          </a:p>
        </p:txBody>
      </p:sp>
      <p:pic>
        <p:nvPicPr>
          <p:cNvPr id="20" name="Picture 14" descr="untitled">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l="55000" t="12666" r="23000" b="53999"/>
          <a:stretch>
            <a:fillRect/>
          </a:stretch>
        </p:blipFill>
        <p:spPr bwMode="auto">
          <a:xfrm>
            <a:off x="1462087" y="2819400"/>
            <a:ext cx="2581275" cy="1517265"/>
          </a:xfrm>
          <a:prstGeom prst="rect">
            <a:avLst/>
          </a:prstGeom>
          <a:noFill/>
          <a:ln w="57150">
            <a:solidFill>
              <a:srgbClr val="FF3300"/>
            </a:solidFill>
            <a:miter lim="800000"/>
            <a:headEnd/>
            <a:tailEnd/>
          </a:ln>
          <a:extLst>
            <a:ext uri="{909E8E84-426E-40DD-AFC4-6F175D3DCCD1}">
              <a14:hiddenFill xmlns:a14="http://schemas.microsoft.com/office/drawing/2010/main">
                <a:solidFill>
                  <a:srgbClr val="FFFFFF"/>
                </a:solidFill>
              </a14:hiddenFill>
            </a:ext>
          </a:extLst>
        </p:spPr>
      </p:pic>
      <p:pic>
        <p:nvPicPr>
          <p:cNvPr id="21" name="Picture 14" descr="untitled">
            <a:hlinkClick r:id="rId7"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l="55000" t="12666" r="23000" b="53999"/>
          <a:stretch>
            <a:fillRect/>
          </a:stretch>
        </p:blipFill>
        <p:spPr bwMode="auto">
          <a:xfrm>
            <a:off x="4962525" y="2789074"/>
            <a:ext cx="2581275" cy="1517265"/>
          </a:xfrm>
          <a:prstGeom prst="rect">
            <a:avLst/>
          </a:prstGeom>
          <a:noFill/>
          <a:ln w="57150">
            <a:solidFill>
              <a:srgbClr val="FF3300"/>
            </a:solidFill>
            <a:miter lim="800000"/>
            <a:headEnd/>
            <a:tailEnd/>
          </a:ln>
          <a:extLst>
            <a:ext uri="{909E8E84-426E-40DD-AFC4-6F175D3DCCD1}">
              <a14:hiddenFill xmlns:a14="http://schemas.microsoft.com/office/drawing/2010/main">
                <a:solidFill>
                  <a:srgbClr val="FFFFFF"/>
                </a:solidFill>
              </a14:hiddenFill>
            </a:ext>
          </a:extLst>
        </p:spPr>
      </p:pic>
      <p:pic>
        <p:nvPicPr>
          <p:cNvPr id="22" name="Picture 14" descr="untitled">
            <a:hlinkClick r:id="rId8"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l="55000" t="12666" r="23000" b="53999"/>
          <a:stretch>
            <a:fillRect/>
          </a:stretch>
        </p:blipFill>
        <p:spPr bwMode="auto">
          <a:xfrm>
            <a:off x="1483857" y="5105400"/>
            <a:ext cx="2581275" cy="1517265"/>
          </a:xfrm>
          <a:prstGeom prst="rect">
            <a:avLst/>
          </a:prstGeom>
          <a:noFill/>
          <a:ln w="57150">
            <a:solidFill>
              <a:srgbClr val="FF3300"/>
            </a:solidFill>
            <a:miter lim="800000"/>
            <a:headEnd/>
            <a:tailEnd/>
          </a:ln>
          <a:extLst>
            <a:ext uri="{909E8E84-426E-40DD-AFC4-6F175D3DCCD1}">
              <a14:hiddenFill xmlns:a14="http://schemas.microsoft.com/office/drawing/2010/main">
                <a:solidFill>
                  <a:srgbClr val="FFFFFF"/>
                </a:solidFill>
              </a14:hiddenFill>
            </a:ext>
          </a:extLst>
        </p:spPr>
      </p:pic>
      <p:pic>
        <p:nvPicPr>
          <p:cNvPr id="23" name="Picture 14" descr="untitled">
            <a:hlinkClick r:id="rId9"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l="55000" t="12666" r="23000" b="53999"/>
          <a:stretch>
            <a:fillRect/>
          </a:stretch>
        </p:blipFill>
        <p:spPr bwMode="auto">
          <a:xfrm>
            <a:off x="5033962" y="5105399"/>
            <a:ext cx="2581275" cy="1517265"/>
          </a:xfrm>
          <a:prstGeom prst="rect">
            <a:avLst/>
          </a:prstGeom>
          <a:noFill/>
          <a:ln w="57150">
            <a:solidFill>
              <a:srgbClr val="FF33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508590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6" presetClass="exit" presetSubtype="32" fill="hold" nodeType="clickEffect">
                                  <p:stCondLst>
                                    <p:cond delay="0"/>
                                  </p:stCondLst>
                                  <p:childTnLst>
                                    <p:animEffect transition="out" filter="circle(out)">
                                      <p:cBhvr>
                                        <p:cTn id="6" dur="2000"/>
                                        <p:tgtEl>
                                          <p:spTgt spid="20"/>
                                        </p:tgtEl>
                                      </p:cBhvr>
                                    </p:animEffect>
                                    <p:set>
                                      <p:cBhvr>
                                        <p:cTn id="7" dur="1" fill="hold">
                                          <p:stCondLst>
                                            <p:cond delay="1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8" restart="whenNotActive" fill="hold" evtFilter="cancelBubble" nodeType="interactiveSeq">
                <p:stCondLst>
                  <p:cond evt="onClick" delay="0">
                    <p:tgtEl>
                      <p:spTgt spid="21"/>
                    </p:tgtEl>
                  </p:cond>
                </p:stCondLst>
                <p:endSync evt="end" delay="0">
                  <p:rtn val="all"/>
                </p:endSync>
                <p:childTnLst>
                  <p:par>
                    <p:cTn id="9" fill="hold">
                      <p:stCondLst>
                        <p:cond delay="0"/>
                      </p:stCondLst>
                      <p:childTnLst>
                        <p:par>
                          <p:cTn id="10" fill="hold">
                            <p:stCondLst>
                              <p:cond delay="0"/>
                            </p:stCondLst>
                            <p:childTnLst>
                              <p:par>
                                <p:cTn id="11" presetID="6" presetClass="exit" presetSubtype="32" fill="hold" nodeType="clickEffect">
                                  <p:stCondLst>
                                    <p:cond delay="0"/>
                                  </p:stCondLst>
                                  <p:childTnLst>
                                    <p:animEffect transition="out" filter="circle(out)">
                                      <p:cBhvr>
                                        <p:cTn id="12" dur="2000"/>
                                        <p:tgtEl>
                                          <p:spTgt spid="21"/>
                                        </p:tgtEl>
                                      </p:cBhvr>
                                    </p:animEffect>
                                    <p:set>
                                      <p:cBhvr>
                                        <p:cTn id="13" dur="1" fill="hold">
                                          <p:stCondLst>
                                            <p:cond delay="19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14" restart="whenNotActive" fill="hold" evtFilter="cancelBubble" nodeType="interactiveSeq">
                <p:stCondLst>
                  <p:cond evt="onClick" delay="0">
                    <p:tgtEl>
                      <p:spTgt spid="22"/>
                    </p:tgtEl>
                  </p:cond>
                </p:stCondLst>
                <p:endSync evt="end" delay="0">
                  <p:rtn val="all"/>
                </p:endSync>
                <p:childTnLst>
                  <p:par>
                    <p:cTn id="15" fill="hold">
                      <p:stCondLst>
                        <p:cond delay="0"/>
                      </p:stCondLst>
                      <p:childTnLst>
                        <p:par>
                          <p:cTn id="16" fill="hold">
                            <p:stCondLst>
                              <p:cond delay="0"/>
                            </p:stCondLst>
                            <p:childTnLst>
                              <p:par>
                                <p:cTn id="17" presetID="6" presetClass="exit" presetSubtype="32" fill="hold" nodeType="clickEffect">
                                  <p:stCondLst>
                                    <p:cond delay="0"/>
                                  </p:stCondLst>
                                  <p:childTnLst>
                                    <p:animEffect transition="out" filter="circle(out)">
                                      <p:cBhvr>
                                        <p:cTn id="18" dur="2000"/>
                                        <p:tgtEl>
                                          <p:spTgt spid="22"/>
                                        </p:tgtEl>
                                      </p:cBhvr>
                                    </p:animEffect>
                                    <p:set>
                                      <p:cBhvr>
                                        <p:cTn id="19" dur="1" fill="hold">
                                          <p:stCondLst>
                                            <p:cond delay="19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20" restart="whenNotActive" fill="hold" evtFilter="cancelBubble" nodeType="interactiveSeq">
                <p:stCondLst>
                  <p:cond evt="onClick" delay="0">
                    <p:tgtEl>
                      <p:spTgt spid="23"/>
                    </p:tgtEl>
                  </p:cond>
                </p:stCondLst>
                <p:endSync evt="end" delay="0">
                  <p:rtn val="all"/>
                </p:endSync>
                <p:childTnLst>
                  <p:par>
                    <p:cTn id="21" fill="hold">
                      <p:stCondLst>
                        <p:cond delay="0"/>
                      </p:stCondLst>
                      <p:childTnLst>
                        <p:par>
                          <p:cTn id="22" fill="hold">
                            <p:stCondLst>
                              <p:cond delay="0"/>
                            </p:stCondLst>
                            <p:childTnLst>
                              <p:par>
                                <p:cTn id="23" presetID="6" presetClass="exit" presetSubtype="32" fill="hold" nodeType="clickEffect">
                                  <p:stCondLst>
                                    <p:cond delay="0"/>
                                  </p:stCondLst>
                                  <p:childTnLst>
                                    <p:animEffect transition="out" filter="circle(out)">
                                      <p:cBhvr>
                                        <p:cTn id="24" dur="2000"/>
                                        <p:tgtEl>
                                          <p:spTgt spid="23"/>
                                        </p:tgtEl>
                                      </p:cBhvr>
                                    </p:animEffect>
                                    <p:set>
                                      <p:cBhvr>
                                        <p:cTn id="25" dur="1" fill="hold">
                                          <p:stCondLst>
                                            <p:cond delay="19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8001000" y="37704"/>
            <a:ext cx="1143000" cy="1066800"/>
          </a:xfrm>
          <a:prstGeom prst="ellipse">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4400" b="1" dirty="0" smtClean="0">
                <a:solidFill>
                  <a:srgbClr val="FF0000"/>
                </a:solidFill>
                <a:latin typeface="Times New Roman" panose="02020603050405020304" pitchFamily="18" charset="0"/>
                <a:cs typeface="Times New Roman" panose="02020603050405020304" pitchFamily="18" charset="0"/>
              </a:rPr>
              <a:t>0</a:t>
            </a:r>
            <a:endParaRPr lang="en-US" sz="4400" b="1" dirty="0">
              <a:solidFill>
                <a:srgbClr val="FF0000"/>
              </a:solidFill>
              <a:latin typeface="Times New Roman" panose="02020603050405020304" pitchFamily="18" charset="0"/>
              <a:cs typeface="Times New Roman" panose="02020603050405020304" pitchFamily="18" charset="0"/>
            </a:endParaRPr>
          </a:p>
        </p:txBody>
      </p:sp>
      <p:pic>
        <p:nvPicPr>
          <p:cNvPr id="17" name="Picture 19" descr="j023413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36822" y="-72159"/>
            <a:ext cx="1139536" cy="1136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23"/>
          <p:cNvSpPr/>
          <p:nvPr/>
        </p:nvSpPr>
        <p:spPr>
          <a:xfrm>
            <a:off x="-20782" y="186384"/>
            <a:ext cx="2992582" cy="769441"/>
          </a:xfrm>
          <a:prstGeom prst="rect">
            <a:avLst/>
          </a:prstGeom>
          <a:solidFill>
            <a:srgbClr val="92D050"/>
          </a:solidFill>
          <a:ln>
            <a:noFill/>
          </a:ln>
          <a:effectLst>
            <a:outerShdw blurRad="50800" dist="38100" dir="16200000" rotWithShape="0">
              <a:prstClr val="black">
                <a:alpha val="40000"/>
              </a:prst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0">
            <a:schemeClr val="accent3"/>
          </a:lnRef>
          <a:fillRef idx="3">
            <a:schemeClr val="accent3"/>
          </a:fillRef>
          <a:effectRef idx="3">
            <a:schemeClr val="accent3"/>
          </a:effectRef>
          <a:fontRef idx="minor">
            <a:schemeClr val="lt1"/>
          </a:fontRef>
        </p:style>
        <p:txBody>
          <a:bodyPr wrap="square" lIns="91440" tIns="45720" rIns="91440" bIns="45720">
            <a:spAutoFit/>
          </a:bodyPr>
          <a:lstStyle/>
          <a:p>
            <a:pPr algn="ctr"/>
            <a:r>
              <a:rPr lang="en-US" sz="4400" b="1" dirty="0" smtClean="0">
                <a:ln w="31550" cmpd="sng">
                  <a:solidFill>
                    <a:srgbClr val="FF0000"/>
                  </a:solidFill>
                  <a:prstDash val="solid"/>
                </a:ln>
                <a:solidFill>
                  <a:srgbClr val="FFFF00"/>
                </a:solidFill>
                <a:effectLst>
                  <a:outerShdw blurRad="50800" dist="40000" dir="5400000" algn="tl" rotWithShape="0">
                    <a:srgbClr val="000000">
                      <a:shade val="5000"/>
                      <a:satMod val="120000"/>
                      <a:alpha val="33000"/>
                    </a:srgbClr>
                  </a:outerShdw>
                </a:effectLst>
                <a:latin typeface="Times New Roman" panose="02020603050405020304" pitchFamily="18" charset="0"/>
                <a:cs typeface="Times New Roman" panose="02020603050405020304" pitchFamily="18" charset="0"/>
              </a:rPr>
              <a:t>Ô </a:t>
            </a:r>
            <a:r>
              <a:rPr lang="en-US" sz="4400" b="1" dirty="0" err="1" smtClean="0">
                <a:ln w="31550" cmpd="sng">
                  <a:solidFill>
                    <a:srgbClr val="FF0000"/>
                  </a:solidFill>
                  <a:prstDash val="solid"/>
                </a:ln>
                <a:solidFill>
                  <a:srgbClr val="FFFF00"/>
                </a:solidFill>
                <a:effectLst>
                  <a:outerShdw blurRad="50800" dist="40000" dir="5400000" algn="tl" rotWithShape="0">
                    <a:srgbClr val="000000">
                      <a:shade val="5000"/>
                      <a:satMod val="120000"/>
                      <a:alpha val="33000"/>
                    </a:srgbClr>
                  </a:outerShdw>
                </a:effectLst>
                <a:latin typeface="Times New Roman" panose="02020603050405020304" pitchFamily="18" charset="0"/>
                <a:cs typeface="Times New Roman" panose="02020603050405020304" pitchFamily="18" charset="0"/>
              </a:rPr>
              <a:t>cửa</a:t>
            </a:r>
            <a:r>
              <a:rPr lang="en-US" sz="4400" b="1" dirty="0" smtClean="0">
                <a:ln w="31550" cmpd="sng">
                  <a:solidFill>
                    <a:srgbClr val="FF0000"/>
                  </a:solidFill>
                  <a:prstDash val="solid"/>
                </a:ln>
                <a:solidFill>
                  <a:srgbClr val="FFFF00"/>
                </a:solidFill>
                <a:effectLst>
                  <a:outerShdw blurRad="50800" dist="40000" dir="5400000" algn="tl" rotWithShape="0">
                    <a:srgbClr val="000000">
                      <a:shade val="5000"/>
                      <a:satMod val="120000"/>
                      <a:alpha val="33000"/>
                    </a:srgbClr>
                  </a:outerShdw>
                </a:effectLst>
                <a:latin typeface="Times New Roman" panose="02020603050405020304" pitchFamily="18" charset="0"/>
                <a:cs typeface="Times New Roman" panose="02020603050405020304" pitchFamily="18" charset="0"/>
              </a:rPr>
              <a:t> </a:t>
            </a:r>
            <a:r>
              <a:rPr lang="en-US" sz="4400" b="1" dirty="0" err="1" smtClean="0">
                <a:ln w="31550" cmpd="sng">
                  <a:solidFill>
                    <a:srgbClr val="FF0000"/>
                  </a:solidFill>
                  <a:prstDash val="solid"/>
                </a:ln>
                <a:solidFill>
                  <a:srgbClr val="FFFF00"/>
                </a:solidFill>
                <a:effectLst>
                  <a:outerShdw blurRad="50800" dist="40000" dir="5400000" algn="tl" rotWithShape="0">
                    <a:srgbClr val="000000">
                      <a:shade val="5000"/>
                      <a:satMod val="120000"/>
                      <a:alpha val="33000"/>
                    </a:srgbClr>
                  </a:outerShdw>
                </a:effectLst>
                <a:latin typeface="Times New Roman" panose="02020603050405020304" pitchFamily="18" charset="0"/>
                <a:cs typeface="Times New Roman" panose="02020603050405020304" pitchFamily="18" charset="0"/>
              </a:rPr>
              <a:t>số</a:t>
            </a:r>
            <a:r>
              <a:rPr lang="en-US" sz="4400" b="1" dirty="0" smtClean="0">
                <a:ln w="31550" cmpd="sng">
                  <a:solidFill>
                    <a:srgbClr val="FF0000"/>
                  </a:solidFill>
                  <a:prstDash val="solid"/>
                </a:ln>
                <a:solidFill>
                  <a:srgbClr val="FFFF00"/>
                </a:solidFill>
                <a:effectLst>
                  <a:outerShdw blurRad="50800" dist="40000" dir="5400000" algn="tl" rotWithShape="0">
                    <a:srgbClr val="000000">
                      <a:shade val="5000"/>
                      <a:satMod val="120000"/>
                      <a:alpha val="33000"/>
                    </a:srgbClr>
                  </a:outerShdw>
                </a:effectLst>
                <a:latin typeface="Times New Roman" panose="02020603050405020304" pitchFamily="18" charset="0"/>
                <a:cs typeface="Times New Roman" panose="02020603050405020304" pitchFamily="18" charset="0"/>
              </a:rPr>
              <a:t> 01</a:t>
            </a:r>
            <a:endParaRPr lang="en-US" sz="4400" b="1" dirty="0">
              <a:ln w="31550" cmpd="sng">
                <a:solidFill>
                  <a:srgbClr val="FF0000"/>
                </a:solidFill>
                <a:prstDash val="solid"/>
              </a:ln>
              <a:solidFill>
                <a:srgbClr val="FFFF00"/>
              </a:solidFill>
              <a:effectLst>
                <a:outerShdw blurRad="50800" dist="40000" dir="5400000" algn="tl" rotWithShape="0">
                  <a:srgbClr val="000000">
                    <a:shade val="5000"/>
                    <a:satMod val="120000"/>
                    <a:alpha val="33000"/>
                  </a:srgbClr>
                </a:outerShdw>
              </a:effectLst>
              <a:latin typeface="Times New Roman" panose="02020603050405020304" pitchFamily="18" charset="0"/>
              <a:cs typeface="Times New Roman" panose="02020603050405020304" pitchFamily="18" charset="0"/>
            </a:endParaRPr>
          </a:p>
        </p:txBody>
      </p:sp>
      <p:sp>
        <p:nvSpPr>
          <p:cNvPr id="2" name="Rectangle 1"/>
          <p:cNvSpPr/>
          <p:nvPr/>
        </p:nvSpPr>
        <p:spPr>
          <a:xfrm>
            <a:off x="762000" y="1600200"/>
            <a:ext cx="8763000" cy="1384995"/>
          </a:xfrm>
          <a:prstGeom prst="rect">
            <a:avLst/>
          </a:prstGeom>
        </p:spPr>
        <p:txBody>
          <a:bodyPr wrap="square">
            <a:spAutoFit/>
          </a:bodyPr>
          <a:lstStyle/>
          <a:p>
            <a:pPr>
              <a:lnSpc>
                <a:spcPct val="150000"/>
              </a:lnSpc>
              <a:spcAft>
                <a:spcPts val="0"/>
              </a:spcAft>
            </a:pPr>
            <a:r>
              <a:rPr lang="es-ES_tradnl" sz="2800" b="1" dirty="0" err="1">
                <a:latin typeface="Times New Roman" pitchFamily="18" charset="0"/>
                <a:ea typeface="Times New Roman"/>
                <a:cs typeface="Times New Roman" pitchFamily="18" charset="0"/>
              </a:rPr>
              <a:t>Dùng</a:t>
            </a:r>
            <a:r>
              <a:rPr lang="es-ES_tradnl" sz="2800" b="1" dirty="0">
                <a:latin typeface="Times New Roman" pitchFamily="18" charset="0"/>
                <a:ea typeface="Times New Roman"/>
                <a:cs typeface="Times New Roman" pitchFamily="18" charset="0"/>
              </a:rPr>
              <a:t> </a:t>
            </a:r>
            <a:r>
              <a:rPr lang="es-ES_tradnl" sz="2800" b="1" dirty="0" err="1">
                <a:latin typeface="Times New Roman" pitchFamily="18" charset="0"/>
                <a:ea typeface="Times New Roman"/>
                <a:cs typeface="Times New Roman" pitchFamily="18" charset="0"/>
              </a:rPr>
              <a:t>quì</a:t>
            </a:r>
            <a:r>
              <a:rPr lang="es-ES_tradnl" sz="2800" b="1" dirty="0">
                <a:latin typeface="Times New Roman" pitchFamily="18" charset="0"/>
                <a:ea typeface="Times New Roman"/>
                <a:cs typeface="Times New Roman" pitchFamily="18" charset="0"/>
              </a:rPr>
              <a:t> </a:t>
            </a:r>
            <a:r>
              <a:rPr lang="es-ES_tradnl" sz="2800" b="1" dirty="0" err="1" smtClean="0">
                <a:latin typeface="Times New Roman" pitchFamily="18" charset="0"/>
                <a:ea typeface="Times New Roman"/>
                <a:cs typeface="Times New Roman" pitchFamily="18" charset="0"/>
              </a:rPr>
              <a:t>tím</a:t>
            </a:r>
            <a:r>
              <a:rPr lang="es-ES_tradnl" sz="2800" b="1" dirty="0" smtClean="0">
                <a:latin typeface="Times New Roman" pitchFamily="18" charset="0"/>
                <a:ea typeface="Times New Roman"/>
                <a:cs typeface="Times New Roman" pitchFamily="18" charset="0"/>
              </a:rPr>
              <a:t> </a:t>
            </a:r>
            <a:r>
              <a:rPr lang="es-ES_tradnl" sz="2800" b="1" dirty="0" err="1" smtClean="0">
                <a:latin typeface="Times New Roman" pitchFamily="18" charset="0"/>
                <a:ea typeface="Times New Roman"/>
                <a:cs typeface="Times New Roman" pitchFamily="18" charset="0"/>
              </a:rPr>
              <a:t>để</a:t>
            </a:r>
            <a:r>
              <a:rPr lang="es-ES_tradnl" sz="2800" b="1" dirty="0" smtClean="0">
                <a:latin typeface="Times New Roman" pitchFamily="18" charset="0"/>
                <a:ea typeface="Times New Roman"/>
                <a:cs typeface="Times New Roman" pitchFamily="18" charset="0"/>
              </a:rPr>
              <a:t> </a:t>
            </a:r>
            <a:r>
              <a:rPr lang="es-ES_tradnl" sz="2800" b="1" dirty="0" err="1" smtClean="0">
                <a:latin typeface="Times New Roman" pitchFamily="18" charset="0"/>
                <a:ea typeface="Times New Roman"/>
                <a:cs typeface="Times New Roman" pitchFamily="18" charset="0"/>
              </a:rPr>
              <a:t>phân</a:t>
            </a:r>
            <a:r>
              <a:rPr lang="es-ES_tradnl" sz="2800" b="1" dirty="0" smtClean="0">
                <a:latin typeface="Times New Roman" pitchFamily="18" charset="0"/>
                <a:ea typeface="Times New Roman"/>
                <a:cs typeface="Times New Roman" pitchFamily="18" charset="0"/>
              </a:rPr>
              <a:t> </a:t>
            </a:r>
            <a:r>
              <a:rPr lang="es-ES_tradnl" sz="2800" b="1" dirty="0" err="1">
                <a:latin typeface="Times New Roman" pitchFamily="18" charset="0"/>
                <a:ea typeface="Times New Roman"/>
                <a:cs typeface="Times New Roman" pitchFamily="18" charset="0"/>
              </a:rPr>
              <a:t>biệt</a:t>
            </a:r>
            <a:r>
              <a:rPr lang="es-ES_tradnl" sz="2800" b="1" dirty="0">
                <a:latin typeface="Times New Roman" pitchFamily="18" charset="0"/>
                <a:ea typeface="Times New Roman"/>
                <a:cs typeface="Times New Roman" pitchFamily="18" charset="0"/>
              </a:rPr>
              <a:t> </a:t>
            </a:r>
            <a:r>
              <a:rPr lang="es-ES_tradnl" sz="2800" b="1" dirty="0" err="1" smtClean="0">
                <a:latin typeface="Times New Roman" pitchFamily="18" charset="0"/>
                <a:ea typeface="Times New Roman"/>
                <a:cs typeface="Times New Roman" pitchFamily="18" charset="0"/>
              </a:rPr>
              <a:t>hai</a:t>
            </a:r>
            <a:r>
              <a:rPr lang="es-ES_tradnl" sz="2800" b="1" dirty="0" smtClean="0">
                <a:latin typeface="Times New Roman" pitchFamily="18" charset="0"/>
                <a:ea typeface="Times New Roman"/>
                <a:cs typeface="Times New Roman" pitchFamily="18" charset="0"/>
              </a:rPr>
              <a:t> </a:t>
            </a:r>
            <a:r>
              <a:rPr lang="es-ES_tradnl" sz="2800" b="1" dirty="0" err="1" smtClean="0">
                <a:latin typeface="Times New Roman" pitchFamily="18" charset="0"/>
                <a:ea typeface="Times New Roman"/>
                <a:cs typeface="Times New Roman" pitchFamily="18" charset="0"/>
              </a:rPr>
              <a:t>dung</a:t>
            </a:r>
            <a:r>
              <a:rPr lang="es-ES_tradnl" sz="2800" b="1" dirty="0" smtClean="0">
                <a:latin typeface="Times New Roman" pitchFamily="18" charset="0"/>
                <a:ea typeface="Times New Roman"/>
                <a:cs typeface="Times New Roman" pitchFamily="18" charset="0"/>
              </a:rPr>
              <a:t> </a:t>
            </a:r>
            <a:r>
              <a:rPr lang="es-ES_tradnl" sz="2800" b="1" dirty="0" err="1" smtClean="0">
                <a:latin typeface="Times New Roman" pitchFamily="18" charset="0"/>
                <a:ea typeface="Times New Roman"/>
                <a:cs typeface="Times New Roman" pitchFamily="18" charset="0"/>
              </a:rPr>
              <a:t>dịch</a:t>
            </a:r>
            <a:r>
              <a:rPr lang="es-ES_tradnl" sz="2800" b="1" dirty="0" smtClean="0">
                <a:latin typeface="Times New Roman" pitchFamily="18" charset="0"/>
                <a:ea typeface="Times New Roman"/>
                <a:cs typeface="Times New Roman" pitchFamily="18" charset="0"/>
              </a:rPr>
              <a:t> </a:t>
            </a:r>
            <a:r>
              <a:rPr lang="es-ES_tradnl" sz="2800" b="1" dirty="0" err="1" smtClean="0">
                <a:latin typeface="Times New Roman" pitchFamily="18" charset="0"/>
                <a:ea typeface="Times New Roman"/>
                <a:cs typeface="Times New Roman" pitchFamily="18" charset="0"/>
              </a:rPr>
              <a:t>nào</a:t>
            </a:r>
            <a:r>
              <a:rPr lang="es-ES_tradnl" sz="2800" b="1" dirty="0" smtClean="0">
                <a:latin typeface="Times New Roman" pitchFamily="18" charset="0"/>
                <a:ea typeface="Times New Roman"/>
                <a:cs typeface="Times New Roman" pitchFamily="18" charset="0"/>
              </a:rPr>
              <a:t> </a:t>
            </a:r>
            <a:r>
              <a:rPr lang="es-ES_tradnl" sz="2800" b="1" dirty="0" err="1" smtClean="0">
                <a:latin typeface="Times New Roman" pitchFamily="18" charset="0"/>
                <a:ea typeface="Times New Roman"/>
                <a:cs typeface="Times New Roman" pitchFamily="18" charset="0"/>
              </a:rPr>
              <a:t>sau</a:t>
            </a:r>
            <a:r>
              <a:rPr lang="es-ES_tradnl" sz="2800" b="1" dirty="0" smtClean="0">
                <a:latin typeface="Times New Roman" pitchFamily="18" charset="0"/>
                <a:ea typeface="Times New Roman"/>
                <a:cs typeface="Times New Roman" pitchFamily="18" charset="0"/>
              </a:rPr>
              <a:t> </a:t>
            </a:r>
            <a:r>
              <a:rPr lang="es-ES_tradnl" sz="2800" b="1" dirty="0" err="1" smtClean="0">
                <a:latin typeface="Times New Roman" pitchFamily="18" charset="0"/>
                <a:ea typeface="Times New Roman"/>
                <a:cs typeface="Times New Roman" pitchFamily="18" charset="0"/>
              </a:rPr>
              <a:t>đây</a:t>
            </a:r>
            <a:r>
              <a:rPr lang="es-ES_tradnl" sz="2800" b="1" dirty="0" smtClean="0">
                <a:latin typeface="Times New Roman" pitchFamily="18" charset="0"/>
                <a:ea typeface="Times New Roman"/>
                <a:cs typeface="Times New Roman" pitchFamily="18" charset="0"/>
              </a:rPr>
              <a:t>? </a:t>
            </a:r>
            <a:endParaRPr lang="en-US" sz="2800" b="1" dirty="0">
              <a:latin typeface="Times New Roman" pitchFamily="18" charset="0"/>
              <a:ea typeface="Times New Roman"/>
              <a:cs typeface="Times New Roman" pitchFamily="18" charset="0"/>
            </a:endParaRPr>
          </a:p>
          <a:p>
            <a:pPr>
              <a:lnSpc>
                <a:spcPct val="150000"/>
              </a:lnSpc>
              <a:spcAft>
                <a:spcPts val="0"/>
              </a:spcAft>
            </a:pPr>
            <a:r>
              <a:rPr lang="es-ES_tradnl" sz="2800" b="1" dirty="0">
                <a:latin typeface="Times New Roman" pitchFamily="18" charset="0"/>
                <a:ea typeface="Times New Roman"/>
                <a:cs typeface="Times New Roman" pitchFamily="18" charset="0"/>
              </a:rPr>
              <a:t>     </a:t>
            </a:r>
            <a:endParaRPr lang="en-US" sz="2800" b="1" dirty="0">
              <a:effectLst/>
              <a:latin typeface="Times New Roman" pitchFamily="18" charset="0"/>
              <a:ea typeface="Times New Roman"/>
              <a:cs typeface="Times New Roman" pitchFamily="18" charset="0"/>
            </a:endParaRPr>
          </a:p>
        </p:txBody>
      </p:sp>
      <p:sp>
        <p:nvSpPr>
          <p:cNvPr id="3" name="Rectangle 2"/>
          <p:cNvSpPr/>
          <p:nvPr/>
        </p:nvSpPr>
        <p:spPr>
          <a:xfrm>
            <a:off x="1726987" y="2414357"/>
            <a:ext cx="6025177" cy="3539430"/>
          </a:xfrm>
          <a:prstGeom prst="rect">
            <a:avLst/>
          </a:prstGeom>
        </p:spPr>
        <p:txBody>
          <a:bodyPr wrap="square">
            <a:spAutoFit/>
          </a:bodyPr>
          <a:lstStyle/>
          <a:p>
            <a:pPr>
              <a:lnSpc>
                <a:spcPct val="200000"/>
              </a:lnSpc>
            </a:pPr>
            <a:r>
              <a:rPr lang="de-DE" sz="2800" dirty="0" smtClean="0">
                <a:solidFill>
                  <a:srgbClr val="000000"/>
                </a:solidFill>
                <a:latin typeface="Times New Roman" pitchFamily="18" charset="0"/>
                <a:ea typeface="Times New Roman"/>
                <a:cs typeface="Times New Roman" pitchFamily="18" charset="0"/>
              </a:rPr>
              <a:t>Dung dịch </a:t>
            </a:r>
            <a:r>
              <a:rPr lang="de-DE" sz="2800" dirty="0">
                <a:solidFill>
                  <a:srgbClr val="000000"/>
                </a:solidFill>
                <a:latin typeface="Times New Roman" pitchFamily="18" charset="0"/>
                <a:ea typeface="Times New Roman"/>
                <a:cs typeface="Times New Roman" pitchFamily="18" charset="0"/>
              </a:rPr>
              <a:t>Na</a:t>
            </a:r>
            <a:r>
              <a:rPr lang="de-DE" sz="2800" baseline="-25000" dirty="0">
                <a:solidFill>
                  <a:srgbClr val="000000"/>
                </a:solidFill>
                <a:latin typeface="Times New Roman" pitchFamily="18" charset="0"/>
                <a:ea typeface="Times New Roman"/>
                <a:cs typeface="Times New Roman" pitchFamily="18" charset="0"/>
              </a:rPr>
              <a:t>2</a:t>
            </a:r>
            <a:r>
              <a:rPr lang="de-DE" sz="2800" dirty="0">
                <a:solidFill>
                  <a:srgbClr val="000000"/>
                </a:solidFill>
                <a:latin typeface="Times New Roman" pitchFamily="18" charset="0"/>
                <a:ea typeface="Times New Roman"/>
                <a:cs typeface="Times New Roman" pitchFamily="18" charset="0"/>
              </a:rPr>
              <a:t>SO</a:t>
            </a:r>
            <a:r>
              <a:rPr lang="de-DE" sz="2800" baseline="-25000" dirty="0">
                <a:solidFill>
                  <a:srgbClr val="000000"/>
                </a:solidFill>
                <a:latin typeface="Times New Roman" pitchFamily="18" charset="0"/>
                <a:ea typeface="Times New Roman"/>
                <a:cs typeface="Times New Roman" pitchFamily="18" charset="0"/>
              </a:rPr>
              <a:t>4</a:t>
            </a:r>
            <a:r>
              <a:rPr lang="de-DE" sz="2800" dirty="0">
                <a:solidFill>
                  <a:srgbClr val="000000"/>
                </a:solidFill>
                <a:latin typeface="Times New Roman" pitchFamily="18" charset="0"/>
                <a:ea typeface="Times New Roman"/>
                <a:cs typeface="Times New Roman" pitchFamily="18" charset="0"/>
              </a:rPr>
              <a:t> và dung dịch NaCl.</a:t>
            </a:r>
            <a:endParaRPr lang="en-US" sz="2800" dirty="0">
              <a:solidFill>
                <a:srgbClr val="000000"/>
              </a:solidFill>
              <a:latin typeface="Times New Roman" pitchFamily="18" charset="0"/>
              <a:ea typeface="Times New Roman"/>
              <a:cs typeface="Times New Roman" pitchFamily="18" charset="0"/>
            </a:endParaRPr>
          </a:p>
          <a:p>
            <a:pPr lvl="0">
              <a:lnSpc>
                <a:spcPct val="200000"/>
              </a:lnSpc>
            </a:pPr>
            <a:r>
              <a:rPr lang="de-DE" sz="2800" dirty="0" smtClean="0">
                <a:solidFill>
                  <a:srgbClr val="000000"/>
                </a:solidFill>
                <a:latin typeface="Times New Roman" pitchFamily="18" charset="0"/>
                <a:ea typeface="Times New Roman"/>
                <a:cs typeface="Times New Roman" pitchFamily="18" charset="0"/>
              </a:rPr>
              <a:t>Dung </a:t>
            </a:r>
            <a:r>
              <a:rPr lang="de-DE" sz="2800" dirty="0">
                <a:solidFill>
                  <a:srgbClr val="000000"/>
                </a:solidFill>
                <a:latin typeface="Times New Roman" pitchFamily="18" charset="0"/>
                <a:ea typeface="Times New Roman"/>
                <a:cs typeface="Times New Roman" pitchFamily="18" charset="0"/>
              </a:rPr>
              <a:t>dịch HCl và dung dịch </a:t>
            </a:r>
            <a:r>
              <a:rPr lang="de-DE" sz="2800" dirty="0" smtClean="0">
                <a:solidFill>
                  <a:srgbClr val="000000"/>
                </a:solidFill>
                <a:latin typeface="Times New Roman" pitchFamily="18" charset="0"/>
                <a:ea typeface="Times New Roman"/>
                <a:cs typeface="Times New Roman" pitchFamily="18" charset="0"/>
              </a:rPr>
              <a:t>H</a:t>
            </a:r>
            <a:r>
              <a:rPr lang="de-DE" sz="2800" baseline="-25000" dirty="0" smtClean="0">
                <a:solidFill>
                  <a:srgbClr val="000000"/>
                </a:solidFill>
                <a:latin typeface="Times New Roman" pitchFamily="18" charset="0"/>
                <a:ea typeface="Times New Roman"/>
                <a:cs typeface="Times New Roman" pitchFamily="18" charset="0"/>
              </a:rPr>
              <a:t>2</a:t>
            </a:r>
            <a:r>
              <a:rPr lang="de-DE" sz="2800" dirty="0" smtClean="0">
                <a:solidFill>
                  <a:srgbClr val="000000"/>
                </a:solidFill>
                <a:latin typeface="Times New Roman" pitchFamily="18" charset="0"/>
                <a:ea typeface="Times New Roman"/>
                <a:cs typeface="Times New Roman" pitchFamily="18" charset="0"/>
              </a:rPr>
              <a:t>SO</a:t>
            </a:r>
            <a:r>
              <a:rPr lang="de-DE" sz="2800" baseline="-25000" dirty="0" smtClean="0">
                <a:solidFill>
                  <a:srgbClr val="000000"/>
                </a:solidFill>
                <a:latin typeface="Times New Roman" pitchFamily="18" charset="0"/>
                <a:ea typeface="Times New Roman"/>
                <a:cs typeface="Times New Roman" pitchFamily="18" charset="0"/>
              </a:rPr>
              <a:t>4</a:t>
            </a:r>
            <a:r>
              <a:rPr lang="de-DE" sz="2800" dirty="0" smtClean="0">
                <a:solidFill>
                  <a:srgbClr val="000000"/>
                </a:solidFill>
                <a:latin typeface="Times New Roman" pitchFamily="18" charset="0"/>
                <a:ea typeface="Times New Roman"/>
                <a:cs typeface="Times New Roman" pitchFamily="18" charset="0"/>
              </a:rPr>
              <a:t>.        </a:t>
            </a:r>
            <a:endParaRPr lang="en-US" sz="2800" dirty="0" smtClean="0">
              <a:solidFill>
                <a:srgbClr val="000000"/>
              </a:solidFill>
              <a:latin typeface="Times New Roman" pitchFamily="18" charset="0"/>
              <a:ea typeface="Times New Roman"/>
              <a:cs typeface="Times New Roman" pitchFamily="18" charset="0"/>
            </a:endParaRPr>
          </a:p>
          <a:p>
            <a:pPr lvl="0">
              <a:lnSpc>
                <a:spcPct val="200000"/>
              </a:lnSpc>
            </a:pPr>
            <a:r>
              <a:rPr lang="de-DE" sz="2800" dirty="0" smtClean="0">
                <a:solidFill>
                  <a:srgbClr val="000000"/>
                </a:solidFill>
                <a:latin typeface="Times New Roman" pitchFamily="18" charset="0"/>
                <a:ea typeface="Times New Roman"/>
                <a:cs typeface="Times New Roman" pitchFamily="18" charset="0"/>
              </a:rPr>
              <a:t>Dung </a:t>
            </a:r>
            <a:r>
              <a:rPr lang="de-DE" sz="2800" dirty="0">
                <a:solidFill>
                  <a:srgbClr val="000000"/>
                </a:solidFill>
                <a:latin typeface="Times New Roman" pitchFamily="18" charset="0"/>
                <a:ea typeface="Times New Roman"/>
                <a:cs typeface="Times New Roman" pitchFamily="18" charset="0"/>
              </a:rPr>
              <a:t>dịch HCl và dung dịch </a:t>
            </a:r>
            <a:r>
              <a:rPr lang="de-DE" sz="2800" dirty="0" smtClean="0">
                <a:solidFill>
                  <a:srgbClr val="000000"/>
                </a:solidFill>
                <a:latin typeface="Times New Roman" pitchFamily="18" charset="0"/>
                <a:ea typeface="Times New Roman"/>
                <a:cs typeface="Times New Roman" pitchFamily="18" charset="0"/>
              </a:rPr>
              <a:t>NaOH</a:t>
            </a:r>
            <a:r>
              <a:rPr lang="de-DE" sz="2800" dirty="0">
                <a:solidFill>
                  <a:srgbClr val="000000"/>
                </a:solidFill>
                <a:latin typeface="Times New Roman" pitchFamily="18" charset="0"/>
                <a:ea typeface="Times New Roman"/>
                <a:cs typeface="Times New Roman" pitchFamily="18" charset="0"/>
              </a:rPr>
              <a:t>. </a:t>
            </a:r>
            <a:endParaRPr lang="de-DE" sz="2800" dirty="0" smtClean="0">
              <a:solidFill>
                <a:srgbClr val="000000"/>
              </a:solidFill>
              <a:latin typeface="Times New Roman" pitchFamily="18" charset="0"/>
              <a:ea typeface="Times New Roman"/>
              <a:cs typeface="Times New Roman" pitchFamily="18" charset="0"/>
            </a:endParaRPr>
          </a:p>
          <a:p>
            <a:pPr lvl="0">
              <a:lnSpc>
                <a:spcPct val="200000"/>
              </a:lnSpc>
            </a:pPr>
            <a:r>
              <a:rPr lang="de-DE" sz="2800" dirty="0" smtClean="0">
                <a:solidFill>
                  <a:srgbClr val="000000"/>
                </a:solidFill>
                <a:latin typeface="Times New Roman" pitchFamily="18" charset="0"/>
                <a:ea typeface="Times New Roman"/>
                <a:cs typeface="Times New Roman" pitchFamily="18" charset="0"/>
              </a:rPr>
              <a:t>Dung </a:t>
            </a:r>
            <a:r>
              <a:rPr lang="de-DE" sz="2800" dirty="0">
                <a:solidFill>
                  <a:srgbClr val="000000"/>
                </a:solidFill>
                <a:latin typeface="Times New Roman" pitchFamily="18" charset="0"/>
                <a:ea typeface="Times New Roman"/>
                <a:cs typeface="Times New Roman" pitchFamily="18" charset="0"/>
              </a:rPr>
              <a:t>dịch NaOH và dung dịch KOH.</a:t>
            </a:r>
            <a:endParaRPr lang="en-US" sz="2800" dirty="0">
              <a:solidFill>
                <a:srgbClr val="000000"/>
              </a:solidFill>
              <a:latin typeface="Times New Roman" pitchFamily="18" charset="0"/>
              <a:ea typeface="Times New Roman"/>
              <a:cs typeface="Times New Roman" pitchFamily="18" charset="0"/>
            </a:endParaRPr>
          </a:p>
        </p:txBody>
      </p:sp>
      <p:sp>
        <p:nvSpPr>
          <p:cNvPr id="22" name="Rounded Rectangle 21"/>
          <p:cNvSpPr/>
          <p:nvPr/>
        </p:nvSpPr>
        <p:spPr>
          <a:xfrm>
            <a:off x="1058300" y="2667000"/>
            <a:ext cx="516081" cy="471055"/>
          </a:xfrm>
          <a:prstGeom prst="roundRect">
            <a:avLst/>
          </a:prstGeom>
          <a:solidFill>
            <a:srgbClr val="54E82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b="1" dirty="0" smtClean="0">
                <a:solidFill>
                  <a:schemeClr val="tx1"/>
                </a:solidFill>
                <a:latin typeface="Times New Roman" panose="02020603050405020304" pitchFamily="18" charset="0"/>
                <a:cs typeface="Times New Roman" panose="02020603050405020304" pitchFamily="18" charset="0"/>
              </a:rPr>
              <a:t>A</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25" name="Rounded Rectangle 24"/>
          <p:cNvSpPr/>
          <p:nvPr/>
        </p:nvSpPr>
        <p:spPr>
          <a:xfrm>
            <a:off x="1066800" y="4405745"/>
            <a:ext cx="516081" cy="471055"/>
          </a:xfrm>
          <a:prstGeom prst="roundRect">
            <a:avLst/>
          </a:prstGeom>
          <a:solidFill>
            <a:srgbClr val="54E82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b="1" dirty="0">
                <a:solidFill>
                  <a:schemeClr val="tx1"/>
                </a:solidFill>
                <a:latin typeface="Times New Roman" panose="02020603050405020304" pitchFamily="18" charset="0"/>
                <a:cs typeface="Times New Roman" panose="02020603050405020304" pitchFamily="18" charset="0"/>
              </a:rPr>
              <a:t>C</a:t>
            </a:r>
          </a:p>
        </p:txBody>
      </p:sp>
      <p:sp>
        <p:nvSpPr>
          <p:cNvPr id="27" name="Rounded Rectangle 26"/>
          <p:cNvSpPr/>
          <p:nvPr/>
        </p:nvSpPr>
        <p:spPr>
          <a:xfrm>
            <a:off x="1084119" y="5243945"/>
            <a:ext cx="516081" cy="471055"/>
          </a:xfrm>
          <a:prstGeom prst="roundRect">
            <a:avLst/>
          </a:prstGeom>
          <a:solidFill>
            <a:srgbClr val="54E82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b="1" dirty="0">
                <a:solidFill>
                  <a:schemeClr val="tx1"/>
                </a:solidFill>
                <a:latin typeface="Times New Roman" panose="02020603050405020304" pitchFamily="18" charset="0"/>
                <a:cs typeface="Times New Roman" panose="02020603050405020304" pitchFamily="18" charset="0"/>
              </a:rPr>
              <a:t>D</a:t>
            </a:r>
          </a:p>
        </p:txBody>
      </p:sp>
      <p:sp>
        <p:nvSpPr>
          <p:cNvPr id="29" name="Rounded Rectangle 28"/>
          <p:cNvSpPr/>
          <p:nvPr/>
        </p:nvSpPr>
        <p:spPr>
          <a:xfrm>
            <a:off x="1066800" y="3567545"/>
            <a:ext cx="516081" cy="471055"/>
          </a:xfrm>
          <a:prstGeom prst="roundRect">
            <a:avLst/>
          </a:prstGeom>
          <a:solidFill>
            <a:srgbClr val="54E82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b="1" dirty="0">
                <a:solidFill>
                  <a:schemeClr val="tx1"/>
                </a:solidFill>
                <a:latin typeface="Times New Roman" panose="02020603050405020304" pitchFamily="18" charset="0"/>
                <a:cs typeface="Times New Roman" panose="02020603050405020304" pitchFamily="18" charset="0"/>
              </a:rPr>
              <a:t>B</a:t>
            </a:r>
          </a:p>
        </p:txBody>
      </p:sp>
      <p:pic>
        <p:nvPicPr>
          <p:cNvPr id="4098" name="Picture 2" descr="Kết quả hình ảnh cho icon mế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86" y="2553326"/>
            <a:ext cx="863737" cy="86373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Kết quả hình ảnh cho icon mế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782" y="3371203"/>
            <a:ext cx="863737" cy="863737"/>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Kết quả hình ảnh cho icon mế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86" y="5283131"/>
            <a:ext cx="863737" cy="863737"/>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Kết quả hình ảnh cho âm thanh tiếng vỗ tay trong powerpoint"/>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0122" y="4038600"/>
            <a:ext cx="1742416" cy="1495995"/>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2" descr="dau hoi"/>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1934" y="1711969"/>
            <a:ext cx="519867" cy="600164"/>
          </a:xfrm>
          <a:prstGeom prst="rect">
            <a:avLst/>
          </a:prstGeom>
          <a:solidFill>
            <a:srgbClr val="D1DE22"/>
          </a:solidFill>
          <a:ln w="88900" cap="sq" cmpd="thickThin">
            <a:solidFill>
              <a:srgbClr val="FF0000"/>
            </a:solidFill>
            <a:prstDash val="solid"/>
            <a:miter lim="800000"/>
          </a:ln>
          <a:effectLst>
            <a:innerShdw blurRad="76200">
              <a:srgbClr val="000000"/>
            </a:innerShdw>
          </a:effectLst>
        </p:spPr>
      </p:pic>
      <p:sp>
        <p:nvSpPr>
          <p:cNvPr id="26" name="Oval 25"/>
          <p:cNvSpPr/>
          <p:nvPr/>
        </p:nvSpPr>
        <p:spPr>
          <a:xfrm>
            <a:off x="8001000" y="76200"/>
            <a:ext cx="1143000" cy="1066800"/>
          </a:xfrm>
          <a:prstGeom prst="ellipse">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4400" b="1" dirty="0">
                <a:solidFill>
                  <a:srgbClr val="FF0000"/>
                </a:solidFill>
                <a:latin typeface="Times New Roman" panose="02020603050405020304" pitchFamily="18" charset="0"/>
                <a:cs typeface="Times New Roman" panose="02020603050405020304" pitchFamily="18" charset="0"/>
              </a:rPr>
              <a:t>1</a:t>
            </a:r>
          </a:p>
        </p:txBody>
      </p:sp>
      <p:sp>
        <p:nvSpPr>
          <p:cNvPr id="32" name="Oval 31"/>
          <p:cNvSpPr/>
          <p:nvPr/>
        </p:nvSpPr>
        <p:spPr>
          <a:xfrm>
            <a:off x="8001000" y="76200"/>
            <a:ext cx="1143000" cy="1066800"/>
          </a:xfrm>
          <a:prstGeom prst="ellipse">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4400" b="1" dirty="0">
                <a:solidFill>
                  <a:srgbClr val="FF0000"/>
                </a:solidFill>
                <a:latin typeface="Times New Roman" panose="02020603050405020304" pitchFamily="18" charset="0"/>
                <a:cs typeface="Times New Roman" panose="02020603050405020304" pitchFamily="18" charset="0"/>
              </a:rPr>
              <a:t>2</a:t>
            </a:r>
          </a:p>
        </p:txBody>
      </p:sp>
      <p:sp>
        <p:nvSpPr>
          <p:cNvPr id="33" name="Oval 32"/>
          <p:cNvSpPr/>
          <p:nvPr/>
        </p:nvSpPr>
        <p:spPr>
          <a:xfrm>
            <a:off x="8001000" y="76200"/>
            <a:ext cx="1143000" cy="1066800"/>
          </a:xfrm>
          <a:prstGeom prst="ellipse">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4400" b="1" dirty="0">
                <a:solidFill>
                  <a:srgbClr val="FF0000"/>
                </a:solidFill>
                <a:latin typeface="Times New Roman" panose="02020603050405020304" pitchFamily="18" charset="0"/>
                <a:cs typeface="Times New Roman" panose="02020603050405020304" pitchFamily="18" charset="0"/>
              </a:rPr>
              <a:t>3</a:t>
            </a:r>
          </a:p>
        </p:txBody>
      </p:sp>
      <p:sp>
        <p:nvSpPr>
          <p:cNvPr id="34" name="Oval 33"/>
          <p:cNvSpPr/>
          <p:nvPr/>
        </p:nvSpPr>
        <p:spPr>
          <a:xfrm>
            <a:off x="8001000" y="76200"/>
            <a:ext cx="1143000" cy="1066800"/>
          </a:xfrm>
          <a:prstGeom prst="ellipse">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4400" b="1" dirty="0">
                <a:solidFill>
                  <a:srgbClr val="FF0000"/>
                </a:solidFill>
                <a:latin typeface="Times New Roman" panose="02020603050405020304" pitchFamily="18" charset="0"/>
                <a:cs typeface="Times New Roman" panose="02020603050405020304" pitchFamily="18" charset="0"/>
              </a:rPr>
              <a:t>4</a:t>
            </a:r>
          </a:p>
        </p:txBody>
      </p:sp>
      <p:sp>
        <p:nvSpPr>
          <p:cNvPr id="36" name="Oval 35"/>
          <p:cNvSpPr/>
          <p:nvPr/>
        </p:nvSpPr>
        <p:spPr>
          <a:xfrm>
            <a:off x="8001000" y="76200"/>
            <a:ext cx="1143000" cy="1066800"/>
          </a:xfrm>
          <a:prstGeom prst="ellipse">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4400" b="1" dirty="0">
                <a:solidFill>
                  <a:srgbClr val="FF0000"/>
                </a:solidFill>
                <a:latin typeface="Times New Roman" panose="02020603050405020304" pitchFamily="18" charset="0"/>
                <a:cs typeface="Times New Roman" panose="02020603050405020304" pitchFamily="18" charset="0"/>
              </a:rPr>
              <a:t>5</a:t>
            </a:r>
          </a:p>
        </p:txBody>
      </p:sp>
      <p:sp>
        <p:nvSpPr>
          <p:cNvPr id="37" name="Oval 36"/>
          <p:cNvSpPr/>
          <p:nvPr/>
        </p:nvSpPr>
        <p:spPr>
          <a:xfrm>
            <a:off x="8001000" y="76200"/>
            <a:ext cx="1143000" cy="1066800"/>
          </a:xfrm>
          <a:prstGeom prst="ellipse">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4400" b="1" dirty="0">
                <a:solidFill>
                  <a:srgbClr val="FF0000"/>
                </a:solidFill>
                <a:latin typeface="Times New Roman" panose="02020603050405020304" pitchFamily="18" charset="0"/>
                <a:cs typeface="Times New Roman" panose="02020603050405020304" pitchFamily="18" charset="0"/>
              </a:rPr>
              <a:t>6</a:t>
            </a:r>
          </a:p>
        </p:txBody>
      </p:sp>
      <p:sp>
        <p:nvSpPr>
          <p:cNvPr id="45" name="Oval 44"/>
          <p:cNvSpPr/>
          <p:nvPr/>
        </p:nvSpPr>
        <p:spPr>
          <a:xfrm>
            <a:off x="8001000" y="76200"/>
            <a:ext cx="1143000" cy="1066800"/>
          </a:xfrm>
          <a:prstGeom prst="ellipse">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4400" b="1" dirty="0">
                <a:solidFill>
                  <a:srgbClr val="FF0000"/>
                </a:solidFill>
                <a:latin typeface="Times New Roman" panose="02020603050405020304" pitchFamily="18" charset="0"/>
                <a:cs typeface="Times New Roman" panose="02020603050405020304" pitchFamily="18" charset="0"/>
              </a:rPr>
              <a:t>7</a:t>
            </a:r>
          </a:p>
        </p:txBody>
      </p:sp>
      <p:sp>
        <p:nvSpPr>
          <p:cNvPr id="47" name="Oval 46"/>
          <p:cNvSpPr/>
          <p:nvPr/>
        </p:nvSpPr>
        <p:spPr>
          <a:xfrm>
            <a:off x="8022771" y="76200"/>
            <a:ext cx="1143000" cy="1066800"/>
          </a:xfrm>
          <a:prstGeom prst="ellipse">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4400" b="1" dirty="0" smtClean="0">
                <a:solidFill>
                  <a:srgbClr val="FF0000"/>
                </a:solidFill>
                <a:latin typeface="Times New Roman" panose="02020603050405020304" pitchFamily="18" charset="0"/>
                <a:cs typeface="Times New Roman" panose="02020603050405020304" pitchFamily="18" charset="0"/>
              </a:rPr>
              <a:t>8</a:t>
            </a:r>
            <a:endParaRPr lang="en-US" sz="4400" b="1" dirty="0">
              <a:solidFill>
                <a:srgbClr val="FF0000"/>
              </a:solidFill>
              <a:latin typeface="Times New Roman" panose="02020603050405020304" pitchFamily="18" charset="0"/>
              <a:cs typeface="Times New Roman" panose="02020603050405020304" pitchFamily="18" charset="0"/>
            </a:endParaRPr>
          </a:p>
        </p:txBody>
      </p:sp>
      <p:sp>
        <p:nvSpPr>
          <p:cNvPr id="48" name="Oval 47"/>
          <p:cNvSpPr/>
          <p:nvPr/>
        </p:nvSpPr>
        <p:spPr>
          <a:xfrm>
            <a:off x="8001000" y="76200"/>
            <a:ext cx="1143000" cy="1066800"/>
          </a:xfrm>
          <a:prstGeom prst="ellipse">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4400" b="1" dirty="0">
                <a:solidFill>
                  <a:srgbClr val="FF0000"/>
                </a:solidFill>
                <a:latin typeface="Times New Roman" panose="02020603050405020304" pitchFamily="18" charset="0"/>
                <a:cs typeface="Times New Roman" panose="02020603050405020304" pitchFamily="18" charset="0"/>
              </a:rPr>
              <a:t>9</a:t>
            </a:r>
          </a:p>
        </p:txBody>
      </p:sp>
      <p:sp>
        <p:nvSpPr>
          <p:cNvPr id="49" name="Oval 48"/>
          <p:cNvSpPr/>
          <p:nvPr/>
        </p:nvSpPr>
        <p:spPr>
          <a:xfrm>
            <a:off x="8001000" y="76200"/>
            <a:ext cx="1143000" cy="1066800"/>
          </a:xfrm>
          <a:prstGeom prst="ellipse">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4400" b="1" dirty="0" smtClean="0">
                <a:solidFill>
                  <a:srgbClr val="FF0000"/>
                </a:solidFill>
                <a:latin typeface="Times New Roman" panose="02020603050405020304" pitchFamily="18" charset="0"/>
                <a:cs typeface="Times New Roman" panose="02020603050405020304" pitchFamily="18" charset="0"/>
              </a:rPr>
              <a:t>10</a:t>
            </a:r>
            <a:endParaRPr lang="en-US" sz="4400" b="1" dirty="0">
              <a:solidFill>
                <a:srgbClr val="FF0000"/>
              </a:solidFill>
              <a:latin typeface="Times New Roman" panose="02020603050405020304" pitchFamily="18" charset="0"/>
              <a:cs typeface="Times New Roman" panose="02020603050405020304" pitchFamily="18" charset="0"/>
            </a:endParaRPr>
          </a:p>
        </p:txBody>
      </p:sp>
      <p:sp>
        <p:nvSpPr>
          <p:cNvPr id="50" name="Oval 49"/>
          <p:cNvSpPr/>
          <p:nvPr/>
        </p:nvSpPr>
        <p:spPr>
          <a:xfrm>
            <a:off x="7364184" y="37704"/>
            <a:ext cx="1823358" cy="1066800"/>
          </a:xfrm>
          <a:prstGeom prst="ellipse">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400" b="1" dirty="0" err="1" smtClean="0">
                <a:solidFill>
                  <a:srgbClr val="FF0000"/>
                </a:solidFill>
                <a:latin typeface="Times New Roman" panose="02020603050405020304" pitchFamily="18" charset="0"/>
                <a:cs typeface="Times New Roman" panose="02020603050405020304" pitchFamily="18" charset="0"/>
              </a:rPr>
              <a:t>Hết</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giờ</a:t>
            </a:r>
            <a:endParaRPr 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9277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750"/>
                                        <p:tgtEl>
                                          <p:spTgt spid="49"/>
                                        </p:tgtEl>
                                      </p:cBhvr>
                                    </p:animEffect>
                                    <p:set>
                                      <p:cBhvr>
                                        <p:cTn id="7" dur="1" fill="hold">
                                          <p:stCondLst>
                                            <p:cond delay="749"/>
                                          </p:stCondLst>
                                        </p:cTn>
                                        <p:tgtEl>
                                          <p:spTgt spid="49"/>
                                        </p:tgtEl>
                                        <p:attrNameLst>
                                          <p:attrName>style.visibility</p:attrName>
                                        </p:attrNameLst>
                                      </p:cBhvr>
                                      <p:to>
                                        <p:strVal val="hidden"/>
                                      </p:to>
                                    </p:set>
                                  </p:childTnLst>
                                </p:cTn>
                              </p:par>
                            </p:childTnLst>
                          </p:cTn>
                        </p:par>
                        <p:par>
                          <p:cTn id="8" fill="hold">
                            <p:stCondLst>
                              <p:cond delay="750"/>
                            </p:stCondLst>
                            <p:childTnLst>
                              <p:par>
                                <p:cTn id="9" presetID="6" presetClass="exit" presetSubtype="32" fill="hold" grpId="0" nodeType="afterEffect">
                                  <p:stCondLst>
                                    <p:cond delay="0"/>
                                  </p:stCondLst>
                                  <p:childTnLst>
                                    <p:animEffect transition="out" filter="circle(out)">
                                      <p:cBhvr>
                                        <p:cTn id="10" dur="1000"/>
                                        <p:tgtEl>
                                          <p:spTgt spid="48"/>
                                        </p:tgtEl>
                                      </p:cBhvr>
                                    </p:animEffect>
                                    <p:set>
                                      <p:cBhvr>
                                        <p:cTn id="11" dur="1" fill="hold">
                                          <p:stCondLst>
                                            <p:cond delay="999"/>
                                          </p:stCondLst>
                                        </p:cTn>
                                        <p:tgtEl>
                                          <p:spTgt spid="48"/>
                                        </p:tgtEl>
                                        <p:attrNameLst>
                                          <p:attrName>style.visibility</p:attrName>
                                        </p:attrNameLst>
                                      </p:cBhvr>
                                      <p:to>
                                        <p:strVal val="hidden"/>
                                      </p:to>
                                    </p:set>
                                  </p:childTnLst>
                                </p:cTn>
                              </p:par>
                            </p:childTnLst>
                          </p:cTn>
                        </p:par>
                        <p:par>
                          <p:cTn id="12" fill="hold">
                            <p:stCondLst>
                              <p:cond delay="1750"/>
                            </p:stCondLst>
                            <p:childTnLst>
                              <p:par>
                                <p:cTn id="13" presetID="6" presetClass="exit" presetSubtype="32" fill="hold" grpId="0" nodeType="afterEffect">
                                  <p:stCondLst>
                                    <p:cond delay="0"/>
                                  </p:stCondLst>
                                  <p:childTnLst>
                                    <p:animEffect transition="out" filter="circle(out)">
                                      <p:cBhvr>
                                        <p:cTn id="14" dur="1000"/>
                                        <p:tgtEl>
                                          <p:spTgt spid="47"/>
                                        </p:tgtEl>
                                      </p:cBhvr>
                                    </p:animEffect>
                                    <p:set>
                                      <p:cBhvr>
                                        <p:cTn id="15" dur="1" fill="hold">
                                          <p:stCondLst>
                                            <p:cond delay="999"/>
                                          </p:stCondLst>
                                        </p:cTn>
                                        <p:tgtEl>
                                          <p:spTgt spid="47"/>
                                        </p:tgtEl>
                                        <p:attrNameLst>
                                          <p:attrName>style.visibility</p:attrName>
                                        </p:attrNameLst>
                                      </p:cBhvr>
                                      <p:to>
                                        <p:strVal val="hidden"/>
                                      </p:to>
                                    </p:set>
                                  </p:childTnLst>
                                </p:cTn>
                              </p:par>
                            </p:childTnLst>
                          </p:cTn>
                        </p:par>
                        <p:par>
                          <p:cTn id="16" fill="hold">
                            <p:stCondLst>
                              <p:cond delay="2750"/>
                            </p:stCondLst>
                            <p:childTnLst>
                              <p:par>
                                <p:cTn id="17" presetID="6" presetClass="exit" presetSubtype="32" fill="hold" grpId="0" nodeType="afterEffect">
                                  <p:stCondLst>
                                    <p:cond delay="0"/>
                                  </p:stCondLst>
                                  <p:childTnLst>
                                    <p:animEffect transition="out" filter="circle(out)">
                                      <p:cBhvr>
                                        <p:cTn id="18" dur="1000"/>
                                        <p:tgtEl>
                                          <p:spTgt spid="45"/>
                                        </p:tgtEl>
                                      </p:cBhvr>
                                    </p:animEffect>
                                    <p:set>
                                      <p:cBhvr>
                                        <p:cTn id="19" dur="1" fill="hold">
                                          <p:stCondLst>
                                            <p:cond delay="999"/>
                                          </p:stCondLst>
                                        </p:cTn>
                                        <p:tgtEl>
                                          <p:spTgt spid="45"/>
                                        </p:tgtEl>
                                        <p:attrNameLst>
                                          <p:attrName>style.visibility</p:attrName>
                                        </p:attrNameLst>
                                      </p:cBhvr>
                                      <p:to>
                                        <p:strVal val="hidden"/>
                                      </p:to>
                                    </p:set>
                                  </p:childTnLst>
                                </p:cTn>
                              </p:par>
                            </p:childTnLst>
                          </p:cTn>
                        </p:par>
                        <p:par>
                          <p:cTn id="20" fill="hold">
                            <p:stCondLst>
                              <p:cond delay="3750"/>
                            </p:stCondLst>
                            <p:childTnLst>
                              <p:par>
                                <p:cTn id="21" presetID="6" presetClass="exit" presetSubtype="32" fill="hold" grpId="0" nodeType="afterEffect">
                                  <p:stCondLst>
                                    <p:cond delay="0"/>
                                  </p:stCondLst>
                                  <p:childTnLst>
                                    <p:animEffect transition="out" filter="circle(out)">
                                      <p:cBhvr>
                                        <p:cTn id="22" dur="750"/>
                                        <p:tgtEl>
                                          <p:spTgt spid="37"/>
                                        </p:tgtEl>
                                      </p:cBhvr>
                                    </p:animEffect>
                                    <p:set>
                                      <p:cBhvr>
                                        <p:cTn id="23" dur="1" fill="hold">
                                          <p:stCondLst>
                                            <p:cond delay="749"/>
                                          </p:stCondLst>
                                        </p:cTn>
                                        <p:tgtEl>
                                          <p:spTgt spid="37"/>
                                        </p:tgtEl>
                                        <p:attrNameLst>
                                          <p:attrName>style.visibility</p:attrName>
                                        </p:attrNameLst>
                                      </p:cBhvr>
                                      <p:to>
                                        <p:strVal val="hidden"/>
                                      </p:to>
                                    </p:set>
                                  </p:childTnLst>
                                </p:cTn>
                              </p:par>
                            </p:childTnLst>
                          </p:cTn>
                        </p:par>
                        <p:par>
                          <p:cTn id="24" fill="hold">
                            <p:stCondLst>
                              <p:cond delay="4500"/>
                            </p:stCondLst>
                            <p:childTnLst>
                              <p:par>
                                <p:cTn id="25" presetID="6" presetClass="exit" presetSubtype="32" fill="hold" grpId="0" nodeType="afterEffect">
                                  <p:stCondLst>
                                    <p:cond delay="0"/>
                                  </p:stCondLst>
                                  <p:childTnLst>
                                    <p:animEffect transition="out" filter="circle(out)">
                                      <p:cBhvr>
                                        <p:cTn id="26" dur="750"/>
                                        <p:tgtEl>
                                          <p:spTgt spid="36"/>
                                        </p:tgtEl>
                                      </p:cBhvr>
                                    </p:animEffect>
                                    <p:set>
                                      <p:cBhvr>
                                        <p:cTn id="27" dur="1" fill="hold">
                                          <p:stCondLst>
                                            <p:cond delay="749"/>
                                          </p:stCondLst>
                                        </p:cTn>
                                        <p:tgtEl>
                                          <p:spTgt spid="36"/>
                                        </p:tgtEl>
                                        <p:attrNameLst>
                                          <p:attrName>style.visibility</p:attrName>
                                        </p:attrNameLst>
                                      </p:cBhvr>
                                      <p:to>
                                        <p:strVal val="hidden"/>
                                      </p:to>
                                    </p:set>
                                  </p:childTnLst>
                                </p:cTn>
                              </p:par>
                            </p:childTnLst>
                          </p:cTn>
                        </p:par>
                        <p:par>
                          <p:cTn id="28" fill="hold">
                            <p:stCondLst>
                              <p:cond delay="5250"/>
                            </p:stCondLst>
                            <p:childTnLst>
                              <p:par>
                                <p:cTn id="29" presetID="6" presetClass="exit" presetSubtype="32" fill="hold" grpId="0" nodeType="afterEffect">
                                  <p:stCondLst>
                                    <p:cond delay="0"/>
                                  </p:stCondLst>
                                  <p:childTnLst>
                                    <p:animEffect transition="out" filter="circle(out)">
                                      <p:cBhvr>
                                        <p:cTn id="30" dur="750"/>
                                        <p:tgtEl>
                                          <p:spTgt spid="34"/>
                                        </p:tgtEl>
                                      </p:cBhvr>
                                    </p:animEffect>
                                    <p:set>
                                      <p:cBhvr>
                                        <p:cTn id="31" dur="1" fill="hold">
                                          <p:stCondLst>
                                            <p:cond delay="749"/>
                                          </p:stCondLst>
                                        </p:cTn>
                                        <p:tgtEl>
                                          <p:spTgt spid="34"/>
                                        </p:tgtEl>
                                        <p:attrNameLst>
                                          <p:attrName>style.visibility</p:attrName>
                                        </p:attrNameLst>
                                      </p:cBhvr>
                                      <p:to>
                                        <p:strVal val="hidden"/>
                                      </p:to>
                                    </p:set>
                                  </p:childTnLst>
                                </p:cTn>
                              </p:par>
                            </p:childTnLst>
                          </p:cTn>
                        </p:par>
                        <p:par>
                          <p:cTn id="32" fill="hold">
                            <p:stCondLst>
                              <p:cond delay="6000"/>
                            </p:stCondLst>
                            <p:childTnLst>
                              <p:par>
                                <p:cTn id="33" presetID="6" presetClass="exit" presetSubtype="32" fill="hold" grpId="0" nodeType="afterEffect">
                                  <p:stCondLst>
                                    <p:cond delay="0"/>
                                  </p:stCondLst>
                                  <p:childTnLst>
                                    <p:animEffect transition="out" filter="circle(out)">
                                      <p:cBhvr>
                                        <p:cTn id="34" dur="750"/>
                                        <p:tgtEl>
                                          <p:spTgt spid="33"/>
                                        </p:tgtEl>
                                      </p:cBhvr>
                                    </p:animEffect>
                                    <p:set>
                                      <p:cBhvr>
                                        <p:cTn id="35" dur="1" fill="hold">
                                          <p:stCondLst>
                                            <p:cond delay="749"/>
                                          </p:stCondLst>
                                        </p:cTn>
                                        <p:tgtEl>
                                          <p:spTgt spid="33"/>
                                        </p:tgtEl>
                                        <p:attrNameLst>
                                          <p:attrName>style.visibility</p:attrName>
                                        </p:attrNameLst>
                                      </p:cBhvr>
                                      <p:to>
                                        <p:strVal val="hidden"/>
                                      </p:to>
                                    </p:set>
                                  </p:childTnLst>
                                </p:cTn>
                              </p:par>
                            </p:childTnLst>
                          </p:cTn>
                        </p:par>
                        <p:par>
                          <p:cTn id="36" fill="hold">
                            <p:stCondLst>
                              <p:cond delay="6750"/>
                            </p:stCondLst>
                            <p:childTnLst>
                              <p:par>
                                <p:cTn id="37" presetID="6" presetClass="exit" presetSubtype="32" fill="hold" grpId="0" nodeType="afterEffect">
                                  <p:stCondLst>
                                    <p:cond delay="0"/>
                                  </p:stCondLst>
                                  <p:childTnLst>
                                    <p:animEffect transition="out" filter="circle(out)">
                                      <p:cBhvr>
                                        <p:cTn id="38" dur="750"/>
                                        <p:tgtEl>
                                          <p:spTgt spid="32"/>
                                        </p:tgtEl>
                                      </p:cBhvr>
                                    </p:animEffect>
                                    <p:set>
                                      <p:cBhvr>
                                        <p:cTn id="39" dur="1" fill="hold">
                                          <p:stCondLst>
                                            <p:cond delay="749"/>
                                          </p:stCondLst>
                                        </p:cTn>
                                        <p:tgtEl>
                                          <p:spTgt spid="32"/>
                                        </p:tgtEl>
                                        <p:attrNameLst>
                                          <p:attrName>style.visibility</p:attrName>
                                        </p:attrNameLst>
                                      </p:cBhvr>
                                      <p:to>
                                        <p:strVal val="hidden"/>
                                      </p:to>
                                    </p:set>
                                  </p:childTnLst>
                                </p:cTn>
                              </p:par>
                            </p:childTnLst>
                          </p:cTn>
                        </p:par>
                        <p:par>
                          <p:cTn id="40" fill="hold">
                            <p:stCondLst>
                              <p:cond delay="7500"/>
                            </p:stCondLst>
                            <p:childTnLst>
                              <p:par>
                                <p:cTn id="41" presetID="6" presetClass="exit" presetSubtype="32" fill="hold" grpId="0" nodeType="afterEffect">
                                  <p:stCondLst>
                                    <p:cond delay="0"/>
                                  </p:stCondLst>
                                  <p:childTnLst>
                                    <p:animEffect transition="out" filter="circle(out)">
                                      <p:cBhvr>
                                        <p:cTn id="42" dur="750"/>
                                        <p:tgtEl>
                                          <p:spTgt spid="26"/>
                                        </p:tgtEl>
                                      </p:cBhvr>
                                    </p:animEffect>
                                    <p:set>
                                      <p:cBhvr>
                                        <p:cTn id="43" dur="1" fill="hold">
                                          <p:stCondLst>
                                            <p:cond delay="749"/>
                                          </p:stCondLst>
                                        </p:cTn>
                                        <p:tgtEl>
                                          <p:spTgt spid="26"/>
                                        </p:tgtEl>
                                        <p:attrNameLst>
                                          <p:attrName>style.visibility</p:attrName>
                                        </p:attrNameLst>
                                      </p:cBhvr>
                                      <p:to>
                                        <p:strVal val="hidden"/>
                                      </p:to>
                                    </p:set>
                                  </p:childTnLst>
                                </p:cTn>
                              </p:par>
                            </p:childTnLst>
                          </p:cTn>
                        </p:par>
                        <p:par>
                          <p:cTn id="44" fill="hold">
                            <p:stCondLst>
                              <p:cond delay="8250"/>
                            </p:stCondLst>
                            <p:childTnLst>
                              <p:par>
                                <p:cTn id="45" presetID="6" presetClass="exit" presetSubtype="32" fill="hold" grpId="0" nodeType="afterEffect">
                                  <p:stCondLst>
                                    <p:cond delay="0"/>
                                  </p:stCondLst>
                                  <p:childTnLst>
                                    <p:animEffect transition="out" filter="circle(out)">
                                      <p:cBhvr>
                                        <p:cTn id="46" dur="750"/>
                                        <p:tgtEl>
                                          <p:spTgt spid="7"/>
                                        </p:tgtEl>
                                      </p:cBhvr>
                                    </p:animEffect>
                                    <p:set>
                                      <p:cBhvr>
                                        <p:cTn id="47" dur="1" fill="hold">
                                          <p:stCondLst>
                                            <p:cond delay="749"/>
                                          </p:stCondLst>
                                        </p:cTn>
                                        <p:tgtEl>
                                          <p:spTgt spid="7"/>
                                        </p:tgtEl>
                                        <p:attrNameLst>
                                          <p:attrName>style.visibility</p:attrName>
                                        </p:attrNameLst>
                                      </p:cBhvr>
                                      <p:to>
                                        <p:strVal val="hidden"/>
                                      </p:to>
                                    </p:set>
                                  </p:childTnLst>
                                </p:cTn>
                              </p:par>
                            </p:childTnLst>
                          </p:cTn>
                        </p:par>
                        <p:par>
                          <p:cTn id="48" fill="hold">
                            <p:stCondLst>
                              <p:cond delay="9000"/>
                            </p:stCondLst>
                            <p:childTnLst>
                              <p:par>
                                <p:cTn id="49" presetID="1" presetClass="entr" presetSubtype="0" fill="hold" grpId="0" nodeType="afterEffect">
                                  <p:stCondLst>
                                    <p:cond delay="0"/>
                                  </p:stCondLst>
                                  <p:childTnLst>
                                    <p:set>
                                      <p:cBhvr>
                                        <p:cTn id="50" dur="1" fill="hold">
                                          <p:stCondLst>
                                            <p:cond delay="9"/>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1" restart="whenNotActive" fill="hold" evtFilter="cancelBubble" nodeType="interactiveSeq">
                <p:stCondLst>
                  <p:cond evt="onClick" delay="0">
                    <p:tgtEl>
                      <p:spTgt spid="22"/>
                    </p:tgtEl>
                  </p:cond>
                </p:stCondLst>
                <p:endSync evt="end" delay="0">
                  <p:rtn val="all"/>
                </p:endSync>
                <p:childTnLst>
                  <p:par>
                    <p:cTn id="52" fill="hold">
                      <p:stCondLst>
                        <p:cond delay="0"/>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4098"/>
                                        </p:tgtEl>
                                        <p:attrNameLst>
                                          <p:attrName>style.visibility</p:attrName>
                                        </p:attrNameLst>
                                      </p:cBhvr>
                                      <p:to>
                                        <p:strVal val="visible"/>
                                      </p:to>
                                    </p:set>
                                  </p:childTnLst>
                                </p:cTn>
                              </p:par>
                            </p:childTnLst>
                          </p:cTn>
                        </p:par>
                      </p:childTnLst>
                    </p:cTn>
                  </p:par>
                </p:childTnLst>
              </p:cTn>
              <p:nextCondLst>
                <p:cond evt="onClick" delay="0">
                  <p:tgtEl>
                    <p:spTgt spid="22"/>
                  </p:tgtEl>
                </p:cond>
              </p:nextCondLst>
            </p:seq>
            <p:seq concurrent="1" nextAc="seek">
              <p:cTn id="56" restart="whenNotActive" fill="hold" evtFilter="cancelBubble" nodeType="interactiveSeq">
                <p:stCondLst>
                  <p:cond evt="onClick" delay="0">
                    <p:tgtEl>
                      <p:spTgt spid="29"/>
                    </p:tgtEl>
                  </p:cond>
                </p:stCondLst>
                <p:endSync evt="end" delay="0">
                  <p:rtn val="all"/>
                </p:endSync>
                <p:childTnLst>
                  <p:par>
                    <p:cTn id="57" fill="hold">
                      <p:stCondLst>
                        <p:cond delay="0"/>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28"/>
                                        </p:tgtEl>
                                        <p:attrNameLst>
                                          <p:attrName>style.visibility</p:attrName>
                                        </p:attrNameLst>
                                      </p:cBhvr>
                                      <p:to>
                                        <p:strVal val="visible"/>
                                      </p:to>
                                    </p:set>
                                  </p:childTnLst>
                                </p:cTn>
                              </p:par>
                            </p:childTnLst>
                          </p:cTn>
                        </p:par>
                      </p:childTnLst>
                    </p:cTn>
                  </p:par>
                </p:childTnLst>
              </p:cTn>
              <p:nextCondLst>
                <p:cond evt="onClick" delay="0">
                  <p:tgtEl>
                    <p:spTgt spid="29"/>
                  </p:tgtEl>
                </p:cond>
              </p:nextCondLst>
            </p:seq>
            <p:seq concurrent="1" nextAc="seek">
              <p:cTn id="61" restart="whenNotActive" fill="hold" evtFilter="cancelBubble" nodeType="interactiveSeq">
                <p:stCondLst>
                  <p:cond evt="onClick" delay="0">
                    <p:tgtEl>
                      <p:spTgt spid="25"/>
                    </p:tgtEl>
                  </p:cond>
                </p:stCondLst>
                <p:endSync evt="end" delay="0">
                  <p:rtn val="all"/>
                </p:endSync>
                <p:childTnLst>
                  <p:par>
                    <p:cTn id="62" fill="hold">
                      <p:stCondLst>
                        <p:cond delay="0"/>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31"/>
                                        </p:tgtEl>
                                        <p:attrNameLst>
                                          <p:attrName>style.visibility</p:attrName>
                                        </p:attrNameLst>
                                      </p:cBhvr>
                                      <p:to>
                                        <p:strVal val="visible"/>
                                      </p:to>
                                    </p:set>
                                  </p:childTnLst>
                                </p:cTn>
                              </p:par>
                            </p:childTnLst>
                          </p:cTn>
                        </p:par>
                      </p:childTnLst>
                    </p:cTn>
                  </p:par>
                </p:childTnLst>
              </p:cTn>
              <p:nextCondLst>
                <p:cond evt="onClick" delay="0">
                  <p:tgtEl>
                    <p:spTgt spid="25"/>
                  </p:tgtEl>
                </p:cond>
              </p:nextCondLst>
            </p:seq>
            <p:seq concurrent="1" nextAc="seek">
              <p:cTn id="66" restart="whenNotActive" fill="hold" evtFilter="cancelBubble" nodeType="interactiveSeq">
                <p:stCondLst>
                  <p:cond evt="onClick" delay="0">
                    <p:tgtEl>
                      <p:spTgt spid="27"/>
                    </p:tgtEl>
                  </p:cond>
                </p:stCondLst>
                <p:endSync evt="end" delay="0">
                  <p:rtn val="all"/>
                </p:endSync>
                <p:childTnLst>
                  <p:par>
                    <p:cTn id="67" fill="hold">
                      <p:stCondLst>
                        <p:cond delay="0"/>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0"/>
                                        </p:tgtEl>
                                        <p:attrNameLst>
                                          <p:attrName>style.visibility</p:attrName>
                                        </p:attrNameLst>
                                      </p:cBhvr>
                                      <p:to>
                                        <p:strVal val="visible"/>
                                      </p:to>
                                    </p:set>
                                  </p:childTnLst>
                                </p:cTn>
                              </p:par>
                            </p:childTnLst>
                          </p:cTn>
                        </p:par>
                      </p:childTnLst>
                    </p:cTn>
                  </p:par>
                </p:childTnLst>
              </p:cTn>
              <p:nextCondLst>
                <p:cond evt="onClick" delay="0">
                  <p:tgtEl>
                    <p:spTgt spid="27"/>
                  </p:tgtEl>
                </p:cond>
              </p:nextCondLst>
            </p:seq>
          </p:childTnLst>
        </p:cTn>
      </p:par>
    </p:tnLst>
    <p:bldLst>
      <p:bldP spid="7" grpId="0" animBg="1"/>
      <p:bldP spid="26" grpId="0" animBg="1"/>
      <p:bldP spid="32" grpId="0" animBg="1"/>
      <p:bldP spid="33" grpId="0" animBg="1"/>
      <p:bldP spid="34" grpId="0" animBg="1"/>
      <p:bldP spid="36" grpId="0" animBg="1"/>
      <p:bldP spid="37" grpId="0" animBg="1"/>
      <p:bldP spid="45" grpId="0" animBg="1"/>
      <p:bldP spid="47" grpId="0" animBg="1"/>
      <p:bldP spid="48" grpId="0" animBg="1"/>
      <p:bldP spid="49" grpId="0" animBg="1"/>
      <p:bldP spid="5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1239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123912"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12391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12391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123918"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123920" name="Text Box 16"/>
          <p:cNvSpPr txBox="1">
            <a:spLocks noChangeArrowheads="1"/>
          </p:cNvSpPr>
          <p:nvPr/>
        </p:nvSpPr>
        <p:spPr bwMode="auto">
          <a:xfrm>
            <a:off x="685800" y="144889"/>
            <a:ext cx="7772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sz="3200" b="1" dirty="0" smtClean="0">
                <a:solidFill>
                  <a:srgbClr val="FF0000"/>
                </a:solidFill>
                <a:latin typeface="Times New Roman" pitchFamily="18" charset="0"/>
              </a:rPr>
              <a:t>KIỂM TRA KIẾN THỨC CŨ</a:t>
            </a:r>
          </a:p>
        </p:txBody>
      </p:sp>
      <p:sp>
        <p:nvSpPr>
          <p:cNvPr id="123923"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123925"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123927" name="Rectangle 2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en-US" sz="2800" smtClean="0">
              <a:solidFill>
                <a:srgbClr val="006699"/>
              </a:solidFill>
              <a:latin typeface="Times New Roman" pitchFamily="18" charset="0"/>
            </a:endParaRPr>
          </a:p>
        </p:txBody>
      </p:sp>
      <p:sp>
        <p:nvSpPr>
          <p:cNvPr id="18" name="Rectangle 17"/>
          <p:cNvSpPr/>
          <p:nvPr/>
        </p:nvSpPr>
        <p:spPr>
          <a:xfrm>
            <a:off x="150889" y="1371600"/>
            <a:ext cx="8994248" cy="2677656"/>
          </a:xfrm>
          <a:prstGeom prst="rect">
            <a:avLst/>
          </a:prstGeom>
        </p:spPr>
        <p:txBody>
          <a:bodyPr wrap="square">
            <a:spAutoFit/>
          </a:bodyPr>
          <a:lstStyle/>
          <a:p>
            <a:pPr lvl="0" algn="just" fontAlgn="base">
              <a:lnSpc>
                <a:spcPct val="150000"/>
              </a:lnSpc>
              <a:spcBef>
                <a:spcPct val="0"/>
              </a:spcBef>
              <a:spcAft>
                <a:spcPct val="0"/>
              </a:spcAft>
            </a:pPr>
            <a:r>
              <a:rPr lang="en-US" sz="2800" b="1" dirty="0" smtClean="0">
                <a:solidFill>
                  <a:srgbClr val="000000"/>
                </a:solidFill>
                <a:latin typeface="Times New Roman" pitchFamily="18" charset="0"/>
              </a:rPr>
              <a:t>       </a:t>
            </a:r>
            <a:r>
              <a:rPr lang="en-US" sz="2800" b="1" dirty="0" err="1" smtClean="0">
                <a:solidFill>
                  <a:srgbClr val="000000"/>
                </a:solidFill>
                <a:latin typeface="Times New Roman" pitchFamily="18" charset="0"/>
              </a:rPr>
              <a:t>Trong</a:t>
            </a:r>
            <a:r>
              <a:rPr lang="en-US" sz="2800" b="1" dirty="0" smtClean="0">
                <a:solidFill>
                  <a:srgbClr val="000000"/>
                </a:solidFill>
                <a:latin typeface="Times New Roman" pitchFamily="18" charset="0"/>
              </a:rPr>
              <a:t> </a:t>
            </a:r>
            <a:r>
              <a:rPr lang="en-US" sz="2800" b="1" dirty="0" err="1" smtClean="0">
                <a:solidFill>
                  <a:srgbClr val="000000"/>
                </a:solidFill>
                <a:latin typeface="Times New Roman" pitchFamily="18" charset="0"/>
              </a:rPr>
              <a:t>các</a:t>
            </a:r>
            <a:r>
              <a:rPr lang="en-US" sz="2800" b="1" dirty="0" smtClean="0">
                <a:solidFill>
                  <a:srgbClr val="000000"/>
                </a:solidFill>
                <a:latin typeface="Times New Roman" pitchFamily="18" charset="0"/>
              </a:rPr>
              <a:t> </a:t>
            </a:r>
            <a:r>
              <a:rPr lang="en-US" sz="2800" b="1" dirty="0" err="1" smtClean="0">
                <a:solidFill>
                  <a:srgbClr val="000000"/>
                </a:solidFill>
                <a:latin typeface="Times New Roman" pitchFamily="18" charset="0"/>
              </a:rPr>
              <a:t>bazơ</a:t>
            </a:r>
            <a:r>
              <a:rPr lang="en-US" sz="2800" b="1" dirty="0" smtClean="0">
                <a:solidFill>
                  <a:srgbClr val="000000"/>
                </a:solidFill>
                <a:latin typeface="Times New Roman" pitchFamily="18" charset="0"/>
              </a:rPr>
              <a:t> </a:t>
            </a:r>
            <a:r>
              <a:rPr lang="en-US" sz="2800" b="1" dirty="0" err="1" smtClean="0">
                <a:solidFill>
                  <a:srgbClr val="000000"/>
                </a:solidFill>
                <a:latin typeface="Times New Roman" pitchFamily="18" charset="0"/>
              </a:rPr>
              <a:t>sau</a:t>
            </a:r>
            <a:r>
              <a:rPr lang="en-US" sz="2800" b="1" dirty="0" smtClean="0">
                <a:solidFill>
                  <a:srgbClr val="000000"/>
                </a:solidFill>
                <a:latin typeface="Times New Roman" pitchFamily="18" charset="0"/>
              </a:rPr>
              <a:t>: </a:t>
            </a:r>
            <a:r>
              <a:rPr lang="en-SG" sz="2800" b="1" dirty="0" smtClean="0">
                <a:solidFill>
                  <a:srgbClr val="000000"/>
                </a:solidFill>
                <a:latin typeface="Times New Roman" pitchFamily="18" charset="0"/>
              </a:rPr>
              <a:t>KOH, Cu(OH)</a:t>
            </a:r>
            <a:r>
              <a:rPr lang="en-SG" sz="2800" b="1" baseline="-25000" dirty="0" smtClean="0">
                <a:solidFill>
                  <a:srgbClr val="000000"/>
                </a:solidFill>
                <a:latin typeface="Times New Roman" pitchFamily="18" charset="0"/>
              </a:rPr>
              <a:t>2</a:t>
            </a:r>
            <a:r>
              <a:rPr lang="en-SG" sz="2800" b="1" dirty="0" smtClean="0">
                <a:solidFill>
                  <a:srgbClr val="000000"/>
                </a:solidFill>
                <a:latin typeface="Times New Roman" pitchFamily="18" charset="0"/>
              </a:rPr>
              <a:t>, </a:t>
            </a:r>
            <a:r>
              <a:rPr lang="en-SG" sz="2800" b="1" dirty="0" err="1" smtClean="0">
                <a:solidFill>
                  <a:srgbClr val="000000"/>
                </a:solidFill>
                <a:latin typeface="Times New Roman" pitchFamily="18" charset="0"/>
              </a:rPr>
              <a:t>NaOH</a:t>
            </a:r>
            <a:r>
              <a:rPr lang="en-SG" sz="2800" b="1" dirty="0" smtClean="0">
                <a:solidFill>
                  <a:srgbClr val="000000"/>
                </a:solidFill>
                <a:latin typeface="Times New Roman" pitchFamily="18" charset="0"/>
              </a:rPr>
              <a:t>, Fe(OH)</a:t>
            </a:r>
            <a:r>
              <a:rPr lang="en-SG" sz="2800" b="1" baseline="-25000" dirty="0" smtClean="0">
                <a:solidFill>
                  <a:srgbClr val="000000"/>
                </a:solidFill>
                <a:latin typeface="Times New Roman" pitchFamily="18" charset="0"/>
              </a:rPr>
              <a:t>3</a:t>
            </a:r>
            <a:r>
              <a:rPr lang="en-SG" sz="2800" b="1" dirty="0" smtClean="0">
                <a:solidFill>
                  <a:srgbClr val="000000"/>
                </a:solidFill>
                <a:latin typeface="Times New Roman" pitchFamily="18" charset="0"/>
              </a:rPr>
              <a:t>, Mg(OH)</a:t>
            </a:r>
            <a:r>
              <a:rPr lang="en-SG" sz="2800" b="1" baseline="-25000" dirty="0" smtClean="0">
                <a:solidFill>
                  <a:srgbClr val="000000"/>
                </a:solidFill>
                <a:latin typeface="Times New Roman" pitchFamily="18" charset="0"/>
              </a:rPr>
              <a:t>2</a:t>
            </a:r>
            <a:r>
              <a:rPr lang="en-SG" sz="2800" b="1" dirty="0" smtClean="0">
                <a:solidFill>
                  <a:srgbClr val="000000"/>
                </a:solidFill>
                <a:latin typeface="Times New Roman" pitchFamily="18" charset="0"/>
              </a:rPr>
              <a:t>, </a:t>
            </a:r>
            <a:r>
              <a:rPr lang="en-SG" sz="2800" b="1" dirty="0" err="1" smtClean="0">
                <a:solidFill>
                  <a:srgbClr val="000000"/>
                </a:solidFill>
                <a:latin typeface="Times New Roman" pitchFamily="18" charset="0"/>
              </a:rPr>
              <a:t>Ca</a:t>
            </a:r>
            <a:r>
              <a:rPr lang="en-SG" sz="2800" b="1" dirty="0" smtClean="0">
                <a:solidFill>
                  <a:srgbClr val="000000"/>
                </a:solidFill>
                <a:latin typeface="Times New Roman" pitchFamily="18" charset="0"/>
              </a:rPr>
              <a:t>(OH)</a:t>
            </a:r>
            <a:r>
              <a:rPr lang="en-SG" sz="2800" b="1" baseline="-25000" dirty="0" smtClean="0">
                <a:solidFill>
                  <a:srgbClr val="000000"/>
                </a:solidFill>
                <a:latin typeface="Times New Roman" pitchFamily="18" charset="0"/>
              </a:rPr>
              <a:t>2</a:t>
            </a:r>
            <a:r>
              <a:rPr lang="en-US" sz="2800" b="1" dirty="0" smtClean="0">
                <a:solidFill>
                  <a:srgbClr val="000000"/>
                </a:solidFill>
                <a:latin typeface="Times New Roman" pitchFamily="18" charset="0"/>
              </a:rPr>
              <a:t>. </a:t>
            </a:r>
            <a:r>
              <a:rPr lang="en-US" sz="2800" b="1" dirty="0" err="1" smtClean="0">
                <a:solidFill>
                  <a:srgbClr val="000000"/>
                </a:solidFill>
                <a:latin typeface="Times New Roman" pitchFamily="18" charset="0"/>
              </a:rPr>
              <a:t>Bazơ</a:t>
            </a:r>
            <a:r>
              <a:rPr lang="en-US" sz="2800" b="1" dirty="0" smtClean="0">
                <a:solidFill>
                  <a:srgbClr val="000000"/>
                </a:solidFill>
                <a:latin typeface="Times New Roman" pitchFamily="18" charset="0"/>
              </a:rPr>
              <a:t> </a:t>
            </a:r>
            <a:r>
              <a:rPr lang="en-US" sz="2800" b="1" dirty="0" err="1">
                <a:solidFill>
                  <a:srgbClr val="000000"/>
                </a:solidFill>
                <a:latin typeface="Times New Roman" pitchFamily="18" charset="0"/>
              </a:rPr>
              <a:t>nào</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là</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bazơ</a:t>
            </a:r>
            <a:r>
              <a:rPr lang="en-US" sz="2800" b="1" dirty="0">
                <a:solidFill>
                  <a:srgbClr val="000000"/>
                </a:solidFill>
                <a:latin typeface="Times New Roman" pitchFamily="18" charset="0"/>
              </a:rPr>
              <a:t> tan? </a:t>
            </a:r>
            <a:r>
              <a:rPr lang="en-US" sz="2800" b="1" dirty="0" err="1">
                <a:solidFill>
                  <a:srgbClr val="000000"/>
                </a:solidFill>
                <a:latin typeface="Times New Roman" pitchFamily="18" charset="0"/>
              </a:rPr>
              <a:t>Bazơ</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nào</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là</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bazơ</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không</a:t>
            </a:r>
            <a:r>
              <a:rPr lang="en-US" sz="2800" b="1" dirty="0">
                <a:solidFill>
                  <a:srgbClr val="000000"/>
                </a:solidFill>
                <a:latin typeface="Times New Roman" pitchFamily="18" charset="0"/>
              </a:rPr>
              <a:t> </a:t>
            </a:r>
            <a:r>
              <a:rPr lang="en-US" sz="2800" b="1" dirty="0" smtClean="0">
                <a:solidFill>
                  <a:srgbClr val="000000"/>
                </a:solidFill>
                <a:latin typeface="Times New Roman" pitchFamily="18" charset="0"/>
              </a:rPr>
              <a:t>tan? </a:t>
            </a:r>
            <a:r>
              <a:rPr lang="en-US" sz="2800" b="1" dirty="0" err="1" smtClean="0">
                <a:solidFill>
                  <a:srgbClr val="000000"/>
                </a:solidFill>
                <a:latin typeface="Times New Roman" pitchFamily="18" charset="0"/>
              </a:rPr>
              <a:t>Viết</a:t>
            </a:r>
            <a:r>
              <a:rPr lang="en-US" sz="2800" b="1" dirty="0" smtClean="0">
                <a:solidFill>
                  <a:srgbClr val="000000"/>
                </a:solidFill>
                <a:latin typeface="Times New Roman" pitchFamily="18" charset="0"/>
              </a:rPr>
              <a:t> </a:t>
            </a:r>
            <a:r>
              <a:rPr lang="en-US" sz="2800" b="1" dirty="0">
                <a:solidFill>
                  <a:srgbClr val="000000"/>
                </a:solidFill>
                <a:latin typeface="Times New Roman" pitchFamily="18" charset="0"/>
              </a:rPr>
              <a:t>PTHH </a:t>
            </a:r>
            <a:r>
              <a:rPr lang="en-US" sz="2800" b="1" dirty="0" err="1" smtClean="0">
                <a:solidFill>
                  <a:srgbClr val="000000"/>
                </a:solidFill>
                <a:latin typeface="Times New Roman" pitchFamily="18" charset="0"/>
              </a:rPr>
              <a:t>đại</a:t>
            </a:r>
            <a:r>
              <a:rPr lang="en-US" sz="2800" b="1" dirty="0" smtClean="0">
                <a:solidFill>
                  <a:srgbClr val="000000"/>
                </a:solidFill>
                <a:latin typeface="Times New Roman" pitchFamily="18" charset="0"/>
              </a:rPr>
              <a:t> </a:t>
            </a:r>
            <a:r>
              <a:rPr lang="en-US" sz="2800" b="1" dirty="0" err="1" smtClean="0">
                <a:solidFill>
                  <a:srgbClr val="000000"/>
                </a:solidFill>
                <a:latin typeface="Times New Roman" pitchFamily="18" charset="0"/>
              </a:rPr>
              <a:t>diện</a:t>
            </a:r>
            <a:r>
              <a:rPr lang="en-US" sz="2800" b="1" dirty="0" smtClean="0">
                <a:solidFill>
                  <a:srgbClr val="000000"/>
                </a:solidFill>
                <a:latin typeface="Times New Roman" pitchFamily="18" charset="0"/>
              </a:rPr>
              <a:t> </a:t>
            </a:r>
            <a:r>
              <a:rPr lang="en-US" sz="2800" b="1" dirty="0" err="1" smtClean="0">
                <a:solidFill>
                  <a:srgbClr val="000000"/>
                </a:solidFill>
                <a:latin typeface="Times New Roman" pitchFamily="18" charset="0"/>
              </a:rPr>
              <a:t>cho</a:t>
            </a:r>
            <a:r>
              <a:rPr lang="en-US" sz="2800" b="1" dirty="0" smtClean="0">
                <a:solidFill>
                  <a:srgbClr val="000000"/>
                </a:solidFill>
                <a:latin typeface="Times New Roman" pitchFamily="18" charset="0"/>
              </a:rPr>
              <a:t> </a:t>
            </a:r>
            <a:r>
              <a:rPr lang="en-US" sz="2800" b="1" dirty="0" err="1">
                <a:solidFill>
                  <a:srgbClr val="000000"/>
                </a:solidFill>
                <a:latin typeface="Times New Roman" pitchFamily="18" charset="0"/>
              </a:rPr>
              <a:t>từng</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tính</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chất</a:t>
            </a:r>
            <a:r>
              <a:rPr lang="en-US" sz="2800" b="1" dirty="0">
                <a:solidFill>
                  <a:srgbClr val="000000"/>
                </a:solidFill>
                <a:latin typeface="Times New Roman" pitchFamily="18" charset="0"/>
              </a:rPr>
              <a:t> </a:t>
            </a:r>
            <a:r>
              <a:rPr lang="en-US" sz="2800" b="1" dirty="0" err="1" smtClean="0">
                <a:solidFill>
                  <a:srgbClr val="000000"/>
                </a:solidFill>
                <a:latin typeface="Times New Roman" pitchFamily="18" charset="0"/>
              </a:rPr>
              <a:t>hóa</a:t>
            </a:r>
            <a:r>
              <a:rPr lang="en-US" sz="2800" b="1" dirty="0" smtClean="0">
                <a:solidFill>
                  <a:srgbClr val="000000"/>
                </a:solidFill>
                <a:latin typeface="Times New Roman" pitchFamily="18" charset="0"/>
              </a:rPr>
              <a:t> </a:t>
            </a:r>
            <a:r>
              <a:rPr lang="en-US" sz="2800" b="1" dirty="0" err="1" smtClean="0">
                <a:solidFill>
                  <a:srgbClr val="000000"/>
                </a:solidFill>
                <a:latin typeface="Times New Roman" pitchFamily="18" charset="0"/>
              </a:rPr>
              <a:t>học</a:t>
            </a:r>
            <a:r>
              <a:rPr lang="en-US" sz="2800" b="1" dirty="0" smtClean="0">
                <a:solidFill>
                  <a:srgbClr val="000000"/>
                </a:solidFill>
                <a:latin typeface="Times New Roman" pitchFamily="18" charset="0"/>
              </a:rPr>
              <a:t> </a:t>
            </a:r>
            <a:r>
              <a:rPr lang="en-US" sz="2800" b="1" dirty="0" err="1" smtClean="0">
                <a:solidFill>
                  <a:srgbClr val="000000"/>
                </a:solidFill>
                <a:latin typeface="Times New Roman" pitchFamily="18" charset="0"/>
              </a:rPr>
              <a:t>của</a:t>
            </a:r>
            <a:r>
              <a:rPr lang="en-US" sz="2800" b="1" dirty="0" smtClean="0">
                <a:solidFill>
                  <a:srgbClr val="000000"/>
                </a:solidFill>
                <a:latin typeface="Times New Roman" pitchFamily="18" charset="0"/>
              </a:rPr>
              <a:t> </a:t>
            </a:r>
            <a:r>
              <a:rPr lang="en-US" sz="2800" b="1" dirty="0" err="1">
                <a:solidFill>
                  <a:srgbClr val="000000"/>
                </a:solidFill>
                <a:latin typeface="Times New Roman" pitchFamily="18" charset="0"/>
              </a:rPr>
              <a:t>bazơ</a:t>
            </a:r>
            <a:r>
              <a:rPr lang="en-US" sz="2800" b="1" dirty="0">
                <a:solidFill>
                  <a:srgbClr val="000000"/>
                </a:solidFill>
                <a:latin typeface="Times New Roman" pitchFamily="18" charset="0"/>
              </a:rPr>
              <a:t>.</a:t>
            </a:r>
          </a:p>
        </p:txBody>
      </p:sp>
      <p:pic>
        <p:nvPicPr>
          <p:cNvPr id="20" name="Picture 22" descr="dau hoi"/>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9650" y="771436"/>
            <a:ext cx="519867" cy="600164"/>
          </a:xfrm>
          <a:prstGeom prst="rect">
            <a:avLst/>
          </a:prstGeom>
          <a:solidFill>
            <a:srgbClr val="D1DE22"/>
          </a:solidFill>
          <a:ln w="88900" cap="sq" cmpd="thickThin">
            <a:solidFill>
              <a:srgbClr val="FF0000"/>
            </a:solidFill>
            <a:prstDash val="solid"/>
            <a:miter lim="800000"/>
          </a:ln>
          <a:effectLst>
            <a:innerShdw blurRad="76200">
              <a:srgbClr val="000000"/>
            </a:innerShdw>
          </a:effectLst>
        </p:spPr>
      </p:pic>
    </p:spTree>
    <p:extLst>
      <p:ext uri="{BB962C8B-B14F-4D97-AF65-F5344CB8AC3E}">
        <p14:creationId xmlns:p14="http://schemas.microsoft.com/office/powerpoint/2010/main" val="4063456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7-Point Star 10">
            <a:hlinkClick r:id="rId2" action="ppaction://hlinksldjump"/>
          </p:cNvPr>
          <p:cNvSpPr/>
          <p:nvPr/>
        </p:nvSpPr>
        <p:spPr>
          <a:xfrm>
            <a:off x="8305800" y="6142121"/>
            <a:ext cx="838200" cy="685800"/>
          </a:xfrm>
          <a:prstGeom prst="star7">
            <a:avLst/>
          </a:prstGeom>
          <a:solidFill>
            <a:srgbClr val="92D050"/>
          </a:solidFill>
          <a:ln>
            <a:solidFill>
              <a:srgbClr val="00B05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rgbClr val="FFFFFF"/>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0"/>
            <a:ext cx="7543800" cy="6324600"/>
          </a:xfrm>
          <a:prstGeom prst="rect">
            <a:avLst/>
          </a:prstGeom>
        </p:spPr>
      </p:pic>
    </p:spTree>
    <p:extLst>
      <p:ext uri="{BB962C8B-B14F-4D97-AF65-F5344CB8AC3E}">
        <p14:creationId xmlns:p14="http://schemas.microsoft.com/office/powerpoint/2010/main" val="6550522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oa cẩm t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362200"/>
            <a:ext cx="4038600" cy="344220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Hoa cẩm tú"/>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7903" y="2362200"/>
            <a:ext cx="3811697" cy="344220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Kết quả hình ảnh cho suy nghĩ thoạt hình"/>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28075"/>
            <a:ext cx="1295400" cy="179741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990600" y="234283"/>
            <a:ext cx="8001000" cy="1307537"/>
          </a:xfrm>
          <a:prstGeom prst="rect">
            <a:avLst/>
          </a:prstGeom>
        </p:spPr>
        <p:txBody>
          <a:bodyPr wrap="square">
            <a:spAutoFit/>
          </a:bodyPr>
          <a:lstStyle/>
          <a:p>
            <a:pPr algn="just" fontAlgn="base">
              <a:lnSpc>
                <a:spcPct val="150000"/>
              </a:lnSpc>
            </a:pPr>
            <a:r>
              <a:rPr lang="en-US" sz="2800" b="1" dirty="0" err="1" smtClean="0">
                <a:latin typeface="Times New Roman" pitchFamily="18" charset="0"/>
                <a:cs typeface="Times New Roman" pitchFamily="18" charset="0"/>
              </a:rPr>
              <a:t>Một</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số</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loài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hoa</a:t>
            </a:r>
            <a:r>
              <a:rPr lang="en-US" sz="2800" b="1" dirty="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cũng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có</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sự</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thay</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đổi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màu</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sắc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giống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như</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quỳ</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tím</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khi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gặp</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môi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trường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axit</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và</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bazơ</a:t>
            </a:r>
            <a:r>
              <a:rPr lang="en-US" sz="2800" b="1" dirty="0" smtClean="0">
                <a:latin typeface="Times New Roman" pitchFamily="18" charset="0"/>
                <a:cs typeface="Times New Roman" pitchFamily="18" charset="0"/>
              </a:rPr>
              <a:t>.</a:t>
            </a:r>
            <a:endParaRPr lang="vi-VN" sz="2800" b="1" i="0" dirty="0">
              <a:effectLst/>
              <a:latin typeface="Times New Roman" pitchFamily="18" charset="0"/>
              <a:cs typeface="Times New Roman" pitchFamily="18" charset="0"/>
            </a:endParaRPr>
          </a:p>
        </p:txBody>
      </p:sp>
      <p:sp>
        <p:nvSpPr>
          <p:cNvPr id="3" name="Rectangle 2"/>
          <p:cNvSpPr/>
          <p:nvPr/>
        </p:nvSpPr>
        <p:spPr>
          <a:xfrm>
            <a:off x="5673117" y="6090883"/>
            <a:ext cx="2568332" cy="523220"/>
          </a:xfrm>
          <a:prstGeom prst="rect">
            <a:avLst/>
          </a:prstGeom>
        </p:spPr>
        <p:txBody>
          <a:bodyPr wrap="none">
            <a:spAutoFit/>
          </a:bodyPr>
          <a:lstStyle/>
          <a:p>
            <a:r>
              <a:rPr lang="vi-VN" sz="2800" dirty="0" smtClean="0">
                <a:solidFill>
                  <a:srgbClr val="000000"/>
                </a:solidFill>
                <a:latin typeface="Times New Roman" pitchFamily="18" charset="0"/>
                <a:cs typeface="Times New Roman" pitchFamily="18" charset="0"/>
              </a:rPr>
              <a:t>đất </a:t>
            </a:r>
            <a:r>
              <a:rPr lang="vi-VN" sz="2800" dirty="0">
                <a:solidFill>
                  <a:srgbClr val="000000"/>
                </a:solidFill>
                <a:latin typeface="Times New Roman" pitchFamily="18" charset="0"/>
                <a:cs typeface="Times New Roman" pitchFamily="18" charset="0"/>
              </a:rPr>
              <a:t>có tính kiềm</a:t>
            </a:r>
            <a:r>
              <a:rPr lang="vi-VN" dirty="0">
                <a:solidFill>
                  <a:srgbClr val="000000"/>
                </a:solidFill>
                <a:latin typeface="arial"/>
              </a:rPr>
              <a:t> </a:t>
            </a:r>
            <a:endParaRPr lang="en-US" dirty="0"/>
          </a:p>
        </p:txBody>
      </p:sp>
      <p:sp>
        <p:nvSpPr>
          <p:cNvPr id="11" name="Rectangle 10"/>
          <p:cNvSpPr/>
          <p:nvPr/>
        </p:nvSpPr>
        <p:spPr>
          <a:xfrm>
            <a:off x="865060" y="5924444"/>
            <a:ext cx="2388795" cy="523220"/>
          </a:xfrm>
          <a:prstGeom prst="rect">
            <a:avLst/>
          </a:prstGeom>
        </p:spPr>
        <p:txBody>
          <a:bodyPr wrap="none">
            <a:spAutoFit/>
          </a:bodyPr>
          <a:lstStyle/>
          <a:p>
            <a:r>
              <a:rPr lang="vi-VN" sz="2800" dirty="0" smtClean="0">
                <a:solidFill>
                  <a:srgbClr val="000000"/>
                </a:solidFill>
                <a:latin typeface="Times New Roman" pitchFamily="18" charset="0"/>
                <a:cs typeface="Times New Roman" pitchFamily="18" charset="0"/>
              </a:rPr>
              <a:t>đất </a:t>
            </a:r>
            <a:r>
              <a:rPr lang="vi-VN" sz="2800" dirty="0">
                <a:solidFill>
                  <a:srgbClr val="000000"/>
                </a:solidFill>
                <a:latin typeface="Times New Roman" pitchFamily="18" charset="0"/>
                <a:cs typeface="Times New Roman" pitchFamily="18" charset="0"/>
              </a:rPr>
              <a:t>có tính </a:t>
            </a:r>
            <a:r>
              <a:rPr lang="en-US" sz="2800" dirty="0" err="1" smtClean="0">
                <a:solidFill>
                  <a:srgbClr val="000000"/>
                </a:solidFill>
                <a:latin typeface="Times New Roman" pitchFamily="18" charset="0"/>
                <a:cs typeface="Times New Roman" pitchFamily="18" charset="0"/>
              </a:rPr>
              <a:t>axit</a:t>
            </a:r>
            <a:r>
              <a:rPr lang="vi-VN" dirty="0">
                <a:solidFill>
                  <a:srgbClr val="000000"/>
                </a:solidFill>
                <a:latin typeface="arial"/>
              </a:rPr>
              <a:t> </a:t>
            </a:r>
            <a:endParaRPr lang="en-US" dirty="0"/>
          </a:p>
        </p:txBody>
      </p:sp>
      <p:sp>
        <p:nvSpPr>
          <p:cNvPr id="9" name="7-Point Star 8">
            <a:hlinkClick r:id="rId6" action="ppaction://hlinksldjump"/>
          </p:cNvPr>
          <p:cNvSpPr/>
          <p:nvPr/>
        </p:nvSpPr>
        <p:spPr>
          <a:xfrm>
            <a:off x="8262231" y="5943600"/>
            <a:ext cx="838200" cy="685800"/>
          </a:xfrm>
          <a:prstGeom prst="star7">
            <a:avLst/>
          </a:prstGeom>
          <a:solidFill>
            <a:srgbClr val="92D050"/>
          </a:solidFill>
          <a:ln>
            <a:solidFill>
              <a:srgbClr val="00B05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2053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p:cNvSpPr/>
          <p:nvPr/>
        </p:nvSpPr>
        <p:spPr>
          <a:xfrm>
            <a:off x="7206837" y="3686658"/>
            <a:ext cx="1143000" cy="1066800"/>
          </a:xfrm>
          <a:prstGeom prst="ellipse">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4400" b="1" dirty="0">
                <a:solidFill>
                  <a:srgbClr val="FF0000"/>
                </a:solidFill>
                <a:latin typeface="Times New Roman" panose="02020603050405020304" pitchFamily="18" charset="0"/>
                <a:cs typeface="Times New Roman" panose="02020603050405020304" pitchFamily="18" charset="0"/>
              </a:rPr>
              <a:t>2</a:t>
            </a:r>
          </a:p>
        </p:txBody>
      </p:sp>
      <p:pic>
        <p:nvPicPr>
          <p:cNvPr id="20" name="Picture 19" descr="j023413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44145" y="-27709"/>
            <a:ext cx="1139536" cy="1136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p:cNvSpPr/>
          <p:nvPr/>
        </p:nvSpPr>
        <p:spPr>
          <a:xfrm>
            <a:off x="27708" y="191960"/>
            <a:ext cx="4148893" cy="923330"/>
          </a:xfrm>
          <a:prstGeom prst="rect">
            <a:avLst/>
          </a:prstGeom>
          <a:solidFill>
            <a:srgbClr val="92D050"/>
          </a:solidFill>
          <a:ln>
            <a:noFill/>
          </a:ln>
          <a:effectLst>
            <a:outerShdw blurRad="50800" dist="38100" dir="16200000" rotWithShape="0">
              <a:prstClr val="black">
                <a:alpha val="40000"/>
              </a:prst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0">
            <a:schemeClr val="accent3"/>
          </a:lnRef>
          <a:fillRef idx="3">
            <a:schemeClr val="accent3"/>
          </a:fillRef>
          <a:effectRef idx="3">
            <a:schemeClr val="accent3"/>
          </a:effectRef>
          <a:fontRef idx="minor">
            <a:schemeClr val="lt1"/>
          </a:fontRef>
        </p:style>
        <p:txBody>
          <a:bodyPr wrap="none" lIns="91440" tIns="45720" rIns="91440" bIns="45720">
            <a:spAutoFit/>
          </a:bodyPr>
          <a:lstStyle/>
          <a:p>
            <a:pPr algn="ctr"/>
            <a:r>
              <a:rPr lang="en-US" sz="5400" b="1" dirty="0" smtClean="0">
                <a:ln w="31550" cmpd="sng">
                  <a:solidFill>
                    <a:srgbClr val="FF0000"/>
                  </a:solidFill>
                  <a:prstDash val="solid"/>
                </a:ln>
                <a:solidFill>
                  <a:srgbClr val="FFFF00"/>
                </a:solidFill>
                <a:effectLst>
                  <a:outerShdw blurRad="50800" dist="40000" dir="5400000" algn="tl" rotWithShape="0">
                    <a:srgbClr val="000000">
                      <a:shade val="5000"/>
                      <a:satMod val="120000"/>
                      <a:alpha val="33000"/>
                    </a:srgbClr>
                  </a:outerShdw>
                </a:effectLst>
              </a:rPr>
              <a:t>Ô </a:t>
            </a:r>
            <a:r>
              <a:rPr lang="en-US" sz="5400" b="1" dirty="0" err="1" smtClean="0">
                <a:ln w="31550" cmpd="sng">
                  <a:solidFill>
                    <a:srgbClr val="FF0000"/>
                  </a:solidFill>
                  <a:prstDash val="solid"/>
                </a:ln>
                <a:solidFill>
                  <a:srgbClr val="FFFF00"/>
                </a:solidFill>
                <a:effectLst>
                  <a:outerShdw blurRad="50800" dist="40000" dir="5400000" algn="tl" rotWithShape="0">
                    <a:srgbClr val="000000">
                      <a:shade val="5000"/>
                      <a:satMod val="120000"/>
                      <a:alpha val="33000"/>
                    </a:srgbClr>
                  </a:outerShdw>
                </a:effectLst>
              </a:rPr>
              <a:t>cửa</a:t>
            </a:r>
            <a:r>
              <a:rPr lang="en-US" sz="5400" b="1" dirty="0" smtClean="0">
                <a:ln w="31550" cmpd="sng">
                  <a:solidFill>
                    <a:srgbClr val="FF0000"/>
                  </a:solidFill>
                  <a:prstDash val="solid"/>
                </a:ln>
                <a:solidFill>
                  <a:srgbClr val="FFFF00"/>
                </a:solidFill>
                <a:effectLst>
                  <a:outerShdw blurRad="50800" dist="40000" dir="5400000" algn="tl" rotWithShape="0">
                    <a:srgbClr val="000000">
                      <a:shade val="5000"/>
                      <a:satMod val="120000"/>
                      <a:alpha val="33000"/>
                    </a:srgbClr>
                  </a:outerShdw>
                </a:effectLst>
              </a:rPr>
              <a:t> </a:t>
            </a:r>
            <a:r>
              <a:rPr lang="en-US" sz="5400" b="1" dirty="0" err="1" smtClean="0">
                <a:ln w="31550" cmpd="sng">
                  <a:solidFill>
                    <a:srgbClr val="FF0000"/>
                  </a:solidFill>
                  <a:prstDash val="solid"/>
                </a:ln>
                <a:solidFill>
                  <a:srgbClr val="FFFF00"/>
                </a:solidFill>
                <a:effectLst>
                  <a:outerShdw blurRad="50800" dist="40000" dir="5400000" algn="tl" rotWithShape="0">
                    <a:srgbClr val="000000">
                      <a:shade val="5000"/>
                      <a:satMod val="120000"/>
                      <a:alpha val="33000"/>
                    </a:srgbClr>
                  </a:outerShdw>
                </a:effectLst>
              </a:rPr>
              <a:t>số</a:t>
            </a:r>
            <a:r>
              <a:rPr lang="en-US" sz="5400" b="1" dirty="0" smtClean="0">
                <a:ln w="31550" cmpd="sng">
                  <a:solidFill>
                    <a:srgbClr val="FF0000"/>
                  </a:solidFill>
                  <a:prstDash val="solid"/>
                </a:ln>
                <a:solidFill>
                  <a:srgbClr val="FFFF00"/>
                </a:solidFill>
                <a:effectLst>
                  <a:outerShdw blurRad="50800" dist="40000" dir="5400000" algn="tl" rotWithShape="0">
                    <a:srgbClr val="000000">
                      <a:shade val="5000"/>
                      <a:satMod val="120000"/>
                      <a:alpha val="33000"/>
                    </a:srgbClr>
                  </a:outerShdw>
                </a:effectLst>
              </a:rPr>
              <a:t> 02</a:t>
            </a:r>
            <a:endParaRPr lang="en-US" sz="5400" b="1" dirty="0">
              <a:ln w="31550" cmpd="sng">
                <a:solidFill>
                  <a:srgbClr val="FF0000"/>
                </a:solidFill>
                <a:prstDash val="solid"/>
              </a:ln>
              <a:solidFill>
                <a:srgbClr val="FFFF00"/>
              </a:solidFill>
              <a:effectLst>
                <a:outerShdw blurRad="50800" dist="40000" dir="5400000" algn="tl" rotWithShape="0">
                  <a:srgbClr val="000000">
                    <a:shade val="5000"/>
                    <a:satMod val="120000"/>
                    <a:alpha val="33000"/>
                  </a:srgbClr>
                </a:outerShdw>
              </a:effectLst>
            </a:endParaRPr>
          </a:p>
        </p:txBody>
      </p:sp>
      <p:sp>
        <p:nvSpPr>
          <p:cNvPr id="2" name="Rectangle 1"/>
          <p:cNvSpPr/>
          <p:nvPr/>
        </p:nvSpPr>
        <p:spPr>
          <a:xfrm>
            <a:off x="152400" y="1510076"/>
            <a:ext cx="9890381" cy="2292935"/>
          </a:xfrm>
          <a:prstGeom prst="rect">
            <a:avLst/>
          </a:prstGeom>
        </p:spPr>
        <p:txBody>
          <a:bodyPr wrap="square">
            <a:spAutoFit/>
          </a:bodyPr>
          <a:lstStyle/>
          <a:p>
            <a:pPr algn="just">
              <a:lnSpc>
                <a:spcPct val="200000"/>
              </a:lnSpc>
            </a:pPr>
            <a:r>
              <a:rPr lang="en-US" sz="2700" b="1" dirty="0" err="1" smtClean="0">
                <a:latin typeface="Times New Roman"/>
                <a:ea typeface="Calibri"/>
              </a:rPr>
              <a:t>Nhỏ</a:t>
            </a:r>
            <a:r>
              <a:rPr lang="en-US" sz="2700" b="1" dirty="0">
                <a:latin typeface="Times New Roman"/>
                <a:ea typeface="Calibri"/>
              </a:rPr>
              <a:t> </a:t>
            </a:r>
            <a:r>
              <a:rPr lang="en-US" sz="2700" b="1" dirty="0" smtClean="0">
                <a:latin typeface="Times New Roman"/>
                <a:ea typeface="Calibri"/>
              </a:rPr>
              <a:t>1-2 </a:t>
            </a:r>
            <a:r>
              <a:rPr lang="en-US" sz="2700" b="1" dirty="0" err="1" smtClean="0">
                <a:latin typeface="Times New Roman"/>
                <a:ea typeface="Calibri"/>
              </a:rPr>
              <a:t>giọt</a:t>
            </a:r>
            <a:r>
              <a:rPr lang="en-US" sz="2700" b="1" dirty="0" smtClean="0">
                <a:latin typeface="Times New Roman"/>
                <a:ea typeface="Calibri"/>
              </a:rPr>
              <a:t> </a:t>
            </a:r>
            <a:r>
              <a:rPr lang="en-US" sz="2700" b="1" dirty="0" err="1" smtClean="0">
                <a:latin typeface="Times New Roman"/>
                <a:ea typeface="Calibri"/>
              </a:rPr>
              <a:t>phenolphtalein</a:t>
            </a:r>
            <a:r>
              <a:rPr lang="en-US" sz="2700" b="1" dirty="0">
                <a:latin typeface="Times New Roman"/>
                <a:ea typeface="Calibri"/>
              </a:rPr>
              <a:t> </a:t>
            </a:r>
            <a:r>
              <a:rPr lang="en-US" sz="2700" b="1" dirty="0" err="1" smtClean="0">
                <a:latin typeface="Times New Roman"/>
                <a:ea typeface="Calibri"/>
              </a:rPr>
              <a:t>vào</a:t>
            </a:r>
            <a:r>
              <a:rPr lang="en-US" sz="2700" b="1" dirty="0" smtClean="0">
                <a:latin typeface="Times New Roman"/>
                <a:ea typeface="Calibri"/>
              </a:rPr>
              <a:t> </a:t>
            </a:r>
            <a:r>
              <a:rPr lang="en-US" sz="2700" b="1" dirty="0" err="1" smtClean="0">
                <a:latin typeface="Times New Roman"/>
                <a:ea typeface="Calibri"/>
              </a:rPr>
              <a:t>ống</a:t>
            </a:r>
            <a:r>
              <a:rPr lang="en-US" sz="2700" b="1" dirty="0" smtClean="0">
                <a:latin typeface="Times New Roman"/>
                <a:ea typeface="Calibri"/>
              </a:rPr>
              <a:t> </a:t>
            </a:r>
            <a:r>
              <a:rPr lang="en-US" sz="2700" b="1" dirty="0" err="1" smtClean="0">
                <a:latin typeface="Times New Roman"/>
                <a:ea typeface="Calibri"/>
              </a:rPr>
              <a:t>nghiệm</a:t>
            </a:r>
            <a:r>
              <a:rPr lang="en-US" sz="2700" b="1" dirty="0">
                <a:latin typeface="Times New Roman"/>
                <a:ea typeface="Calibri"/>
              </a:rPr>
              <a:t> </a:t>
            </a:r>
            <a:r>
              <a:rPr lang="en-US" sz="2700" b="1" dirty="0" err="1" smtClean="0">
                <a:latin typeface="Times New Roman"/>
                <a:ea typeface="Calibri"/>
              </a:rPr>
              <a:t>đựng</a:t>
            </a:r>
            <a:r>
              <a:rPr lang="en-US" sz="2700" b="1" dirty="0" smtClean="0">
                <a:latin typeface="Times New Roman"/>
                <a:ea typeface="Calibri"/>
              </a:rPr>
              <a:t> </a:t>
            </a:r>
            <a:r>
              <a:rPr lang="en-US" sz="2700" b="1" dirty="0" err="1" smtClean="0">
                <a:latin typeface="Times New Roman"/>
                <a:ea typeface="Calibri"/>
              </a:rPr>
              <a:t>dd</a:t>
            </a:r>
            <a:r>
              <a:rPr lang="en-US" sz="2700" b="1" dirty="0" smtClean="0">
                <a:latin typeface="Times New Roman"/>
                <a:ea typeface="Calibri"/>
              </a:rPr>
              <a:t> </a:t>
            </a:r>
            <a:r>
              <a:rPr lang="en-US" sz="2700" b="1" dirty="0" err="1" smtClean="0">
                <a:latin typeface="Times New Roman"/>
                <a:ea typeface="Calibri"/>
              </a:rPr>
              <a:t>NaOH</a:t>
            </a:r>
            <a:r>
              <a:rPr lang="en-US" sz="2700" b="1" dirty="0" smtClean="0">
                <a:latin typeface="Times New Roman"/>
                <a:ea typeface="Calibri"/>
              </a:rPr>
              <a:t>.</a:t>
            </a:r>
          </a:p>
          <a:p>
            <a:pPr algn="just">
              <a:lnSpc>
                <a:spcPct val="200000"/>
              </a:lnSpc>
            </a:pPr>
            <a:r>
              <a:rPr lang="en-US" sz="2700" b="1" dirty="0" smtClean="0">
                <a:latin typeface="Times New Roman"/>
                <a:ea typeface="Calibri"/>
              </a:rPr>
              <a:t>               </a:t>
            </a:r>
            <a:r>
              <a:rPr lang="en-US" sz="2700" b="1" dirty="0" err="1" smtClean="0">
                <a:latin typeface="Times New Roman"/>
                <a:ea typeface="Calibri"/>
              </a:rPr>
              <a:t>Hiện</a:t>
            </a:r>
            <a:r>
              <a:rPr lang="en-US" sz="2700" b="1" dirty="0" smtClean="0">
                <a:latin typeface="Times New Roman"/>
                <a:ea typeface="Calibri"/>
              </a:rPr>
              <a:t> </a:t>
            </a:r>
            <a:r>
              <a:rPr lang="en-US" sz="2700" b="1" dirty="0" err="1" smtClean="0">
                <a:latin typeface="Times New Roman"/>
                <a:ea typeface="Calibri"/>
              </a:rPr>
              <a:t>tượng</a:t>
            </a:r>
            <a:r>
              <a:rPr lang="en-US" sz="2700" b="1" dirty="0" smtClean="0">
                <a:latin typeface="Times New Roman"/>
                <a:ea typeface="Calibri"/>
              </a:rPr>
              <a:t> </a:t>
            </a:r>
            <a:r>
              <a:rPr lang="en-US" sz="2700" b="1" dirty="0" err="1" smtClean="0">
                <a:latin typeface="Times New Roman"/>
                <a:ea typeface="Calibri"/>
              </a:rPr>
              <a:t>quan</a:t>
            </a:r>
            <a:r>
              <a:rPr lang="en-US" sz="2700" b="1" dirty="0" smtClean="0">
                <a:latin typeface="Times New Roman"/>
                <a:ea typeface="Calibri"/>
              </a:rPr>
              <a:t> </a:t>
            </a:r>
            <a:r>
              <a:rPr lang="en-US" sz="2700" b="1" dirty="0" err="1" smtClean="0">
                <a:latin typeface="Times New Roman"/>
                <a:ea typeface="Calibri"/>
              </a:rPr>
              <a:t>sát</a:t>
            </a:r>
            <a:r>
              <a:rPr lang="en-US" sz="2700" b="1" dirty="0" smtClean="0">
                <a:latin typeface="Times New Roman"/>
                <a:ea typeface="Calibri"/>
              </a:rPr>
              <a:t> </a:t>
            </a:r>
            <a:r>
              <a:rPr lang="en-US" sz="2700" b="1" dirty="0" err="1" smtClean="0">
                <a:latin typeface="Times New Roman"/>
                <a:ea typeface="Calibri"/>
              </a:rPr>
              <a:t>được</a:t>
            </a:r>
            <a:r>
              <a:rPr lang="en-US" sz="2700" b="1" dirty="0" smtClean="0">
                <a:latin typeface="Times New Roman"/>
                <a:ea typeface="Calibri"/>
              </a:rPr>
              <a:t> </a:t>
            </a:r>
            <a:r>
              <a:rPr lang="en-US" sz="2700" b="1" dirty="0" err="1" smtClean="0">
                <a:latin typeface="Times New Roman"/>
                <a:ea typeface="Calibri"/>
              </a:rPr>
              <a:t>là</a:t>
            </a:r>
            <a:r>
              <a:rPr lang="en-US" sz="2700" b="1" dirty="0" smtClean="0">
                <a:latin typeface="Times New Roman"/>
                <a:ea typeface="Calibri"/>
              </a:rPr>
              <a:t>: </a:t>
            </a:r>
          </a:p>
          <a:p>
            <a:pPr algn="just">
              <a:lnSpc>
                <a:spcPct val="150000"/>
              </a:lnSpc>
            </a:pPr>
            <a:r>
              <a:rPr lang="en-US" sz="2700" b="1" dirty="0" smtClean="0">
                <a:latin typeface="Times New Roman"/>
              </a:rPr>
              <a:t> </a:t>
            </a:r>
            <a:endParaRPr lang="en-US" sz="2700" b="1" dirty="0"/>
          </a:p>
        </p:txBody>
      </p:sp>
      <p:sp>
        <p:nvSpPr>
          <p:cNvPr id="3" name="Rounded Rectangle 2"/>
          <p:cNvSpPr/>
          <p:nvPr/>
        </p:nvSpPr>
        <p:spPr>
          <a:xfrm>
            <a:off x="2009043" y="3301190"/>
            <a:ext cx="7017328" cy="3218664"/>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nSpc>
                <a:spcPct val="200000"/>
              </a:lnSpc>
            </a:pPr>
            <a:r>
              <a:rPr lang="en-US" sz="2800" dirty="0" err="1" smtClean="0">
                <a:solidFill>
                  <a:schemeClr val="tx1"/>
                </a:solidFill>
                <a:latin typeface="Times New Roman" panose="02020603050405020304" pitchFamily="18" charset="0"/>
                <a:cs typeface="Times New Roman" panose="02020603050405020304" pitchFamily="18" charset="0"/>
              </a:rPr>
              <a:t>Phenolphtalein</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đổi</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màu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thành</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đỏ</a:t>
            </a:r>
            <a:r>
              <a:rPr lang="en-US" sz="2800" dirty="0" smtClean="0">
                <a:solidFill>
                  <a:schemeClr val="tx1"/>
                </a:solidFill>
                <a:latin typeface="Times New Roman" panose="02020603050405020304" pitchFamily="18" charset="0"/>
                <a:cs typeface="Times New Roman" panose="02020603050405020304" pitchFamily="18" charset="0"/>
              </a:rPr>
              <a:t>.</a:t>
            </a:r>
          </a:p>
          <a:p>
            <a:pPr>
              <a:lnSpc>
                <a:spcPct val="200000"/>
              </a:lnSpc>
            </a:pPr>
            <a:r>
              <a:rPr lang="en-US" sz="2800" dirty="0" err="1">
                <a:solidFill>
                  <a:srgbClr val="000000"/>
                </a:solidFill>
                <a:latin typeface="Times New Roman" panose="02020603050405020304" pitchFamily="18" charset="0"/>
                <a:cs typeface="Times New Roman" panose="02020603050405020304" pitchFamily="18" charset="0"/>
              </a:rPr>
              <a:t>Phenolphtalein</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đổi</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màu</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thành</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xanh</a:t>
            </a:r>
            <a:endParaRPr lang="en-US" sz="2800" dirty="0" smtClean="0">
              <a:solidFill>
                <a:schemeClr val="tx1"/>
              </a:solidFill>
              <a:latin typeface="Times New Roman" panose="02020603050405020304" pitchFamily="18" charset="0"/>
              <a:cs typeface="Times New Roman" panose="02020603050405020304" pitchFamily="18" charset="0"/>
            </a:endParaRPr>
          </a:p>
          <a:p>
            <a:pPr>
              <a:lnSpc>
                <a:spcPct val="200000"/>
              </a:lnSpc>
            </a:pPr>
            <a:r>
              <a:rPr lang="en-US" sz="2800" dirty="0" err="1">
                <a:solidFill>
                  <a:srgbClr val="000000"/>
                </a:solidFill>
                <a:latin typeface="Times New Roman" panose="02020603050405020304" pitchFamily="18" charset="0"/>
                <a:cs typeface="Times New Roman" panose="02020603050405020304" pitchFamily="18" charset="0"/>
              </a:rPr>
              <a:t>Phenolphtalein</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đổi</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màu</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thành</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vàng</a:t>
            </a:r>
            <a:endParaRPr lang="en-US" sz="2800" dirty="0" smtClean="0">
              <a:solidFill>
                <a:schemeClr val="tx1"/>
              </a:solidFill>
              <a:latin typeface="Times New Roman" panose="02020603050405020304" pitchFamily="18" charset="0"/>
              <a:cs typeface="Times New Roman" panose="02020603050405020304" pitchFamily="18" charset="0"/>
            </a:endParaRPr>
          </a:p>
          <a:p>
            <a:pPr>
              <a:lnSpc>
                <a:spcPct val="200000"/>
              </a:lnSpc>
            </a:pPr>
            <a:r>
              <a:rPr lang="en-US" sz="2800" dirty="0" err="1" smtClean="0">
                <a:solidFill>
                  <a:schemeClr val="tx1"/>
                </a:solidFill>
                <a:latin typeface="Times New Roman" panose="02020603050405020304" pitchFamily="18" charset="0"/>
                <a:cs typeface="Times New Roman" panose="02020603050405020304" pitchFamily="18" charset="0"/>
              </a:rPr>
              <a:t>Phenolphtalein</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không</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đổi</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màu</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44" name="Rounded Rectangle 43"/>
          <p:cNvSpPr/>
          <p:nvPr/>
        </p:nvSpPr>
        <p:spPr>
          <a:xfrm>
            <a:off x="1427633" y="4460459"/>
            <a:ext cx="516081" cy="471055"/>
          </a:xfrm>
          <a:prstGeom prst="roundRect">
            <a:avLst/>
          </a:prstGeom>
          <a:solidFill>
            <a:srgbClr val="54E82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b="1" dirty="0">
                <a:solidFill>
                  <a:schemeClr val="tx1"/>
                </a:solidFill>
                <a:latin typeface="Times New Roman" panose="02020603050405020304" pitchFamily="18" charset="0"/>
                <a:cs typeface="Times New Roman" panose="02020603050405020304" pitchFamily="18" charset="0"/>
              </a:rPr>
              <a:t>B</a:t>
            </a:r>
          </a:p>
        </p:txBody>
      </p:sp>
      <p:sp>
        <p:nvSpPr>
          <p:cNvPr id="46" name="Rounded Rectangle 45"/>
          <p:cNvSpPr/>
          <p:nvPr/>
        </p:nvSpPr>
        <p:spPr>
          <a:xfrm>
            <a:off x="1427632" y="5254831"/>
            <a:ext cx="516081" cy="471055"/>
          </a:xfrm>
          <a:prstGeom prst="roundRect">
            <a:avLst/>
          </a:prstGeom>
          <a:solidFill>
            <a:srgbClr val="54E82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b="1" dirty="0" smtClean="0">
                <a:solidFill>
                  <a:schemeClr val="tx1"/>
                </a:solidFill>
                <a:latin typeface="Times New Roman" panose="02020603050405020304" pitchFamily="18" charset="0"/>
                <a:cs typeface="Times New Roman" panose="02020603050405020304" pitchFamily="18" charset="0"/>
              </a:rPr>
              <a:t>C</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49" name="Rounded Rectangle 48"/>
          <p:cNvSpPr/>
          <p:nvPr/>
        </p:nvSpPr>
        <p:spPr>
          <a:xfrm>
            <a:off x="1408825" y="6021818"/>
            <a:ext cx="516081" cy="471055"/>
          </a:xfrm>
          <a:prstGeom prst="roundRect">
            <a:avLst/>
          </a:prstGeom>
          <a:solidFill>
            <a:srgbClr val="54E82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b="1" dirty="0">
                <a:solidFill>
                  <a:schemeClr val="tx1"/>
                </a:solidFill>
                <a:latin typeface="Times New Roman" panose="02020603050405020304" pitchFamily="18" charset="0"/>
                <a:cs typeface="Times New Roman" panose="02020603050405020304" pitchFamily="18" charset="0"/>
              </a:rPr>
              <a:t>D</a:t>
            </a:r>
          </a:p>
        </p:txBody>
      </p:sp>
      <p:sp>
        <p:nvSpPr>
          <p:cNvPr id="51" name="Rounded Rectangle 50"/>
          <p:cNvSpPr/>
          <p:nvPr/>
        </p:nvSpPr>
        <p:spPr>
          <a:xfrm>
            <a:off x="1427633" y="3555088"/>
            <a:ext cx="516081" cy="471055"/>
          </a:xfrm>
          <a:prstGeom prst="roundRect">
            <a:avLst/>
          </a:prstGeom>
          <a:solidFill>
            <a:srgbClr val="54E82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b="1" dirty="0">
                <a:solidFill>
                  <a:schemeClr val="tx1"/>
                </a:solidFill>
                <a:latin typeface="Times New Roman" panose="02020603050405020304" pitchFamily="18" charset="0"/>
                <a:cs typeface="Times New Roman" panose="02020603050405020304" pitchFamily="18" charset="0"/>
              </a:rPr>
              <a:t>A</a:t>
            </a:r>
          </a:p>
        </p:txBody>
      </p:sp>
      <p:pic>
        <p:nvPicPr>
          <p:cNvPr id="53" name="Picture 10" descr="36_2_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078" y="5126427"/>
            <a:ext cx="858860" cy="844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11" descr="36_2_2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708" y="2986651"/>
            <a:ext cx="1381118" cy="1400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ounded Rectangle 27"/>
          <p:cNvSpPr/>
          <p:nvPr/>
        </p:nvSpPr>
        <p:spPr>
          <a:xfrm rot="1607585">
            <a:off x="7210281" y="2848980"/>
            <a:ext cx="805295" cy="755393"/>
          </a:xfrm>
          <a:prstGeom prst="roundRect">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29" name="Picture 10" descr="36_2_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792" y="5922310"/>
            <a:ext cx="858860" cy="844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0" descr="36_2_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078" y="4273519"/>
            <a:ext cx="858860" cy="844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22" descr="dau hoi"/>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4725" y="2407946"/>
            <a:ext cx="519867" cy="600164"/>
          </a:xfrm>
          <a:prstGeom prst="rect">
            <a:avLst/>
          </a:prstGeom>
          <a:solidFill>
            <a:srgbClr val="D1DE22"/>
          </a:solidFill>
          <a:ln w="88900" cap="sq" cmpd="thickThin">
            <a:solidFill>
              <a:srgbClr val="FF0000"/>
            </a:solidFill>
            <a:prstDash val="solid"/>
            <a:miter lim="800000"/>
          </a:ln>
          <a:effectLst>
            <a:innerShdw blurRad="76200">
              <a:srgbClr val="000000"/>
            </a:innerShdw>
          </a:effectLst>
        </p:spPr>
      </p:pic>
      <p:sp>
        <p:nvSpPr>
          <p:cNvPr id="45" name="Oval 44"/>
          <p:cNvSpPr/>
          <p:nvPr/>
        </p:nvSpPr>
        <p:spPr>
          <a:xfrm>
            <a:off x="8001000" y="37704"/>
            <a:ext cx="1143000" cy="1066800"/>
          </a:xfrm>
          <a:prstGeom prst="ellipse">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4400" b="1" dirty="0" smtClean="0">
                <a:solidFill>
                  <a:srgbClr val="FF0000"/>
                </a:solidFill>
                <a:latin typeface="Times New Roman" panose="02020603050405020304" pitchFamily="18" charset="0"/>
                <a:cs typeface="Times New Roman" panose="02020603050405020304" pitchFamily="18" charset="0"/>
              </a:rPr>
              <a:t>0</a:t>
            </a:r>
            <a:endParaRPr lang="en-US" sz="4400" b="1" dirty="0">
              <a:solidFill>
                <a:srgbClr val="FF0000"/>
              </a:solidFill>
              <a:latin typeface="Times New Roman" panose="02020603050405020304" pitchFamily="18" charset="0"/>
              <a:cs typeface="Times New Roman" panose="02020603050405020304" pitchFamily="18" charset="0"/>
            </a:endParaRPr>
          </a:p>
        </p:txBody>
      </p:sp>
      <p:pic>
        <p:nvPicPr>
          <p:cNvPr id="47" name="Picture 19" descr="j023413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36822" y="-72159"/>
            <a:ext cx="1139536" cy="1136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Oval 47"/>
          <p:cNvSpPr/>
          <p:nvPr/>
        </p:nvSpPr>
        <p:spPr>
          <a:xfrm>
            <a:off x="8001000" y="76200"/>
            <a:ext cx="1143000" cy="1066800"/>
          </a:xfrm>
          <a:prstGeom prst="ellipse">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4400" b="1" dirty="0">
                <a:solidFill>
                  <a:srgbClr val="FF0000"/>
                </a:solidFill>
                <a:latin typeface="Times New Roman" panose="02020603050405020304" pitchFamily="18" charset="0"/>
                <a:cs typeface="Times New Roman" panose="02020603050405020304" pitchFamily="18" charset="0"/>
              </a:rPr>
              <a:t>1</a:t>
            </a:r>
          </a:p>
        </p:txBody>
      </p:sp>
      <p:sp>
        <p:nvSpPr>
          <p:cNvPr id="50" name="Oval 49"/>
          <p:cNvSpPr/>
          <p:nvPr/>
        </p:nvSpPr>
        <p:spPr>
          <a:xfrm>
            <a:off x="8001000" y="76200"/>
            <a:ext cx="1143000" cy="1066800"/>
          </a:xfrm>
          <a:prstGeom prst="ellipse">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4400" b="1" dirty="0">
                <a:solidFill>
                  <a:srgbClr val="FF0000"/>
                </a:solidFill>
                <a:latin typeface="Times New Roman" panose="02020603050405020304" pitchFamily="18" charset="0"/>
                <a:cs typeface="Times New Roman" panose="02020603050405020304" pitchFamily="18" charset="0"/>
              </a:rPr>
              <a:t>2</a:t>
            </a:r>
          </a:p>
        </p:txBody>
      </p:sp>
      <p:sp>
        <p:nvSpPr>
          <p:cNvPr id="52" name="Oval 51"/>
          <p:cNvSpPr/>
          <p:nvPr/>
        </p:nvSpPr>
        <p:spPr>
          <a:xfrm>
            <a:off x="8001000" y="76200"/>
            <a:ext cx="1143000" cy="1066800"/>
          </a:xfrm>
          <a:prstGeom prst="ellipse">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4400" b="1" dirty="0">
                <a:solidFill>
                  <a:srgbClr val="FF0000"/>
                </a:solidFill>
                <a:latin typeface="Times New Roman" panose="02020603050405020304" pitchFamily="18" charset="0"/>
                <a:cs typeface="Times New Roman" panose="02020603050405020304" pitchFamily="18" charset="0"/>
              </a:rPr>
              <a:t>3</a:t>
            </a:r>
          </a:p>
        </p:txBody>
      </p:sp>
      <p:sp>
        <p:nvSpPr>
          <p:cNvPr id="55" name="Oval 54"/>
          <p:cNvSpPr/>
          <p:nvPr/>
        </p:nvSpPr>
        <p:spPr>
          <a:xfrm>
            <a:off x="8001000" y="76200"/>
            <a:ext cx="1143000" cy="1066800"/>
          </a:xfrm>
          <a:prstGeom prst="ellipse">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4400" b="1" dirty="0">
                <a:solidFill>
                  <a:srgbClr val="FF0000"/>
                </a:solidFill>
                <a:latin typeface="Times New Roman" panose="02020603050405020304" pitchFamily="18" charset="0"/>
                <a:cs typeface="Times New Roman" panose="02020603050405020304" pitchFamily="18" charset="0"/>
              </a:rPr>
              <a:t>4</a:t>
            </a:r>
          </a:p>
        </p:txBody>
      </p:sp>
      <p:sp>
        <p:nvSpPr>
          <p:cNvPr id="56" name="Oval 55"/>
          <p:cNvSpPr/>
          <p:nvPr/>
        </p:nvSpPr>
        <p:spPr>
          <a:xfrm>
            <a:off x="8001000" y="76200"/>
            <a:ext cx="1143000" cy="1066800"/>
          </a:xfrm>
          <a:prstGeom prst="ellipse">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4400" b="1" dirty="0">
                <a:solidFill>
                  <a:srgbClr val="FF0000"/>
                </a:solidFill>
                <a:latin typeface="Times New Roman" panose="02020603050405020304" pitchFamily="18" charset="0"/>
                <a:cs typeface="Times New Roman" panose="02020603050405020304" pitchFamily="18" charset="0"/>
              </a:rPr>
              <a:t>5</a:t>
            </a:r>
          </a:p>
        </p:txBody>
      </p:sp>
      <p:sp>
        <p:nvSpPr>
          <p:cNvPr id="57" name="Oval 56"/>
          <p:cNvSpPr/>
          <p:nvPr/>
        </p:nvSpPr>
        <p:spPr>
          <a:xfrm>
            <a:off x="8001000" y="76200"/>
            <a:ext cx="1143000" cy="1066800"/>
          </a:xfrm>
          <a:prstGeom prst="ellipse">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4400" b="1" dirty="0">
                <a:solidFill>
                  <a:srgbClr val="FF0000"/>
                </a:solidFill>
                <a:latin typeface="Times New Roman" panose="02020603050405020304" pitchFamily="18" charset="0"/>
                <a:cs typeface="Times New Roman" panose="02020603050405020304" pitchFamily="18" charset="0"/>
              </a:rPr>
              <a:t>6</a:t>
            </a:r>
          </a:p>
        </p:txBody>
      </p:sp>
      <p:sp>
        <p:nvSpPr>
          <p:cNvPr id="58" name="Oval 57"/>
          <p:cNvSpPr/>
          <p:nvPr/>
        </p:nvSpPr>
        <p:spPr>
          <a:xfrm>
            <a:off x="8001000" y="76200"/>
            <a:ext cx="1143000" cy="1066800"/>
          </a:xfrm>
          <a:prstGeom prst="ellipse">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4400" b="1" dirty="0">
                <a:solidFill>
                  <a:srgbClr val="FF0000"/>
                </a:solidFill>
                <a:latin typeface="Times New Roman" panose="02020603050405020304" pitchFamily="18" charset="0"/>
                <a:cs typeface="Times New Roman" panose="02020603050405020304" pitchFamily="18" charset="0"/>
              </a:rPr>
              <a:t>7</a:t>
            </a:r>
          </a:p>
        </p:txBody>
      </p:sp>
      <p:sp>
        <p:nvSpPr>
          <p:cNvPr id="59" name="Oval 58"/>
          <p:cNvSpPr/>
          <p:nvPr/>
        </p:nvSpPr>
        <p:spPr>
          <a:xfrm>
            <a:off x="8022771" y="76200"/>
            <a:ext cx="1143000" cy="1066800"/>
          </a:xfrm>
          <a:prstGeom prst="ellipse">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4400" b="1" dirty="0" smtClean="0">
                <a:solidFill>
                  <a:srgbClr val="FF0000"/>
                </a:solidFill>
                <a:latin typeface="Times New Roman" panose="02020603050405020304" pitchFamily="18" charset="0"/>
                <a:cs typeface="Times New Roman" panose="02020603050405020304" pitchFamily="18" charset="0"/>
              </a:rPr>
              <a:t>8</a:t>
            </a:r>
            <a:endParaRPr lang="en-US" sz="4400" b="1" dirty="0">
              <a:solidFill>
                <a:srgbClr val="FF0000"/>
              </a:solidFill>
              <a:latin typeface="Times New Roman" panose="02020603050405020304" pitchFamily="18" charset="0"/>
              <a:cs typeface="Times New Roman" panose="02020603050405020304" pitchFamily="18" charset="0"/>
            </a:endParaRPr>
          </a:p>
        </p:txBody>
      </p:sp>
      <p:sp>
        <p:nvSpPr>
          <p:cNvPr id="60" name="Oval 59"/>
          <p:cNvSpPr/>
          <p:nvPr/>
        </p:nvSpPr>
        <p:spPr>
          <a:xfrm>
            <a:off x="8001000" y="76200"/>
            <a:ext cx="1143000" cy="1066800"/>
          </a:xfrm>
          <a:prstGeom prst="ellipse">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4400" b="1" dirty="0">
                <a:solidFill>
                  <a:srgbClr val="FF0000"/>
                </a:solidFill>
                <a:latin typeface="Times New Roman" panose="02020603050405020304" pitchFamily="18" charset="0"/>
                <a:cs typeface="Times New Roman" panose="02020603050405020304" pitchFamily="18" charset="0"/>
              </a:rPr>
              <a:t>9</a:t>
            </a:r>
          </a:p>
        </p:txBody>
      </p:sp>
      <p:sp>
        <p:nvSpPr>
          <p:cNvPr id="61" name="Oval 60"/>
          <p:cNvSpPr/>
          <p:nvPr/>
        </p:nvSpPr>
        <p:spPr>
          <a:xfrm>
            <a:off x="8001000" y="76200"/>
            <a:ext cx="1143000" cy="1066800"/>
          </a:xfrm>
          <a:prstGeom prst="ellipse">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4400" b="1" dirty="0" smtClean="0">
                <a:solidFill>
                  <a:srgbClr val="FF0000"/>
                </a:solidFill>
                <a:latin typeface="Times New Roman" panose="02020603050405020304" pitchFamily="18" charset="0"/>
                <a:cs typeface="Times New Roman" panose="02020603050405020304" pitchFamily="18" charset="0"/>
              </a:rPr>
              <a:t>10</a:t>
            </a:r>
            <a:endParaRPr lang="en-US" sz="4400" b="1" dirty="0">
              <a:solidFill>
                <a:srgbClr val="FF0000"/>
              </a:solidFill>
              <a:latin typeface="Times New Roman" panose="02020603050405020304" pitchFamily="18" charset="0"/>
              <a:cs typeface="Times New Roman" panose="02020603050405020304" pitchFamily="18" charset="0"/>
            </a:endParaRPr>
          </a:p>
        </p:txBody>
      </p:sp>
      <p:sp>
        <p:nvSpPr>
          <p:cNvPr id="62" name="Oval 61"/>
          <p:cNvSpPr/>
          <p:nvPr/>
        </p:nvSpPr>
        <p:spPr>
          <a:xfrm>
            <a:off x="7364184" y="37704"/>
            <a:ext cx="1823358" cy="1066800"/>
          </a:xfrm>
          <a:prstGeom prst="ellipse">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400" b="1" dirty="0" err="1" smtClean="0">
                <a:solidFill>
                  <a:srgbClr val="FF0000"/>
                </a:solidFill>
                <a:latin typeface="Times New Roman" panose="02020603050405020304" pitchFamily="18" charset="0"/>
                <a:cs typeface="Times New Roman" panose="02020603050405020304" pitchFamily="18" charset="0"/>
              </a:rPr>
              <a:t>Hết</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giờ</a:t>
            </a:r>
            <a:endParaRPr 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8211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750"/>
                                        <p:tgtEl>
                                          <p:spTgt spid="61"/>
                                        </p:tgtEl>
                                      </p:cBhvr>
                                    </p:animEffect>
                                    <p:set>
                                      <p:cBhvr>
                                        <p:cTn id="7" dur="1" fill="hold">
                                          <p:stCondLst>
                                            <p:cond delay="749"/>
                                          </p:stCondLst>
                                        </p:cTn>
                                        <p:tgtEl>
                                          <p:spTgt spid="61"/>
                                        </p:tgtEl>
                                        <p:attrNameLst>
                                          <p:attrName>style.visibility</p:attrName>
                                        </p:attrNameLst>
                                      </p:cBhvr>
                                      <p:to>
                                        <p:strVal val="hidden"/>
                                      </p:to>
                                    </p:set>
                                  </p:childTnLst>
                                </p:cTn>
                              </p:par>
                            </p:childTnLst>
                          </p:cTn>
                        </p:par>
                        <p:par>
                          <p:cTn id="8" fill="hold">
                            <p:stCondLst>
                              <p:cond delay="750"/>
                            </p:stCondLst>
                            <p:childTnLst>
                              <p:par>
                                <p:cTn id="9" presetID="6" presetClass="exit" presetSubtype="32" fill="hold" grpId="0" nodeType="afterEffect">
                                  <p:stCondLst>
                                    <p:cond delay="0"/>
                                  </p:stCondLst>
                                  <p:childTnLst>
                                    <p:animEffect transition="out" filter="circle(out)">
                                      <p:cBhvr>
                                        <p:cTn id="10" dur="1000"/>
                                        <p:tgtEl>
                                          <p:spTgt spid="60"/>
                                        </p:tgtEl>
                                      </p:cBhvr>
                                    </p:animEffect>
                                    <p:set>
                                      <p:cBhvr>
                                        <p:cTn id="11" dur="1" fill="hold">
                                          <p:stCondLst>
                                            <p:cond delay="999"/>
                                          </p:stCondLst>
                                        </p:cTn>
                                        <p:tgtEl>
                                          <p:spTgt spid="60"/>
                                        </p:tgtEl>
                                        <p:attrNameLst>
                                          <p:attrName>style.visibility</p:attrName>
                                        </p:attrNameLst>
                                      </p:cBhvr>
                                      <p:to>
                                        <p:strVal val="hidden"/>
                                      </p:to>
                                    </p:set>
                                  </p:childTnLst>
                                </p:cTn>
                              </p:par>
                            </p:childTnLst>
                          </p:cTn>
                        </p:par>
                        <p:par>
                          <p:cTn id="12" fill="hold">
                            <p:stCondLst>
                              <p:cond delay="1750"/>
                            </p:stCondLst>
                            <p:childTnLst>
                              <p:par>
                                <p:cTn id="13" presetID="6" presetClass="exit" presetSubtype="32" fill="hold" grpId="0" nodeType="afterEffect">
                                  <p:stCondLst>
                                    <p:cond delay="0"/>
                                  </p:stCondLst>
                                  <p:childTnLst>
                                    <p:animEffect transition="out" filter="circle(out)">
                                      <p:cBhvr>
                                        <p:cTn id="14" dur="1000"/>
                                        <p:tgtEl>
                                          <p:spTgt spid="59"/>
                                        </p:tgtEl>
                                      </p:cBhvr>
                                    </p:animEffect>
                                    <p:set>
                                      <p:cBhvr>
                                        <p:cTn id="15" dur="1" fill="hold">
                                          <p:stCondLst>
                                            <p:cond delay="999"/>
                                          </p:stCondLst>
                                        </p:cTn>
                                        <p:tgtEl>
                                          <p:spTgt spid="59"/>
                                        </p:tgtEl>
                                        <p:attrNameLst>
                                          <p:attrName>style.visibility</p:attrName>
                                        </p:attrNameLst>
                                      </p:cBhvr>
                                      <p:to>
                                        <p:strVal val="hidden"/>
                                      </p:to>
                                    </p:set>
                                  </p:childTnLst>
                                </p:cTn>
                              </p:par>
                            </p:childTnLst>
                          </p:cTn>
                        </p:par>
                        <p:par>
                          <p:cTn id="16" fill="hold">
                            <p:stCondLst>
                              <p:cond delay="2750"/>
                            </p:stCondLst>
                            <p:childTnLst>
                              <p:par>
                                <p:cTn id="17" presetID="6" presetClass="exit" presetSubtype="32" fill="hold" grpId="0" nodeType="afterEffect">
                                  <p:stCondLst>
                                    <p:cond delay="0"/>
                                  </p:stCondLst>
                                  <p:childTnLst>
                                    <p:animEffect transition="out" filter="circle(out)">
                                      <p:cBhvr>
                                        <p:cTn id="18" dur="1000"/>
                                        <p:tgtEl>
                                          <p:spTgt spid="58"/>
                                        </p:tgtEl>
                                      </p:cBhvr>
                                    </p:animEffect>
                                    <p:set>
                                      <p:cBhvr>
                                        <p:cTn id="19" dur="1" fill="hold">
                                          <p:stCondLst>
                                            <p:cond delay="999"/>
                                          </p:stCondLst>
                                        </p:cTn>
                                        <p:tgtEl>
                                          <p:spTgt spid="58"/>
                                        </p:tgtEl>
                                        <p:attrNameLst>
                                          <p:attrName>style.visibility</p:attrName>
                                        </p:attrNameLst>
                                      </p:cBhvr>
                                      <p:to>
                                        <p:strVal val="hidden"/>
                                      </p:to>
                                    </p:set>
                                  </p:childTnLst>
                                </p:cTn>
                              </p:par>
                            </p:childTnLst>
                          </p:cTn>
                        </p:par>
                        <p:par>
                          <p:cTn id="20" fill="hold">
                            <p:stCondLst>
                              <p:cond delay="3750"/>
                            </p:stCondLst>
                            <p:childTnLst>
                              <p:par>
                                <p:cTn id="21" presetID="6" presetClass="exit" presetSubtype="32" fill="hold" grpId="0" nodeType="afterEffect">
                                  <p:stCondLst>
                                    <p:cond delay="0"/>
                                  </p:stCondLst>
                                  <p:childTnLst>
                                    <p:animEffect transition="out" filter="circle(out)">
                                      <p:cBhvr>
                                        <p:cTn id="22" dur="750"/>
                                        <p:tgtEl>
                                          <p:spTgt spid="57"/>
                                        </p:tgtEl>
                                      </p:cBhvr>
                                    </p:animEffect>
                                    <p:set>
                                      <p:cBhvr>
                                        <p:cTn id="23" dur="1" fill="hold">
                                          <p:stCondLst>
                                            <p:cond delay="749"/>
                                          </p:stCondLst>
                                        </p:cTn>
                                        <p:tgtEl>
                                          <p:spTgt spid="57"/>
                                        </p:tgtEl>
                                        <p:attrNameLst>
                                          <p:attrName>style.visibility</p:attrName>
                                        </p:attrNameLst>
                                      </p:cBhvr>
                                      <p:to>
                                        <p:strVal val="hidden"/>
                                      </p:to>
                                    </p:set>
                                  </p:childTnLst>
                                </p:cTn>
                              </p:par>
                            </p:childTnLst>
                          </p:cTn>
                        </p:par>
                        <p:par>
                          <p:cTn id="24" fill="hold">
                            <p:stCondLst>
                              <p:cond delay="4500"/>
                            </p:stCondLst>
                            <p:childTnLst>
                              <p:par>
                                <p:cTn id="25" presetID="6" presetClass="exit" presetSubtype="32" fill="hold" grpId="0" nodeType="afterEffect">
                                  <p:stCondLst>
                                    <p:cond delay="0"/>
                                  </p:stCondLst>
                                  <p:childTnLst>
                                    <p:animEffect transition="out" filter="circle(out)">
                                      <p:cBhvr>
                                        <p:cTn id="26" dur="750"/>
                                        <p:tgtEl>
                                          <p:spTgt spid="56"/>
                                        </p:tgtEl>
                                      </p:cBhvr>
                                    </p:animEffect>
                                    <p:set>
                                      <p:cBhvr>
                                        <p:cTn id="27" dur="1" fill="hold">
                                          <p:stCondLst>
                                            <p:cond delay="749"/>
                                          </p:stCondLst>
                                        </p:cTn>
                                        <p:tgtEl>
                                          <p:spTgt spid="56"/>
                                        </p:tgtEl>
                                        <p:attrNameLst>
                                          <p:attrName>style.visibility</p:attrName>
                                        </p:attrNameLst>
                                      </p:cBhvr>
                                      <p:to>
                                        <p:strVal val="hidden"/>
                                      </p:to>
                                    </p:set>
                                  </p:childTnLst>
                                </p:cTn>
                              </p:par>
                            </p:childTnLst>
                          </p:cTn>
                        </p:par>
                        <p:par>
                          <p:cTn id="28" fill="hold">
                            <p:stCondLst>
                              <p:cond delay="5250"/>
                            </p:stCondLst>
                            <p:childTnLst>
                              <p:par>
                                <p:cTn id="29" presetID="6" presetClass="exit" presetSubtype="32" fill="hold" grpId="0" nodeType="afterEffect">
                                  <p:stCondLst>
                                    <p:cond delay="0"/>
                                  </p:stCondLst>
                                  <p:childTnLst>
                                    <p:animEffect transition="out" filter="circle(out)">
                                      <p:cBhvr>
                                        <p:cTn id="30" dur="750"/>
                                        <p:tgtEl>
                                          <p:spTgt spid="55"/>
                                        </p:tgtEl>
                                      </p:cBhvr>
                                    </p:animEffect>
                                    <p:set>
                                      <p:cBhvr>
                                        <p:cTn id="31" dur="1" fill="hold">
                                          <p:stCondLst>
                                            <p:cond delay="749"/>
                                          </p:stCondLst>
                                        </p:cTn>
                                        <p:tgtEl>
                                          <p:spTgt spid="55"/>
                                        </p:tgtEl>
                                        <p:attrNameLst>
                                          <p:attrName>style.visibility</p:attrName>
                                        </p:attrNameLst>
                                      </p:cBhvr>
                                      <p:to>
                                        <p:strVal val="hidden"/>
                                      </p:to>
                                    </p:set>
                                  </p:childTnLst>
                                </p:cTn>
                              </p:par>
                            </p:childTnLst>
                          </p:cTn>
                        </p:par>
                        <p:par>
                          <p:cTn id="32" fill="hold">
                            <p:stCondLst>
                              <p:cond delay="6000"/>
                            </p:stCondLst>
                            <p:childTnLst>
                              <p:par>
                                <p:cTn id="33" presetID="6" presetClass="exit" presetSubtype="32" fill="hold" grpId="0" nodeType="afterEffect">
                                  <p:stCondLst>
                                    <p:cond delay="0"/>
                                  </p:stCondLst>
                                  <p:childTnLst>
                                    <p:animEffect transition="out" filter="circle(out)">
                                      <p:cBhvr>
                                        <p:cTn id="34" dur="750"/>
                                        <p:tgtEl>
                                          <p:spTgt spid="52"/>
                                        </p:tgtEl>
                                      </p:cBhvr>
                                    </p:animEffect>
                                    <p:set>
                                      <p:cBhvr>
                                        <p:cTn id="35" dur="1" fill="hold">
                                          <p:stCondLst>
                                            <p:cond delay="749"/>
                                          </p:stCondLst>
                                        </p:cTn>
                                        <p:tgtEl>
                                          <p:spTgt spid="52"/>
                                        </p:tgtEl>
                                        <p:attrNameLst>
                                          <p:attrName>style.visibility</p:attrName>
                                        </p:attrNameLst>
                                      </p:cBhvr>
                                      <p:to>
                                        <p:strVal val="hidden"/>
                                      </p:to>
                                    </p:set>
                                  </p:childTnLst>
                                </p:cTn>
                              </p:par>
                            </p:childTnLst>
                          </p:cTn>
                        </p:par>
                        <p:par>
                          <p:cTn id="36" fill="hold">
                            <p:stCondLst>
                              <p:cond delay="6750"/>
                            </p:stCondLst>
                            <p:childTnLst>
                              <p:par>
                                <p:cTn id="37" presetID="6" presetClass="exit" presetSubtype="32" fill="hold" grpId="0" nodeType="afterEffect">
                                  <p:stCondLst>
                                    <p:cond delay="0"/>
                                  </p:stCondLst>
                                  <p:childTnLst>
                                    <p:animEffect transition="out" filter="circle(out)">
                                      <p:cBhvr>
                                        <p:cTn id="38" dur="750"/>
                                        <p:tgtEl>
                                          <p:spTgt spid="50"/>
                                        </p:tgtEl>
                                      </p:cBhvr>
                                    </p:animEffect>
                                    <p:set>
                                      <p:cBhvr>
                                        <p:cTn id="39" dur="1" fill="hold">
                                          <p:stCondLst>
                                            <p:cond delay="749"/>
                                          </p:stCondLst>
                                        </p:cTn>
                                        <p:tgtEl>
                                          <p:spTgt spid="50"/>
                                        </p:tgtEl>
                                        <p:attrNameLst>
                                          <p:attrName>style.visibility</p:attrName>
                                        </p:attrNameLst>
                                      </p:cBhvr>
                                      <p:to>
                                        <p:strVal val="hidden"/>
                                      </p:to>
                                    </p:set>
                                  </p:childTnLst>
                                </p:cTn>
                              </p:par>
                            </p:childTnLst>
                          </p:cTn>
                        </p:par>
                        <p:par>
                          <p:cTn id="40" fill="hold">
                            <p:stCondLst>
                              <p:cond delay="7500"/>
                            </p:stCondLst>
                            <p:childTnLst>
                              <p:par>
                                <p:cTn id="41" presetID="6" presetClass="exit" presetSubtype="32" fill="hold" grpId="0" nodeType="afterEffect">
                                  <p:stCondLst>
                                    <p:cond delay="0"/>
                                  </p:stCondLst>
                                  <p:childTnLst>
                                    <p:animEffect transition="out" filter="circle(out)">
                                      <p:cBhvr>
                                        <p:cTn id="42" dur="750"/>
                                        <p:tgtEl>
                                          <p:spTgt spid="48"/>
                                        </p:tgtEl>
                                      </p:cBhvr>
                                    </p:animEffect>
                                    <p:set>
                                      <p:cBhvr>
                                        <p:cTn id="43" dur="1" fill="hold">
                                          <p:stCondLst>
                                            <p:cond delay="749"/>
                                          </p:stCondLst>
                                        </p:cTn>
                                        <p:tgtEl>
                                          <p:spTgt spid="48"/>
                                        </p:tgtEl>
                                        <p:attrNameLst>
                                          <p:attrName>style.visibility</p:attrName>
                                        </p:attrNameLst>
                                      </p:cBhvr>
                                      <p:to>
                                        <p:strVal val="hidden"/>
                                      </p:to>
                                    </p:set>
                                  </p:childTnLst>
                                </p:cTn>
                              </p:par>
                            </p:childTnLst>
                          </p:cTn>
                        </p:par>
                        <p:par>
                          <p:cTn id="44" fill="hold">
                            <p:stCondLst>
                              <p:cond delay="8250"/>
                            </p:stCondLst>
                            <p:childTnLst>
                              <p:par>
                                <p:cTn id="45" presetID="6" presetClass="exit" presetSubtype="32" fill="hold" grpId="0" nodeType="afterEffect">
                                  <p:stCondLst>
                                    <p:cond delay="0"/>
                                  </p:stCondLst>
                                  <p:childTnLst>
                                    <p:animEffect transition="out" filter="circle(out)">
                                      <p:cBhvr>
                                        <p:cTn id="46" dur="750"/>
                                        <p:tgtEl>
                                          <p:spTgt spid="45"/>
                                        </p:tgtEl>
                                      </p:cBhvr>
                                    </p:animEffect>
                                    <p:set>
                                      <p:cBhvr>
                                        <p:cTn id="47" dur="1" fill="hold">
                                          <p:stCondLst>
                                            <p:cond delay="749"/>
                                          </p:stCondLst>
                                        </p:cTn>
                                        <p:tgtEl>
                                          <p:spTgt spid="45"/>
                                        </p:tgtEl>
                                        <p:attrNameLst>
                                          <p:attrName>style.visibility</p:attrName>
                                        </p:attrNameLst>
                                      </p:cBhvr>
                                      <p:to>
                                        <p:strVal val="hidden"/>
                                      </p:to>
                                    </p:set>
                                  </p:childTnLst>
                                </p:cTn>
                              </p:par>
                            </p:childTnLst>
                          </p:cTn>
                        </p:par>
                        <p:par>
                          <p:cTn id="48" fill="hold">
                            <p:stCondLst>
                              <p:cond delay="9000"/>
                            </p:stCondLst>
                            <p:childTnLst>
                              <p:par>
                                <p:cTn id="49" presetID="1" presetClass="entr" presetSubtype="0" fill="hold" grpId="0" nodeType="afterEffect">
                                  <p:stCondLst>
                                    <p:cond delay="0"/>
                                  </p:stCondLst>
                                  <p:childTnLst>
                                    <p:set>
                                      <p:cBhvr>
                                        <p:cTn id="50" dur="1" fill="hold">
                                          <p:stCondLst>
                                            <p:cond delay="9"/>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1" restart="whenNotActive" fill="hold" evtFilter="cancelBubble" nodeType="interactiveSeq">
                <p:stCondLst>
                  <p:cond evt="onClick" delay="0">
                    <p:tgtEl>
                      <p:spTgt spid="51"/>
                    </p:tgtEl>
                  </p:cond>
                </p:stCondLst>
                <p:endSync evt="end" delay="0">
                  <p:rtn val="all"/>
                </p:endSync>
                <p:childTnLst>
                  <p:par>
                    <p:cTn id="52" fill="hold">
                      <p:stCondLst>
                        <p:cond delay="0"/>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54"/>
                                        </p:tgtEl>
                                        <p:attrNameLst>
                                          <p:attrName>style.visibility</p:attrName>
                                        </p:attrNameLst>
                                      </p:cBhvr>
                                      <p:to>
                                        <p:strVal val="visible"/>
                                      </p:to>
                                    </p:set>
                                  </p:childTnLst>
                                </p:cTn>
                              </p:par>
                            </p:childTnLst>
                          </p:cTn>
                        </p:par>
                      </p:childTnLst>
                    </p:cTn>
                  </p:par>
                </p:childTnLst>
              </p:cTn>
              <p:nextCondLst>
                <p:cond evt="onClick" delay="0">
                  <p:tgtEl>
                    <p:spTgt spid="51"/>
                  </p:tgtEl>
                </p:cond>
              </p:nextCondLst>
            </p:seq>
            <p:seq concurrent="1" nextAc="seek">
              <p:cTn id="56" restart="whenNotActive" fill="hold" evtFilter="cancelBubble" nodeType="interactiveSeq">
                <p:stCondLst>
                  <p:cond evt="onClick" delay="0">
                    <p:tgtEl>
                      <p:spTgt spid="44"/>
                    </p:tgtEl>
                  </p:cond>
                </p:stCondLst>
                <p:endSync evt="end" delay="0">
                  <p:rtn val="all"/>
                </p:endSync>
                <p:childTnLst>
                  <p:par>
                    <p:cTn id="57" fill="hold">
                      <p:stCondLst>
                        <p:cond delay="0"/>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30"/>
                                        </p:tgtEl>
                                        <p:attrNameLst>
                                          <p:attrName>style.visibility</p:attrName>
                                        </p:attrNameLst>
                                      </p:cBhvr>
                                      <p:to>
                                        <p:strVal val="visible"/>
                                      </p:to>
                                    </p:set>
                                  </p:childTnLst>
                                </p:cTn>
                              </p:par>
                            </p:childTnLst>
                          </p:cTn>
                        </p:par>
                      </p:childTnLst>
                    </p:cTn>
                  </p:par>
                </p:childTnLst>
              </p:cTn>
              <p:nextCondLst>
                <p:cond evt="onClick" delay="0">
                  <p:tgtEl>
                    <p:spTgt spid="44"/>
                  </p:tgtEl>
                </p:cond>
              </p:nextCondLst>
            </p:seq>
            <p:seq concurrent="1" nextAc="seek">
              <p:cTn id="61" restart="whenNotActive" fill="hold" evtFilter="cancelBubble" nodeType="interactiveSeq">
                <p:stCondLst>
                  <p:cond evt="onClick" delay="0">
                    <p:tgtEl>
                      <p:spTgt spid="46"/>
                    </p:tgtEl>
                  </p:cond>
                </p:stCondLst>
                <p:endSync evt="end" delay="0">
                  <p:rtn val="all"/>
                </p:endSync>
                <p:childTnLst>
                  <p:par>
                    <p:cTn id="62" fill="hold">
                      <p:stCondLst>
                        <p:cond delay="0"/>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53"/>
                                        </p:tgtEl>
                                        <p:attrNameLst>
                                          <p:attrName>style.visibility</p:attrName>
                                        </p:attrNameLst>
                                      </p:cBhvr>
                                      <p:to>
                                        <p:strVal val="visible"/>
                                      </p:to>
                                    </p:set>
                                  </p:childTnLst>
                                </p:cTn>
                              </p:par>
                            </p:childTnLst>
                          </p:cTn>
                        </p:par>
                      </p:childTnLst>
                    </p:cTn>
                  </p:par>
                </p:childTnLst>
              </p:cTn>
              <p:nextCondLst>
                <p:cond evt="onClick" delay="0">
                  <p:tgtEl>
                    <p:spTgt spid="46"/>
                  </p:tgtEl>
                </p:cond>
              </p:nextCondLst>
            </p:seq>
            <p:seq concurrent="1" nextAc="seek">
              <p:cTn id="66" restart="whenNotActive" fill="hold" evtFilter="cancelBubble" nodeType="interactiveSeq">
                <p:stCondLst>
                  <p:cond evt="onClick" delay="0">
                    <p:tgtEl>
                      <p:spTgt spid="49"/>
                    </p:tgtEl>
                  </p:cond>
                </p:stCondLst>
                <p:endSync evt="end" delay="0">
                  <p:rtn val="all"/>
                </p:endSync>
                <p:childTnLst>
                  <p:par>
                    <p:cTn id="67" fill="hold">
                      <p:stCondLst>
                        <p:cond delay="0"/>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9"/>
                                        </p:tgtEl>
                                        <p:attrNameLst>
                                          <p:attrName>style.visibility</p:attrName>
                                        </p:attrNameLst>
                                      </p:cBhvr>
                                      <p:to>
                                        <p:strVal val="visible"/>
                                      </p:to>
                                    </p:set>
                                  </p:childTnLst>
                                </p:cTn>
                              </p:par>
                            </p:childTnLst>
                          </p:cTn>
                        </p:par>
                      </p:childTnLst>
                    </p:cTn>
                  </p:par>
                </p:childTnLst>
              </p:cTn>
              <p:nextCondLst>
                <p:cond evt="onClick" delay="0">
                  <p:tgtEl>
                    <p:spTgt spid="49"/>
                  </p:tgtEl>
                </p:cond>
              </p:nextCondLst>
            </p:seq>
          </p:childTnLst>
        </p:cTn>
      </p:par>
    </p:tnLst>
    <p:bldLst>
      <p:bldP spid="45" grpId="0" animBg="1"/>
      <p:bldP spid="48" grpId="0" animBg="1"/>
      <p:bldP spid="50" grpId="0" animBg="1"/>
      <p:bldP spid="52" grpId="0" animBg="1"/>
      <p:bldP spid="55" grpId="0" animBg="1"/>
      <p:bldP spid="56" grpId="0" animBg="1"/>
      <p:bldP spid="57" grpId="0" animBg="1"/>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14400" y="300789"/>
            <a:ext cx="7057465" cy="16764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lnSpc>
                <a:spcPct val="150000"/>
              </a:lnSpc>
            </a:pPr>
            <a:r>
              <a:rPr lang="en-US" sz="2800" b="1" dirty="0" err="1" smtClean="0">
                <a:solidFill>
                  <a:srgbClr val="FF0000"/>
                </a:solidFill>
                <a:latin typeface="Times New Roman" panose="02020603050405020304" pitchFamily="18" charset="0"/>
                <a:cs typeface="Times New Roman" panose="02020603050405020304" pitchFamily="18" charset="0"/>
              </a:rPr>
              <a:t>Nhóm</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em</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sẽ</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được</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yêu</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cầu</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một</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nhóm</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hát</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tặng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thầy</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cô</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và</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cả</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lớp</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một</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bài</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hát</a:t>
            </a:r>
            <a:endParaRPr lang="en-US" sz="2800" b="1" dirty="0">
              <a:solidFill>
                <a:srgbClr val="FF000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3763" y="1977189"/>
            <a:ext cx="6538102" cy="3962400"/>
          </a:xfrm>
          <a:prstGeom prst="rect">
            <a:avLst/>
          </a:prstGeom>
        </p:spPr>
      </p:pic>
      <p:pic>
        <p:nvPicPr>
          <p:cNvPr id="3074" name="Picture 2" descr="Hình ảnh"/>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838325" y="4377808"/>
            <a:ext cx="819150" cy="37338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ình ảnh"/>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6101280" y="4450659"/>
            <a:ext cx="819150" cy="3600040"/>
          </a:xfrm>
          <a:prstGeom prst="rect">
            <a:avLst/>
          </a:prstGeom>
          <a:noFill/>
          <a:extLst>
            <a:ext uri="{909E8E84-426E-40DD-AFC4-6F175D3DCCD1}">
              <a14:hiddenFill xmlns:a14="http://schemas.microsoft.com/office/drawing/2010/main">
                <a:solidFill>
                  <a:srgbClr val="FFFFFF"/>
                </a:solidFill>
              </a14:hiddenFill>
            </a:ext>
          </a:extLst>
        </p:spPr>
      </p:pic>
      <p:sp>
        <p:nvSpPr>
          <p:cNvPr id="6" name="7-Point Star 5">
            <a:hlinkClick r:id="rId4" action="ppaction://hlinksldjump"/>
          </p:cNvPr>
          <p:cNvSpPr/>
          <p:nvPr/>
        </p:nvSpPr>
        <p:spPr>
          <a:xfrm>
            <a:off x="8226136" y="5972791"/>
            <a:ext cx="838200" cy="685800"/>
          </a:xfrm>
          <a:prstGeom prst="star7">
            <a:avLst/>
          </a:prstGeom>
          <a:solidFill>
            <a:srgbClr val="92D050"/>
          </a:solidFill>
          <a:ln>
            <a:solidFill>
              <a:srgbClr val="00B05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8813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j023413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0" y="0"/>
            <a:ext cx="1139536" cy="1136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p:cNvSpPr/>
          <p:nvPr/>
        </p:nvSpPr>
        <p:spPr>
          <a:xfrm>
            <a:off x="27708" y="191960"/>
            <a:ext cx="4148893" cy="923330"/>
          </a:xfrm>
          <a:prstGeom prst="rect">
            <a:avLst/>
          </a:prstGeom>
          <a:solidFill>
            <a:srgbClr val="92D050"/>
          </a:solidFill>
          <a:ln>
            <a:noFill/>
          </a:ln>
          <a:effectLst>
            <a:outerShdw blurRad="50800" dist="38100" dir="16200000" rotWithShape="0">
              <a:prstClr val="black">
                <a:alpha val="40000"/>
              </a:prst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0">
            <a:schemeClr val="accent3"/>
          </a:lnRef>
          <a:fillRef idx="3">
            <a:schemeClr val="accent3"/>
          </a:fillRef>
          <a:effectRef idx="3">
            <a:schemeClr val="accent3"/>
          </a:effectRef>
          <a:fontRef idx="minor">
            <a:schemeClr val="lt1"/>
          </a:fontRef>
        </p:style>
        <p:txBody>
          <a:bodyPr wrap="none" lIns="91440" tIns="45720" rIns="91440" bIns="45720">
            <a:spAutoFit/>
          </a:bodyPr>
          <a:lstStyle/>
          <a:p>
            <a:pPr algn="ctr"/>
            <a:r>
              <a:rPr lang="en-US" sz="5400" b="1" dirty="0" smtClean="0">
                <a:ln w="31550" cmpd="sng">
                  <a:solidFill>
                    <a:srgbClr val="FF0000"/>
                  </a:solidFill>
                  <a:prstDash val="solid"/>
                </a:ln>
                <a:solidFill>
                  <a:srgbClr val="FFFF00"/>
                </a:solidFill>
                <a:effectLst>
                  <a:outerShdw blurRad="50800" dist="40000" dir="5400000" algn="tl" rotWithShape="0">
                    <a:srgbClr val="000000">
                      <a:shade val="5000"/>
                      <a:satMod val="120000"/>
                      <a:alpha val="33000"/>
                    </a:srgbClr>
                  </a:outerShdw>
                </a:effectLst>
              </a:rPr>
              <a:t>Ô </a:t>
            </a:r>
            <a:r>
              <a:rPr lang="en-US" sz="5400" b="1" dirty="0" err="1" smtClean="0">
                <a:ln w="31550" cmpd="sng">
                  <a:solidFill>
                    <a:srgbClr val="FF0000"/>
                  </a:solidFill>
                  <a:prstDash val="solid"/>
                </a:ln>
                <a:solidFill>
                  <a:srgbClr val="FFFF00"/>
                </a:solidFill>
                <a:effectLst>
                  <a:outerShdw blurRad="50800" dist="40000" dir="5400000" algn="tl" rotWithShape="0">
                    <a:srgbClr val="000000">
                      <a:shade val="5000"/>
                      <a:satMod val="120000"/>
                      <a:alpha val="33000"/>
                    </a:srgbClr>
                  </a:outerShdw>
                </a:effectLst>
              </a:rPr>
              <a:t>cửa</a:t>
            </a:r>
            <a:r>
              <a:rPr lang="en-US" sz="5400" b="1" dirty="0" smtClean="0">
                <a:ln w="31550" cmpd="sng">
                  <a:solidFill>
                    <a:srgbClr val="FF0000"/>
                  </a:solidFill>
                  <a:prstDash val="solid"/>
                </a:ln>
                <a:solidFill>
                  <a:srgbClr val="FFFF00"/>
                </a:solidFill>
                <a:effectLst>
                  <a:outerShdw blurRad="50800" dist="40000" dir="5400000" algn="tl" rotWithShape="0">
                    <a:srgbClr val="000000">
                      <a:shade val="5000"/>
                      <a:satMod val="120000"/>
                      <a:alpha val="33000"/>
                    </a:srgbClr>
                  </a:outerShdw>
                </a:effectLst>
              </a:rPr>
              <a:t> </a:t>
            </a:r>
            <a:r>
              <a:rPr lang="en-US" sz="5400" b="1" dirty="0" err="1" smtClean="0">
                <a:ln w="31550" cmpd="sng">
                  <a:solidFill>
                    <a:srgbClr val="FF0000"/>
                  </a:solidFill>
                  <a:prstDash val="solid"/>
                </a:ln>
                <a:solidFill>
                  <a:srgbClr val="FFFF00"/>
                </a:solidFill>
                <a:effectLst>
                  <a:outerShdw blurRad="50800" dist="40000" dir="5400000" algn="tl" rotWithShape="0">
                    <a:srgbClr val="000000">
                      <a:shade val="5000"/>
                      <a:satMod val="120000"/>
                      <a:alpha val="33000"/>
                    </a:srgbClr>
                  </a:outerShdw>
                </a:effectLst>
              </a:rPr>
              <a:t>số</a:t>
            </a:r>
            <a:r>
              <a:rPr lang="en-US" sz="5400" b="1" dirty="0" smtClean="0">
                <a:ln w="31550" cmpd="sng">
                  <a:solidFill>
                    <a:srgbClr val="FF0000"/>
                  </a:solidFill>
                  <a:prstDash val="solid"/>
                </a:ln>
                <a:solidFill>
                  <a:srgbClr val="FFFF00"/>
                </a:solidFill>
                <a:effectLst>
                  <a:outerShdw blurRad="50800" dist="40000" dir="5400000" algn="tl" rotWithShape="0">
                    <a:srgbClr val="000000">
                      <a:shade val="5000"/>
                      <a:satMod val="120000"/>
                      <a:alpha val="33000"/>
                    </a:srgbClr>
                  </a:outerShdw>
                </a:effectLst>
              </a:rPr>
              <a:t> 03</a:t>
            </a:r>
            <a:endParaRPr lang="en-US" sz="5400" b="1" dirty="0">
              <a:ln w="31550" cmpd="sng">
                <a:solidFill>
                  <a:srgbClr val="FF0000"/>
                </a:solidFill>
                <a:prstDash val="solid"/>
              </a:ln>
              <a:solidFill>
                <a:srgbClr val="FFFF00"/>
              </a:solidFill>
              <a:effectLst>
                <a:outerShdw blurRad="50800" dist="40000" dir="5400000" algn="tl" rotWithShape="0">
                  <a:srgbClr val="000000">
                    <a:shade val="5000"/>
                    <a:satMod val="120000"/>
                    <a:alpha val="33000"/>
                  </a:srgbClr>
                </a:outerShdw>
              </a:effectLst>
            </a:endParaRPr>
          </a:p>
        </p:txBody>
      </p:sp>
      <p:sp>
        <p:nvSpPr>
          <p:cNvPr id="18" name="Action Button: Help 17">
            <a:hlinkClick r:id="" action="ppaction://noaction" highlightClick="1"/>
          </p:cNvPr>
          <p:cNvSpPr/>
          <p:nvPr/>
        </p:nvSpPr>
        <p:spPr>
          <a:xfrm>
            <a:off x="266698" y="1905000"/>
            <a:ext cx="574964" cy="609600"/>
          </a:xfrm>
          <a:prstGeom prst="actionButtonHelp">
            <a:avLst/>
          </a:prstGeom>
          <a:solidFill>
            <a:srgbClr val="D1DE22"/>
          </a:solid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b="1" dirty="0"/>
          </a:p>
        </p:txBody>
      </p:sp>
      <p:sp>
        <p:nvSpPr>
          <p:cNvPr id="5" name="Rectangle 4"/>
          <p:cNvSpPr/>
          <p:nvPr/>
        </p:nvSpPr>
        <p:spPr>
          <a:xfrm>
            <a:off x="652559" y="1905000"/>
            <a:ext cx="8450179" cy="523220"/>
          </a:xfrm>
          <a:prstGeom prst="rect">
            <a:avLst/>
          </a:prstGeom>
        </p:spPr>
        <p:txBody>
          <a:bodyPr wrap="square">
            <a:spAutoFit/>
          </a:bodyPr>
          <a:lstStyle/>
          <a:p>
            <a:pPr marL="453390" indent="-226695">
              <a:spcAft>
                <a:spcPts val="0"/>
              </a:spcAft>
            </a:pPr>
            <a:r>
              <a:rPr lang="es-AR" sz="2800" b="1" dirty="0" err="1">
                <a:solidFill>
                  <a:srgbClr val="000000"/>
                </a:solidFill>
                <a:latin typeface="Times New Roman"/>
                <a:ea typeface="Times New Roman"/>
                <a:cs typeface="Times New Roman"/>
              </a:rPr>
              <a:t>Dung</a:t>
            </a:r>
            <a:r>
              <a:rPr lang="es-AR" sz="2800" b="1" dirty="0">
                <a:solidFill>
                  <a:srgbClr val="000000"/>
                </a:solidFill>
                <a:latin typeface="Times New Roman"/>
                <a:ea typeface="Times New Roman"/>
                <a:cs typeface="Times New Roman"/>
              </a:rPr>
              <a:t> </a:t>
            </a:r>
            <a:r>
              <a:rPr lang="es-AR" sz="2800" b="1" dirty="0" err="1">
                <a:solidFill>
                  <a:srgbClr val="000000"/>
                </a:solidFill>
                <a:latin typeface="Times New Roman"/>
                <a:ea typeface="Times New Roman"/>
                <a:cs typeface="Times New Roman"/>
              </a:rPr>
              <a:t>dịch</a:t>
            </a:r>
            <a:r>
              <a:rPr lang="es-AR" sz="2800" b="1" dirty="0">
                <a:solidFill>
                  <a:srgbClr val="000000"/>
                </a:solidFill>
                <a:latin typeface="Times New Roman"/>
                <a:ea typeface="Times New Roman"/>
                <a:cs typeface="Times New Roman"/>
              </a:rPr>
              <a:t> </a:t>
            </a:r>
            <a:r>
              <a:rPr lang="es-AR" sz="2800" b="1" dirty="0" err="1">
                <a:solidFill>
                  <a:srgbClr val="000000"/>
                </a:solidFill>
                <a:latin typeface="Times New Roman"/>
                <a:ea typeface="Times New Roman"/>
                <a:cs typeface="Times New Roman"/>
              </a:rPr>
              <a:t>NaOH</a:t>
            </a:r>
            <a:r>
              <a:rPr lang="es-AR" sz="2800" b="1" dirty="0">
                <a:solidFill>
                  <a:srgbClr val="000000"/>
                </a:solidFill>
                <a:latin typeface="Times New Roman"/>
                <a:ea typeface="Times New Roman"/>
                <a:cs typeface="Times New Roman"/>
              </a:rPr>
              <a:t> </a:t>
            </a:r>
            <a:r>
              <a:rPr lang="es-AR" sz="2800" b="1" dirty="0" smtClean="0">
                <a:solidFill>
                  <a:srgbClr val="000000"/>
                </a:solidFill>
                <a:latin typeface="Times New Roman"/>
                <a:ea typeface="Times New Roman"/>
                <a:cs typeface="Times New Roman"/>
              </a:rPr>
              <a:t>KHÔNG </a:t>
            </a:r>
            <a:r>
              <a:rPr lang="es-AR" sz="2800" b="1" dirty="0" err="1" smtClean="0">
                <a:solidFill>
                  <a:srgbClr val="000000"/>
                </a:solidFill>
                <a:latin typeface="Times New Roman"/>
                <a:ea typeface="Times New Roman"/>
                <a:cs typeface="Times New Roman"/>
              </a:rPr>
              <a:t>có</a:t>
            </a:r>
            <a:r>
              <a:rPr lang="es-AR" sz="2800" b="1" dirty="0" smtClean="0">
                <a:solidFill>
                  <a:srgbClr val="000000"/>
                </a:solidFill>
                <a:latin typeface="Times New Roman"/>
                <a:ea typeface="Times New Roman"/>
                <a:cs typeface="Times New Roman"/>
              </a:rPr>
              <a:t> </a:t>
            </a:r>
            <a:r>
              <a:rPr lang="es-AR" sz="2800" b="1" dirty="0" err="1" smtClean="0">
                <a:solidFill>
                  <a:srgbClr val="000000"/>
                </a:solidFill>
                <a:latin typeface="Times New Roman"/>
                <a:ea typeface="Times New Roman"/>
                <a:cs typeface="Times New Roman"/>
              </a:rPr>
              <a:t>tính</a:t>
            </a:r>
            <a:r>
              <a:rPr lang="es-AR" sz="2800" b="1" dirty="0" smtClean="0">
                <a:solidFill>
                  <a:srgbClr val="000000"/>
                </a:solidFill>
                <a:latin typeface="Times New Roman"/>
                <a:ea typeface="Times New Roman"/>
                <a:cs typeface="Times New Roman"/>
              </a:rPr>
              <a:t> </a:t>
            </a:r>
            <a:r>
              <a:rPr lang="es-AR" sz="2800" b="1" dirty="0" err="1">
                <a:solidFill>
                  <a:srgbClr val="000000"/>
                </a:solidFill>
                <a:latin typeface="Times New Roman"/>
                <a:ea typeface="Times New Roman"/>
                <a:cs typeface="Times New Roman"/>
              </a:rPr>
              <a:t>chất</a:t>
            </a:r>
            <a:r>
              <a:rPr lang="es-AR" sz="2800" b="1" dirty="0">
                <a:solidFill>
                  <a:srgbClr val="000000"/>
                </a:solidFill>
                <a:latin typeface="Times New Roman"/>
                <a:ea typeface="Times New Roman"/>
                <a:cs typeface="Times New Roman"/>
              </a:rPr>
              <a:t> </a:t>
            </a:r>
            <a:r>
              <a:rPr lang="es-AR" sz="2800" b="1" dirty="0" err="1">
                <a:solidFill>
                  <a:srgbClr val="000000"/>
                </a:solidFill>
                <a:latin typeface="Times New Roman"/>
                <a:ea typeface="Times New Roman"/>
                <a:cs typeface="Times New Roman"/>
              </a:rPr>
              <a:t>nào</a:t>
            </a:r>
            <a:r>
              <a:rPr lang="es-AR" sz="2800" b="1" dirty="0">
                <a:solidFill>
                  <a:srgbClr val="000000"/>
                </a:solidFill>
                <a:latin typeface="Times New Roman"/>
                <a:ea typeface="Times New Roman"/>
                <a:cs typeface="Times New Roman"/>
              </a:rPr>
              <a:t> </a:t>
            </a:r>
            <a:r>
              <a:rPr lang="es-AR" sz="2800" b="1" dirty="0" err="1">
                <a:solidFill>
                  <a:srgbClr val="000000"/>
                </a:solidFill>
                <a:latin typeface="Times New Roman"/>
                <a:ea typeface="Times New Roman"/>
                <a:cs typeface="Times New Roman"/>
              </a:rPr>
              <a:t>sau</a:t>
            </a:r>
            <a:r>
              <a:rPr lang="es-AR" sz="2800" b="1" dirty="0">
                <a:solidFill>
                  <a:srgbClr val="000000"/>
                </a:solidFill>
                <a:latin typeface="Times New Roman"/>
                <a:ea typeface="Times New Roman"/>
                <a:cs typeface="Times New Roman"/>
              </a:rPr>
              <a:t> </a:t>
            </a:r>
            <a:r>
              <a:rPr lang="es-AR" sz="2800" b="1" dirty="0" err="1">
                <a:solidFill>
                  <a:srgbClr val="000000"/>
                </a:solidFill>
                <a:latin typeface="Times New Roman"/>
                <a:ea typeface="Times New Roman"/>
                <a:cs typeface="Times New Roman"/>
              </a:rPr>
              <a:t>đây</a:t>
            </a:r>
            <a:r>
              <a:rPr lang="es-AR" sz="2800" b="1" dirty="0" smtClean="0">
                <a:solidFill>
                  <a:srgbClr val="000000"/>
                </a:solidFill>
                <a:latin typeface="Times New Roman"/>
                <a:ea typeface="Times New Roman"/>
                <a:cs typeface="Times New Roman"/>
              </a:rPr>
              <a:t>?</a:t>
            </a:r>
            <a:endParaRPr lang="en-US" sz="2800" b="1" dirty="0">
              <a:solidFill>
                <a:srgbClr val="000000"/>
              </a:solidFill>
              <a:latin typeface="Times New Roman"/>
              <a:ea typeface="Calibri"/>
              <a:cs typeface="Arial"/>
            </a:endParaRPr>
          </a:p>
        </p:txBody>
      </p:sp>
      <p:sp>
        <p:nvSpPr>
          <p:cNvPr id="6" name="Rectangle 5"/>
          <p:cNvSpPr/>
          <p:nvPr/>
        </p:nvSpPr>
        <p:spPr>
          <a:xfrm>
            <a:off x="838200" y="2522621"/>
            <a:ext cx="8474425" cy="4401205"/>
          </a:xfrm>
          <a:prstGeom prst="rect">
            <a:avLst/>
          </a:prstGeom>
        </p:spPr>
        <p:txBody>
          <a:bodyPr wrap="square">
            <a:spAutoFit/>
          </a:bodyPr>
          <a:lstStyle/>
          <a:p>
            <a:pPr marL="453390" lvl="0" indent="457200">
              <a:lnSpc>
                <a:spcPct val="200000"/>
              </a:lnSpc>
            </a:pPr>
            <a:r>
              <a:rPr lang="es-AR" sz="2800" dirty="0" err="1" smtClean="0">
                <a:solidFill>
                  <a:srgbClr val="000000"/>
                </a:solidFill>
                <a:latin typeface="Times New Roman"/>
                <a:ea typeface="Times New Roman"/>
                <a:cs typeface="Times New Roman"/>
              </a:rPr>
              <a:t>Làm</a:t>
            </a:r>
            <a:r>
              <a:rPr lang="es-AR" sz="2800" dirty="0" smtClean="0">
                <a:solidFill>
                  <a:srgbClr val="000000"/>
                </a:solidFill>
                <a:latin typeface="Times New Roman"/>
                <a:ea typeface="Times New Roman"/>
                <a:cs typeface="Times New Roman"/>
              </a:rPr>
              <a:t> </a:t>
            </a:r>
            <a:r>
              <a:rPr lang="es-AR" sz="2800" dirty="0" err="1" smtClean="0">
                <a:solidFill>
                  <a:srgbClr val="000000"/>
                </a:solidFill>
                <a:latin typeface="Times New Roman"/>
                <a:ea typeface="Times New Roman"/>
                <a:cs typeface="Times New Roman"/>
              </a:rPr>
              <a:t>đổi</a:t>
            </a:r>
            <a:r>
              <a:rPr lang="es-AR" sz="2800" dirty="0" smtClean="0">
                <a:solidFill>
                  <a:srgbClr val="000000"/>
                </a:solidFill>
                <a:latin typeface="Times New Roman"/>
                <a:ea typeface="Times New Roman"/>
                <a:cs typeface="Times New Roman"/>
              </a:rPr>
              <a:t> </a:t>
            </a:r>
            <a:r>
              <a:rPr lang="es-AR" sz="2800" dirty="0" err="1" smtClean="0">
                <a:solidFill>
                  <a:srgbClr val="000000"/>
                </a:solidFill>
                <a:latin typeface="Times New Roman"/>
                <a:ea typeface="Times New Roman"/>
                <a:cs typeface="Times New Roman"/>
              </a:rPr>
              <a:t>màu</a:t>
            </a:r>
            <a:r>
              <a:rPr lang="es-AR" sz="2800" dirty="0" smtClean="0">
                <a:solidFill>
                  <a:srgbClr val="000000"/>
                </a:solidFill>
                <a:latin typeface="Times New Roman"/>
                <a:ea typeface="Times New Roman"/>
                <a:cs typeface="Times New Roman"/>
              </a:rPr>
              <a:t> </a:t>
            </a:r>
            <a:r>
              <a:rPr lang="es-AR" sz="2800" dirty="0" err="1" smtClean="0">
                <a:solidFill>
                  <a:srgbClr val="000000"/>
                </a:solidFill>
                <a:latin typeface="Times New Roman"/>
                <a:ea typeface="Times New Roman"/>
                <a:cs typeface="Times New Roman"/>
              </a:rPr>
              <a:t>quỳ</a:t>
            </a:r>
            <a:r>
              <a:rPr lang="es-AR" sz="2800" dirty="0" smtClean="0">
                <a:solidFill>
                  <a:srgbClr val="000000"/>
                </a:solidFill>
                <a:latin typeface="Times New Roman"/>
                <a:ea typeface="Times New Roman"/>
                <a:cs typeface="Times New Roman"/>
              </a:rPr>
              <a:t> </a:t>
            </a:r>
            <a:r>
              <a:rPr lang="es-AR" sz="2800" dirty="0" err="1" smtClean="0">
                <a:solidFill>
                  <a:srgbClr val="000000"/>
                </a:solidFill>
                <a:latin typeface="Times New Roman"/>
                <a:ea typeface="Times New Roman"/>
                <a:cs typeface="Times New Roman"/>
              </a:rPr>
              <a:t>tím</a:t>
            </a:r>
            <a:r>
              <a:rPr lang="es-AR" sz="2800" dirty="0" smtClean="0">
                <a:solidFill>
                  <a:srgbClr val="000000"/>
                </a:solidFill>
                <a:latin typeface="Times New Roman"/>
                <a:ea typeface="Times New Roman"/>
                <a:cs typeface="Times New Roman"/>
              </a:rPr>
              <a:t> </a:t>
            </a:r>
            <a:r>
              <a:rPr lang="es-AR" sz="2800" dirty="0" err="1" smtClean="0">
                <a:solidFill>
                  <a:srgbClr val="000000"/>
                </a:solidFill>
                <a:latin typeface="Times New Roman"/>
                <a:ea typeface="Times New Roman"/>
                <a:cs typeface="Times New Roman"/>
              </a:rPr>
              <a:t>và</a:t>
            </a:r>
            <a:r>
              <a:rPr lang="es-AR" sz="2800" dirty="0" smtClean="0">
                <a:solidFill>
                  <a:srgbClr val="000000"/>
                </a:solidFill>
                <a:latin typeface="Times New Roman"/>
                <a:ea typeface="Times New Roman"/>
                <a:cs typeface="Times New Roman"/>
              </a:rPr>
              <a:t> </a:t>
            </a:r>
            <a:r>
              <a:rPr lang="es-AR" sz="2800" dirty="0" err="1" smtClean="0">
                <a:solidFill>
                  <a:srgbClr val="000000"/>
                </a:solidFill>
                <a:latin typeface="Times New Roman"/>
                <a:ea typeface="Times New Roman"/>
                <a:cs typeface="Times New Roman"/>
              </a:rPr>
              <a:t>phenolphtalein</a:t>
            </a:r>
            <a:r>
              <a:rPr lang="es-AR" sz="2800" dirty="0" smtClean="0">
                <a:solidFill>
                  <a:srgbClr val="000000"/>
                </a:solidFill>
                <a:latin typeface="Times New Roman"/>
                <a:ea typeface="Times New Roman"/>
                <a:cs typeface="Times New Roman"/>
              </a:rPr>
              <a:t>.</a:t>
            </a:r>
            <a:endParaRPr lang="en-US" sz="2800" dirty="0" smtClean="0">
              <a:solidFill>
                <a:srgbClr val="000000"/>
              </a:solidFill>
              <a:latin typeface="Times New Roman"/>
              <a:ea typeface="Times New Roman"/>
              <a:cs typeface="Arial"/>
            </a:endParaRPr>
          </a:p>
          <a:p>
            <a:pPr marL="453390" lvl="0" indent="457200">
              <a:lnSpc>
                <a:spcPct val="200000"/>
              </a:lnSpc>
            </a:pPr>
            <a:r>
              <a:rPr lang="es-AR" sz="2800" dirty="0" err="1" smtClean="0">
                <a:solidFill>
                  <a:srgbClr val="000000"/>
                </a:solidFill>
                <a:latin typeface="Times New Roman"/>
                <a:ea typeface="Times New Roman"/>
                <a:cs typeface="Times New Roman"/>
              </a:rPr>
              <a:t>Tác</a:t>
            </a:r>
            <a:r>
              <a:rPr lang="es-AR" sz="2800" dirty="0" smtClean="0">
                <a:solidFill>
                  <a:srgbClr val="000000"/>
                </a:solidFill>
                <a:latin typeface="Times New Roman"/>
                <a:ea typeface="Times New Roman"/>
                <a:cs typeface="Times New Roman"/>
              </a:rPr>
              <a:t> </a:t>
            </a:r>
            <a:r>
              <a:rPr lang="es-AR" sz="2800" dirty="0" err="1">
                <a:solidFill>
                  <a:srgbClr val="000000"/>
                </a:solidFill>
                <a:latin typeface="Times New Roman"/>
                <a:ea typeface="Times New Roman"/>
                <a:cs typeface="Times New Roman"/>
              </a:rPr>
              <a:t>dụng</a:t>
            </a:r>
            <a:r>
              <a:rPr lang="es-AR" sz="2800" dirty="0">
                <a:solidFill>
                  <a:srgbClr val="000000"/>
                </a:solidFill>
                <a:latin typeface="Times New Roman"/>
                <a:ea typeface="Times New Roman"/>
                <a:cs typeface="Times New Roman"/>
              </a:rPr>
              <a:t> </a:t>
            </a:r>
            <a:r>
              <a:rPr lang="es-AR" sz="2800" dirty="0" err="1">
                <a:solidFill>
                  <a:srgbClr val="000000"/>
                </a:solidFill>
                <a:latin typeface="Times New Roman"/>
                <a:ea typeface="Times New Roman"/>
                <a:cs typeface="Times New Roman"/>
              </a:rPr>
              <a:t>với</a:t>
            </a:r>
            <a:r>
              <a:rPr lang="es-AR" sz="2800" dirty="0">
                <a:solidFill>
                  <a:srgbClr val="000000"/>
                </a:solidFill>
                <a:latin typeface="Times New Roman"/>
                <a:ea typeface="Times New Roman"/>
                <a:cs typeface="Times New Roman"/>
              </a:rPr>
              <a:t> </a:t>
            </a:r>
            <a:r>
              <a:rPr lang="es-AR" sz="2800" dirty="0" err="1">
                <a:solidFill>
                  <a:srgbClr val="000000"/>
                </a:solidFill>
                <a:latin typeface="Times New Roman"/>
                <a:ea typeface="Times New Roman"/>
                <a:cs typeface="Times New Roman"/>
              </a:rPr>
              <a:t>oxit</a:t>
            </a:r>
            <a:r>
              <a:rPr lang="es-AR" sz="2800" dirty="0">
                <a:solidFill>
                  <a:srgbClr val="000000"/>
                </a:solidFill>
                <a:latin typeface="Times New Roman"/>
                <a:ea typeface="Times New Roman"/>
                <a:cs typeface="Times New Roman"/>
              </a:rPr>
              <a:t> </a:t>
            </a:r>
            <a:r>
              <a:rPr lang="es-AR" sz="2800" dirty="0" err="1">
                <a:solidFill>
                  <a:srgbClr val="000000"/>
                </a:solidFill>
                <a:latin typeface="Times New Roman"/>
                <a:ea typeface="Times New Roman"/>
                <a:cs typeface="Times New Roman"/>
              </a:rPr>
              <a:t>axit</a:t>
            </a:r>
            <a:r>
              <a:rPr lang="es-AR" sz="2800" dirty="0">
                <a:solidFill>
                  <a:srgbClr val="000000"/>
                </a:solidFill>
                <a:latin typeface="Times New Roman"/>
                <a:ea typeface="Times New Roman"/>
                <a:cs typeface="Times New Roman"/>
              </a:rPr>
              <a:t> </a:t>
            </a:r>
            <a:r>
              <a:rPr lang="es-AR" sz="2800" dirty="0" err="1">
                <a:solidFill>
                  <a:srgbClr val="000000"/>
                </a:solidFill>
                <a:latin typeface="Times New Roman"/>
                <a:ea typeface="Times New Roman"/>
                <a:cs typeface="Times New Roman"/>
              </a:rPr>
              <a:t>tạo</a:t>
            </a:r>
            <a:r>
              <a:rPr lang="es-AR" sz="2800" dirty="0">
                <a:solidFill>
                  <a:srgbClr val="000000"/>
                </a:solidFill>
                <a:latin typeface="Times New Roman"/>
                <a:ea typeface="Times New Roman"/>
                <a:cs typeface="Times New Roman"/>
              </a:rPr>
              <a:t> </a:t>
            </a:r>
            <a:r>
              <a:rPr lang="es-AR" sz="2800" dirty="0" err="1">
                <a:solidFill>
                  <a:srgbClr val="000000"/>
                </a:solidFill>
                <a:latin typeface="Times New Roman"/>
                <a:ea typeface="Times New Roman"/>
                <a:cs typeface="Times New Roman"/>
              </a:rPr>
              <a:t>thành</a:t>
            </a:r>
            <a:r>
              <a:rPr lang="es-AR" sz="2800" dirty="0">
                <a:solidFill>
                  <a:srgbClr val="000000"/>
                </a:solidFill>
                <a:latin typeface="Times New Roman"/>
                <a:ea typeface="Times New Roman"/>
                <a:cs typeface="Times New Roman"/>
              </a:rPr>
              <a:t> </a:t>
            </a:r>
            <a:r>
              <a:rPr lang="es-AR" sz="2800" dirty="0" err="1">
                <a:solidFill>
                  <a:srgbClr val="000000"/>
                </a:solidFill>
                <a:latin typeface="Times New Roman"/>
                <a:ea typeface="Times New Roman"/>
                <a:cs typeface="Times New Roman"/>
              </a:rPr>
              <a:t>muối</a:t>
            </a:r>
            <a:r>
              <a:rPr lang="es-AR" sz="2800" dirty="0">
                <a:solidFill>
                  <a:srgbClr val="000000"/>
                </a:solidFill>
                <a:latin typeface="Times New Roman"/>
                <a:ea typeface="Times New Roman"/>
                <a:cs typeface="Times New Roman"/>
              </a:rPr>
              <a:t> </a:t>
            </a:r>
            <a:r>
              <a:rPr lang="es-AR" sz="2800" dirty="0" err="1">
                <a:solidFill>
                  <a:srgbClr val="000000"/>
                </a:solidFill>
                <a:latin typeface="Times New Roman"/>
                <a:ea typeface="Times New Roman"/>
                <a:cs typeface="Times New Roman"/>
              </a:rPr>
              <a:t>và</a:t>
            </a:r>
            <a:r>
              <a:rPr lang="es-AR" sz="2800" dirty="0">
                <a:solidFill>
                  <a:srgbClr val="000000"/>
                </a:solidFill>
                <a:latin typeface="Times New Roman"/>
                <a:ea typeface="Times New Roman"/>
                <a:cs typeface="Times New Roman"/>
              </a:rPr>
              <a:t> </a:t>
            </a:r>
            <a:r>
              <a:rPr lang="es-AR" sz="2800" dirty="0" err="1" smtClean="0">
                <a:solidFill>
                  <a:srgbClr val="000000"/>
                </a:solidFill>
                <a:latin typeface="Times New Roman"/>
                <a:ea typeface="Times New Roman"/>
                <a:cs typeface="Times New Roman"/>
              </a:rPr>
              <a:t>nước</a:t>
            </a:r>
            <a:r>
              <a:rPr lang="es-AR" sz="2800" dirty="0" smtClean="0">
                <a:solidFill>
                  <a:srgbClr val="000000"/>
                </a:solidFill>
                <a:latin typeface="Times New Roman"/>
                <a:ea typeface="Times New Roman"/>
                <a:cs typeface="Times New Roman"/>
              </a:rPr>
              <a:t>.</a:t>
            </a:r>
            <a:endParaRPr lang="en-US" sz="2800" dirty="0">
              <a:solidFill>
                <a:srgbClr val="000000"/>
              </a:solidFill>
              <a:latin typeface="Times New Roman"/>
              <a:ea typeface="Calibri"/>
              <a:cs typeface="Arial"/>
            </a:endParaRPr>
          </a:p>
          <a:p>
            <a:pPr marL="453390" indent="457200">
              <a:lnSpc>
                <a:spcPct val="200000"/>
              </a:lnSpc>
            </a:pPr>
            <a:r>
              <a:rPr lang="es-AR" sz="2800" dirty="0" err="1" smtClean="0">
                <a:solidFill>
                  <a:srgbClr val="000000"/>
                </a:solidFill>
                <a:latin typeface="Times New Roman"/>
                <a:ea typeface="Times New Roman"/>
                <a:cs typeface="Times New Roman"/>
              </a:rPr>
              <a:t>Tác</a:t>
            </a:r>
            <a:r>
              <a:rPr lang="es-AR" sz="2800" dirty="0" smtClean="0">
                <a:solidFill>
                  <a:srgbClr val="000000"/>
                </a:solidFill>
                <a:latin typeface="Times New Roman"/>
                <a:ea typeface="Times New Roman"/>
                <a:cs typeface="Times New Roman"/>
              </a:rPr>
              <a:t> </a:t>
            </a:r>
            <a:r>
              <a:rPr lang="es-AR" sz="2800" dirty="0" err="1">
                <a:solidFill>
                  <a:srgbClr val="000000"/>
                </a:solidFill>
                <a:latin typeface="Times New Roman"/>
                <a:ea typeface="Times New Roman"/>
                <a:cs typeface="Times New Roman"/>
              </a:rPr>
              <a:t>dụng</a:t>
            </a:r>
            <a:r>
              <a:rPr lang="es-AR" sz="2800" dirty="0">
                <a:solidFill>
                  <a:srgbClr val="000000"/>
                </a:solidFill>
                <a:latin typeface="Times New Roman"/>
                <a:ea typeface="Times New Roman"/>
                <a:cs typeface="Times New Roman"/>
              </a:rPr>
              <a:t> </a:t>
            </a:r>
            <a:r>
              <a:rPr lang="es-AR" sz="2800" dirty="0" err="1">
                <a:solidFill>
                  <a:srgbClr val="000000"/>
                </a:solidFill>
                <a:latin typeface="Times New Roman"/>
                <a:ea typeface="Times New Roman"/>
                <a:cs typeface="Times New Roman"/>
              </a:rPr>
              <a:t>với</a:t>
            </a:r>
            <a:r>
              <a:rPr lang="es-AR" sz="2800" dirty="0">
                <a:solidFill>
                  <a:srgbClr val="000000"/>
                </a:solidFill>
                <a:latin typeface="Times New Roman"/>
                <a:ea typeface="Times New Roman"/>
                <a:cs typeface="Times New Roman"/>
              </a:rPr>
              <a:t> </a:t>
            </a:r>
            <a:r>
              <a:rPr lang="es-AR" sz="2800" dirty="0" err="1">
                <a:solidFill>
                  <a:srgbClr val="000000"/>
                </a:solidFill>
                <a:latin typeface="Times New Roman"/>
                <a:ea typeface="Times New Roman"/>
                <a:cs typeface="Times New Roman"/>
              </a:rPr>
              <a:t>axit</a:t>
            </a:r>
            <a:r>
              <a:rPr lang="es-AR" sz="2800" dirty="0">
                <a:solidFill>
                  <a:srgbClr val="000000"/>
                </a:solidFill>
                <a:latin typeface="Times New Roman"/>
                <a:ea typeface="Times New Roman"/>
                <a:cs typeface="Times New Roman"/>
              </a:rPr>
              <a:t> </a:t>
            </a:r>
            <a:r>
              <a:rPr lang="es-AR" sz="2800" dirty="0" err="1">
                <a:solidFill>
                  <a:srgbClr val="000000"/>
                </a:solidFill>
                <a:latin typeface="Times New Roman"/>
                <a:ea typeface="Times New Roman"/>
                <a:cs typeface="Times New Roman"/>
              </a:rPr>
              <a:t>tạo</a:t>
            </a:r>
            <a:r>
              <a:rPr lang="es-AR" sz="2800" dirty="0">
                <a:solidFill>
                  <a:srgbClr val="000000"/>
                </a:solidFill>
                <a:latin typeface="Times New Roman"/>
                <a:ea typeface="Times New Roman"/>
                <a:cs typeface="Times New Roman"/>
              </a:rPr>
              <a:t> </a:t>
            </a:r>
            <a:r>
              <a:rPr lang="es-AR" sz="2800" dirty="0" err="1">
                <a:solidFill>
                  <a:srgbClr val="000000"/>
                </a:solidFill>
                <a:latin typeface="Times New Roman"/>
                <a:ea typeface="Times New Roman"/>
                <a:cs typeface="Times New Roman"/>
              </a:rPr>
              <a:t>thành</a:t>
            </a:r>
            <a:r>
              <a:rPr lang="es-AR" sz="2800" dirty="0">
                <a:solidFill>
                  <a:srgbClr val="000000"/>
                </a:solidFill>
                <a:latin typeface="Times New Roman"/>
                <a:ea typeface="Times New Roman"/>
                <a:cs typeface="Times New Roman"/>
              </a:rPr>
              <a:t> </a:t>
            </a:r>
            <a:r>
              <a:rPr lang="es-AR" sz="2800" dirty="0" err="1">
                <a:solidFill>
                  <a:srgbClr val="000000"/>
                </a:solidFill>
                <a:latin typeface="Times New Roman"/>
                <a:ea typeface="Times New Roman"/>
                <a:cs typeface="Times New Roman"/>
              </a:rPr>
              <a:t>muối</a:t>
            </a:r>
            <a:r>
              <a:rPr lang="es-AR" sz="2800" dirty="0">
                <a:solidFill>
                  <a:srgbClr val="000000"/>
                </a:solidFill>
                <a:latin typeface="Times New Roman"/>
                <a:ea typeface="Times New Roman"/>
                <a:cs typeface="Times New Roman"/>
              </a:rPr>
              <a:t> </a:t>
            </a:r>
            <a:r>
              <a:rPr lang="es-AR" sz="2800" dirty="0" err="1">
                <a:solidFill>
                  <a:srgbClr val="000000"/>
                </a:solidFill>
                <a:latin typeface="Times New Roman"/>
                <a:ea typeface="Times New Roman"/>
                <a:cs typeface="Times New Roman"/>
              </a:rPr>
              <a:t>và</a:t>
            </a:r>
            <a:r>
              <a:rPr lang="es-AR" sz="2800" dirty="0">
                <a:solidFill>
                  <a:srgbClr val="000000"/>
                </a:solidFill>
                <a:latin typeface="Times New Roman"/>
                <a:ea typeface="Times New Roman"/>
                <a:cs typeface="Times New Roman"/>
              </a:rPr>
              <a:t> </a:t>
            </a:r>
            <a:r>
              <a:rPr lang="es-AR" sz="2800" dirty="0" err="1" smtClean="0">
                <a:solidFill>
                  <a:srgbClr val="000000"/>
                </a:solidFill>
                <a:latin typeface="Times New Roman"/>
                <a:ea typeface="Times New Roman"/>
                <a:cs typeface="Times New Roman"/>
              </a:rPr>
              <a:t>nước</a:t>
            </a:r>
            <a:r>
              <a:rPr lang="es-AR" sz="2800" dirty="0" smtClean="0">
                <a:solidFill>
                  <a:srgbClr val="000000"/>
                </a:solidFill>
                <a:latin typeface="Times New Roman"/>
                <a:ea typeface="Times New Roman"/>
                <a:cs typeface="Times New Roman"/>
              </a:rPr>
              <a:t>.</a:t>
            </a:r>
          </a:p>
          <a:p>
            <a:pPr marL="453390" indent="457200">
              <a:lnSpc>
                <a:spcPct val="200000"/>
              </a:lnSpc>
            </a:pPr>
            <a:r>
              <a:rPr lang="es-AR" sz="2800" dirty="0" err="1" smtClean="0">
                <a:solidFill>
                  <a:srgbClr val="000000"/>
                </a:solidFill>
                <a:latin typeface="Times New Roman"/>
                <a:ea typeface="Times New Roman"/>
                <a:cs typeface="Times New Roman"/>
              </a:rPr>
              <a:t>Bị</a:t>
            </a:r>
            <a:r>
              <a:rPr lang="es-AR" sz="2800" dirty="0" smtClean="0">
                <a:solidFill>
                  <a:srgbClr val="000000"/>
                </a:solidFill>
                <a:latin typeface="Times New Roman"/>
                <a:ea typeface="Times New Roman"/>
                <a:cs typeface="Times New Roman"/>
              </a:rPr>
              <a:t> </a:t>
            </a:r>
            <a:r>
              <a:rPr lang="es-AR" sz="2800" dirty="0" err="1">
                <a:solidFill>
                  <a:srgbClr val="000000"/>
                </a:solidFill>
                <a:latin typeface="Times New Roman"/>
                <a:ea typeface="Times New Roman"/>
                <a:cs typeface="Times New Roman"/>
              </a:rPr>
              <a:t>nhiệt</a:t>
            </a:r>
            <a:r>
              <a:rPr lang="es-AR" sz="2800" dirty="0">
                <a:solidFill>
                  <a:srgbClr val="000000"/>
                </a:solidFill>
                <a:latin typeface="Times New Roman"/>
                <a:ea typeface="Times New Roman"/>
                <a:cs typeface="Times New Roman"/>
              </a:rPr>
              <a:t> </a:t>
            </a:r>
            <a:r>
              <a:rPr lang="es-AR" sz="2800" dirty="0" err="1">
                <a:solidFill>
                  <a:srgbClr val="000000"/>
                </a:solidFill>
                <a:latin typeface="Times New Roman"/>
                <a:ea typeface="Times New Roman"/>
                <a:cs typeface="Times New Roman"/>
              </a:rPr>
              <a:t>phân</a:t>
            </a:r>
            <a:r>
              <a:rPr lang="es-AR" sz="2800" dirty="0">
                <a:solidFill>
                  <a:srgbClr val="000000"/>
                </a:solidFill>
                <a:latin typeface="Times New Roman"/>
                <a:ea typeface="Times New Roman"/>
                <a:cs typeface="Times New Roman"/>
              </a:rPr>
              <a:t> </a:t>
            </a:r>
            <a:r>
              <a:rPr lang="es-AR" sz="2800" dirty="0" err="1">
                <a:solidFill>
                  <a:srgbClr val="000000"/>
                </a:solidFill>
                <a:latin typeface="Times New Roman"/>
                <a:ea typeface="Times New Roman"/>
                <a:cs typeface="Times New Roman"/>
              </a:rPr>
              <a:t>hủy</a:t>
            </a:r>
            <a:r>
              <a:rPr lang="es-AR" sz="2800" dirty="0">
                <a:solidFill>
                  <a:srgbClr val="000000"/>
                </a:solidFill>
                <a:latin typeface="Times New Roman"/>
                <a:ea typeface="Times New Roman"/>
                <a:cs typeface="Times New Roman"/>
              </a:rPr>
              <a:t> </a:t>
            </a:r>
            <a:r>
              <a:rPr lang="es-AR" sz="2800" dirty="0" err="1" smtClean="0">
                <a:solidFill>
                  <a:srgbClr val="000000"/>
                </a:solidFill>
                <a:latin typeface="Times New Roman"/>
                <a:ea typeface="Times New Roman"/>
                <a:cs typeface="Times New Roman"/>
              </a:rPr>
              <a:t>tạo</a:t>
            </a:r>
            <a:r>
              <a:rPr lang="es-AR" sz="2800" dirty="0" smtClean="0">
                <a:solidFill>
                  <a:srgbClr val="000000"/>
                </a:solidFill>
                <a:latin typeface="Times New Roman"/>
                <a:ea typeface="Times New Roman"/>
                <a:cs typeface="Times New Roman"/>
              </a:rPr>
              <a:t> </a:t>
            </a:r>
            <a:r>
              <a:rPr lang="es-AR" sz="2800" dirty="0" err="1">
                <a:solidFill>
                  <a:srgbClr val="000000"/>
                </a:solidFill>
                <a:latin typeface="Times New Roman"/>
                <a:ea typeface="Times New Roman"/>
                <a:cs typeface="Times New Roman"/>
              </a:rPr>
              <a:t>thành</a:t>
            </a:r>
            <a:r>
              <a:rPr lang="es-AR" sz="2800" dirty="0">
                <a:solidFill>
                  <a:srgbClr val="000000"/>
                </a:solidFill>
                <a:latin typeface="Times New Roman"/>
                <a:ea typeface="Times New Roman"/>
                <a:cs typeface="Times New Roman"/>
              </a:rPr>
              <a:t> </a:t>
            </a:r>
            <a:r>
              <a:rPr lang="es-AR" sz="2800" dirty="0" err="1">
                <a:solidFill>
                  <a:srgbClr val="000000"/>
                </a:solidFill>
                <a:latin typeface="Times New Roman"/>
                <a:ea typeface="Times New Roman"/>
                <a:cs typeface="Times New Roman"/>
              </a:rPr>
              <a:t>oxit</a:t>
            </a:r>
            <a:r>
              <a:rPr lang="es-AR" sz="2800" dirty="0">
                <a:solidFill>
                  <a:srgbClr val="000000"/>
                </a:solidFill>
                <a:latin typeface="Times New Roman"/>
                <a:ea typeface="Times New Roman"/>
                <a:cs typeface="Times New Roman"/>
              </a:rPr>
              <a:t> </a:t>
            </a:r>
            <a:r>
              <a:rPr lang="es-AR" sz="2800" dirty="0" err="1">
                <a:solidFill>
                  <a:srgbClr val="000000"/>
                </a:solidFill>
                <a:latin typeface="Times New Roman"/>
                <a:ea typeface="Times New Roman"/>
                <a:cs typeface="Times New Roman"/>
              </a:rPr>
              <a:t>bazơ</a:t>
            </a:r>
            <a:r>
              <a:rPr lang="es-AR" sz="2800" dirty="0">
                <a:solidFill>
                  <a:srgbClr val="000000"/>
                </a:solidFill>
                <a:latin typeface="Times New Roman"/>
                <a:ea typeface="Times New Roman"/>
                <a:cs typeface="Times New Roman"/>
              </a:rPr>
              <a:t> </a:t>
            </a:r>
            <a:r>
              <a:rPr lang="es-AR" sz="2800" dirty="0" err="1">
                <a:solidFill>
                  <a:srgbClr val="000000"/>
                </a:solidFill>
                <a:latin typeface="Times New Roman"/>
                <a:ea typeface="Times New Roman"/>
                <a:cs typeface="Times New Roman"/>
              </a:rPr>
              <a:t>và</a:t>
            </a:r>
            <a:r>
              <a:rPr lang="es-AR" sz="2800" dirty="0">
                <a:solidFill>
                  <a:srgbClr val="000000"/>
                </a:solidFill>
                <a:latin typeface="Times New Roman"/>
                <a:ea typeface="Times New Roman"/>
                <a:cs typeface="Times New Roman"/>
              </a:rPr>
              <a:t> </a:t>
            </a:r>
            <a:r>
              <a:rPr lang="es-AR" sz="2800" dirty="0" err="1">
                <a:solidFill>
                  <a:srgbClr val="000000"/>
                </a:solidFill>
                <a:latin typeface="Times New Roman"/>
                <a:ea typeface="Times New Roman"/>
                <a:cs typeface="Times New Roman"/>
              </a:rPr>
              <a:t>nước</a:t>
            </a:r>
            <a:r>
              <a:rPr lang="es-AR" sz="2800" dirty="0">
                <a:solidFill>
                  <a:srgbClr val="000000"/>
                </a:solidFill>
                <a:latin typeface="Times New Roman"/>
                <a:ea typeface="Times New Roman"/>
                <a:cs typeface="Times New Roman"/>
              </a:rPr>
              <a:t>.</a:t>
            </a:r>
            <a:endParaRPr lang="en-US" sz="2800" dirty="0">
              <a:solidFill>
                <a:srgbClr val="000000"/>
              </a:solidFill>
              <a:latin typeface="Times New Roman"/>
              <a:ea typeface="Calibri"/>
              <a:cs typeface="Arial"/>
            </a:endParaRPr>
          </a:p>
          <a:p>
            <a:pPr marL="453390" lvl="0" indent="457200" algn="just">
              <a:lnSpc>
                <a:spcPct val="200000"/>
              </a:lnSpc>
            </a:pPr>
            <a:endParaRPr lang="en-US" sz="2800" dirty="0">
              <a:solidFill>
                <a:srgbClr val="000000"/>
              </a:solidFill>
              <a:latin typeface="Times New Roman"/>
              <a:ea typeface="Calibri"/>
              <a:cs typeface="Arial"/>
            </a:endParaRPr>
          </a:p>
        </p:txBody>
      </p:sp>
      <p:sp>
        <p:nvSpPr>
          <p:cNvPr id="23" name="Rounded Rectangle 22"/>
          <p:cNvSpPr/>
          <p:nvPr/>
        </p:nvSpPr>
        <p:spPr>
          <a:xfrm>
            <a:off x="1143000" y="2837528"/>
            <a:ext cx="516081" cy="471055"/>
          </a:xfrm>
          <a:prstGeom prst="roundRect">
            <a:avLst/>
          </a:prstGeom>
          <a:solidFill>
            <a:srgbClr val="54E82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b="1" dirty="0">
                <a:solidFill>
                  <a:schemeClr val="tx1"/>
                </a:solidFill>
                <a:latin typeface="Times New Roman" panose="02020603050405020304" pitchFamily="18" charset="0"/>
                <a:cs typeface="Times New Roman" panose="02020603050405020304" pitchFamily="18" charset="0"/>
              </a:rPr>
              <a:t>A</a:t>
            </a:r>
          </a:p>
        </p:txBody>
      </p:sp>
      <p:sp>
        <p:nvSpPr>
          <p:cNvPr id="24" name="Rounded Rectangle 23"/>
          <p:cNvSpPr/>
          <p:nvPr/>
        </p:nvSpPr>
        <p:spPr>
          <a:xfrm>
            <a:off x="1143000" y="3733800"/>
            <a:ext cx="516081" cy="471055"/>
          </a:xfrm>
          <a:prstGeom prst="roundRect">
            <a:avLst/>
          </a:prstGeom>
          <a:solidFill>
            <a:srgbClr val="54E82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b="1" dirty="0">
                <a:solidFill>
                  <a:schemeClr val="tx1"/>
                </a:solidFill>
                <a:latin typeface="Times New Roman" panose="02020603050405020304" pitchFamily="18" charset="0"/>
                <a:cs typeface="Times New Roman" panose="02020603050405020304" pitchFamily="18" charset="0"/>
              </a:rPr>
              <a:t>B</a:t>
            </a:r>
          </a:p>
        </p:txBody>
      </p:sp>
      <p:sp>
        <p:nvSpPr>
          <p:cNvPr id="25" name="Rounded Rectangle 24"/>
          <p:cNvSpPr/>
          <p:nvPr/>
        </p:nvSpPr>
        <p:spPr>
          <a:xfrm>
            <a:off x="1143000" y="4572000"/>
            <a:ext cx="516081" cy="471055"/>
          </a:xfrm>
          <a:prstGeom prst="roundRect">
            <a:avLst/>
          </a:prstGeom>
          <a:solidFill>
            <a:srgbClr val="54E82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b="1" dirty="0">
                <a:solidFill>
                  <a:schemeClr val="tx1"/>
                </a:solidFill>
                <a:latin typeface="Times New Roman" panose="02020603050405020304" pitchFamily="18" charset="0"/>
                <a:cs typeface="Times New Roman" panose="02020603050405020304" pitchFamily="18" charset="0"/>
              </a:rPr>
              <a:t>C</a:t>
            </a:r>
          </a:p>
        </p:txBody>
      </p:sp>
      <p:sp>
        <p:nvSpPr>
          <p:cNvPr id="26" name="Rounded Rectangle 25"/>
          <p:cNvSpPr/>
          <p:nvPr/>
        </p:nvSpPr>
        <p:spPr>
          <a:xfrm>
            <a:off x="1143000" y="5410200"/>
            <a:ext cx="516081" cy="471055"/>
          </a:xfrm>
          <a:prstGeom prst="roundRect">
            <a:avLst/>
          </a:prstGeom>
          <a:solidFill>
            <a:srgbClr val="54E82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b="1" dirty="0">
                <a:solidFill>
                  <a:schemeClr val="tx1"/>
                </a:solidFill>
                <a:latin typeface="Times New Roman" panose="02020603050405020304" pitchFamily="18" charset="0"/>
                <a:cs typeface="Times New Roman" panose="02020603050405020304" pitchFamily="18" charset="0"/>
              </a:rPr>
              <a:t>D</a:t>
            </a:r>
          </a:p>
        </p:txBody>
      </p:sp>
      <p:pic>
        <p:nvPicPr>
          <p:cNvPr id="22" name="Picture 2" descr="Kết quả hình ảnh cho icon vỗ ta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08" y="5259989"/>
            <a:ext cx="1052945" cy="105294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Kết quả hình ảnh cho icon mế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08" y="2754924"/>
            <a:ext cx="923895" cy="923895"/>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Kết quả hình ảnh cho icon mế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350" y="3508200"/>
            <a:ext cx="922253" cy="922253"/>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Kết quả hình ảnh cho icon mế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919" y="4294910"/>
            <a:ext cx="965079" cy="965079"/>
          </a:xfrm>
          <a:prstGeom prst="rect">
            <a:avLst/>
          </a:prstGeom>
          <a:noFill/>
          <a:extLst>
            <a:ext uri="{909E8E84-426E-40DD-AFC4-6F175D3DCCD1}">
              <a14:hiddenFill xmlns:a14="http://schemas.microsoft.com/office/drawing/2010/main">
                <a:solidFill>
                  <a:srgbClr val="FFFFFF"/>
                </a:solidFill>
              </a14:hiddenFill>
            </a:ext>
          </a:extLst>
        </p:spPr>
      </p:pic>
      <p:sp>
        <p:nvSpPr>
          <p:cNvPr id="30" name="Oval 29"/>
          <p:cNvSpPr/>
          <p:nvPr/>
        </p:nvSpPr>
        <p:spPr>
          <a:xfrm>
            <a:off x="8001000" y="37704"/>
            <a:ext cx="1143000" cy="1066800"/>
          </a:xfrm>
          <a:prstGeom prst="ellipse">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4400" b="1" dirty="0" smtClean="0">
                <a:solidFill>
                  <a:srgbClr val="FF0000"/>
                </a:solidFill>
                <a:latin typeface="Times New Roman" panose="02020603050405020304" pitchFamily="18" charset="0"/>
                <a:cs typeface="Times New Roman" panose="02020603050405020304" pitchFamily="18" charset="0"/>
              </a:rPr>
              <a:t>0</a:t>
            </a:r>
            <a:endParaRPr lang="en-US" sz="4400" b="1" dirty="0">
              <a:solidFill>
                <a:srgbClr val="FF0000"/>
              </a:solidFill>
              <a:latin typeface="Times New Roman" panose="02020603050405020304" pitchFamily="18" charset="0"/>
              <a:cs typeface="Times New Roman" panose="02020603050405020304" pitchFamily="18" charset="0"/>
            </a:endParaRPr>
          </a:p>
        </p:txBody>
      </p:sp>
      <p:pic>
        <p:nvPicPr>
          <p:cNvPr id="31" name="Picture 19" descr="j023413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36822" y="-72159"/>
            <a:ext cx="1139536" cy="1136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Oval 31"/>
          <p:cNvSpPr/>
          <p:nvPr/>
        </p:nvSpPr>
        <p:spPr>
          <a:xfrm>
            <a:off x="8001000" y="76200"/>
            <a:ext cx="1143000" cy="1066800"/>
          </a:xfrm>
          <a:prstGeom prst="ellipse">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4400" b="1" dirty="0">
                <a:solidFill>
                  <a:srgbClr val="FF0000"/>
                </a:solidFill>
                <a:latin typeface="Times New Roman" panose="02020603050405020304" pitchFamily="18" charset="0"/>
                <a:cs typeface="Times New Roman" panose="02020603050405020304" pitchFamily="18" charset="0"/>
              </a:rPr>
              <a:t>1</a:t>
            </a:r>
          </a:p>
        </p:txBody>
      </p:sp>
      <p:sp>
        <p:nvSpPr>
          <p:cNvPr id="33" name="Oval 32"/>
          <p:cNvSpPr/>
          <p:nvPr/>
        </p:nvSpPr>
        <p:spPr>
          <a:xfrm>
            <a:off x="8001000" y="76200"/>
            <a:ext cx="1143000" cy="1066800"/>
          </a:xfrm>
          <a:prstGeom prst="ellipse">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4400" b="1" dirty="0">
                <a:solidFill>
                  <a:srgbClr val="FF0000"/>
                </a:solidFill>
                <a:latin typeface="Times New Roman" panose="02020603050405020304" pitchFamily="18" charset="0"/>
                <a:cs typeface="Times New Roman" panose="02020603050405020304" pitchFamily="18" charset="0"/>
              </a:rPr>
              <a:t>2</a:t>
            </a:r>
          </a:p>
        </p:txBody>
      </p:sp>
      <p:sp>
        <p:nvSpPr>
          <p:cNvPr id="34" name="Oval 33"/>
          <p:cNvSpPr/>
          <p:nvPr/>
        </p:nvSpPr>
        <p:spPr>
          <a:xfrm>
            <a:off x="8001000" y="76200"/>
            <a:ext cx="1143000" cy="1066800"/>
          </a:xfrm>
          <a:prstGeom prst="ellipse">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4400" b="1" dirty="0">
                <a:solidFill>
                  <a:srgbClr val="FF0000"/>
                </a:solidFill>
                <a:latin typeface="Times New Roman" panose="02020603050405020304" pitchFamily="18" charset="0"/>
                <a:cs typeface="Times New Roman" panose="02020603050405020304" pitchFamily="18" charset="0"/>
              </a:rPr>
              <a:t>3</a:t>
            </a:r>
          </a:p>
        </p:txBody>
      </p:sp>
      <p:sp>
        <p:nvSpPr>
          <p:cNvPr id="35" name="Oval 34"/>
          <p:cNvSpPr/>
          <p:nvPr/>
        </p:nvSpPr>
        <p:spPr>
          <a:xfrm>
            <a:off x="8001000" y="76200"/>
            <a:ext cx="1143000" cy="1066800"/>
          </a:xfrm>
          <a:prstGeom prst="ellipse">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4400" b="1" dirty="0">
                <a:solidFill>
                  <a:srgbClr val="FF0000"/>
                </a:solidFill>
                <a:latin typeface="Times New Roman" panose="02020603050405020304" pitchFamily="18" charset="0"/>
                <a:cs typeface="Times New Roman" panose="02020603050405020304" pitchFamily="18" charset="0"/>
              </a:rPr>
              <a:t>4</a:t>
            </a:r>
          </a:p>
        </p:txBody>
      </p:sp>
      <p:sp>
        <p:nvSpPr>
          <p:cNvPr id="36" name="Oval 35"/>
          <p:cNvSpPr/>
          <p:nvPr/>
        </p:nvSpPr>
        <p:spPr>
          <a:xfrm>
            <a:off x="8001000" y="76200"/>
            <a:ext cx="1143000" cy="1066800"/>
          </a:xfrm>
          <a:prstGeom prst="ellipse">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4400" b="1" dirty="0">
                <a:solidFill>
                  <a:srgbClr val="FF0000"/>
                </a:solidFill>
                <a:latin typeface="Times New Roman" panose="02020603050405020304" pitchFamily="18" charset="0"/>
                <a:cs typeface="Times New Roman" panose="02020603050405020304" pitchFamily="18" charset="0"/>
              </a:rPr>
              <a:t>5</a:t>
            </a:r>
          </a:p>
        </p:txBody>
      </p:sp>
      <p:sp>
        <p:nvSpPr>
          <p:cNvPr id="37" name="Oval 36"/>
          <p:cNvSpPr/>
          <p:nvPr/>
        </p:nvSpPr>
        <p:spPr>
          <a:xfrm>
            <a:off x="8001000" y="76200"/>
            <a:ext cx="1143000" cy="1066800"/>
          </a:xfrm>
          <a:prstGeom prst="ellipse">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4400" b="1" dirty="0">
                <a:solidFill>
                  <a:srgbClr val="FF0000"/>
                </a:solidFill>
                <a:latin typeface="Times New Roman" panose="02020603050405020304" pitchFamily="18" charset="0"/>
                <a:cs typeface="Times New Roman" panose="02020603050405020304" pitchFamily="18" charset="0"/>
              </a:rPr>
              <a:t>6</a:t>
            </a:r>
          </a:p>
        </p:txBody>
      </p:sp>
      <p:sp>
        <p:nvSpPr>
          <p:cNvPr id="38" name="Oval 37"/>
          <p:cNvSpPr/>
          <p:nvPr/>
        </p:nvSpPr>
        <p:spPr>
          <a:xfrm>
            <a:off x="8001000" y="76200"/>
            <a:ext cx="1143000" cy="1066800"/>
          </a:xfrm>
          <a:prstGeom prst="ellipse">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4400" b="1" dirty="0">
                <a:solidFill>
                  <a:srgbClr val="FF0000"/>
                </a:solidFill>
                <a:latin typeface="Times New Roman" panose="02020603050405020304" pitchFamily="18" charset="0"/>
                <a:cs typeface="Times New Roman" panose="02020603050405020304" pitchFamily="18" charset="0"/>
              </a:rPr>
              <a:t>7</a:t>
            </a:r>
          </a:p>
        </p:txBody>
      </p:sp>
      <p:sp>
        <p:nvSpPr>
          <p:cNvPr id="39" name="Oval 38"/>
          <p:cNvSpPr/>
          <p:nvPr/>
        </p:nvSpPr>
        <p:spPr>
          <a:xfrm>
            <a:off x="8022771" y="76200"/>
            <a:ext cx="1143000" cy="1066800"/>
          </a:xfrm>
          <a:prstGeom prst="ellipse">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4400" b="1" dirty="0" smtClean="0">
                <a:solidFill>
                  <a:srgbClr val="FF0000"/>
                </a:solidFill>
                <a:latin typeface="Times New Roman" panose="02020603050405020304" pitchFamily="18" charset="0"/>
                <a:cs typeface="Times New Roman" panose="02020603050405020304" pitchFamily="18" charset="0"/>
              </a:rPr>
              <a:t>8</a:t>
            </a:r>
            <a:endParaRPr lang="en-US" sz="4400" b="1" dirty="0">
              <a:solidFill>
                <a:srgbClr val="FF0000"/>
              </a:solidFill>
              <a:latin typeface="Times New Roman" panose="02020603050405020304" pitchFamily="18" charset="0"/>
              <a:cs typeface="Times New Roman" panose="02020603050405020304" pitchFamily="18" charset="0"/>
            </a:endParaRPr>
          </a:p>
        </p:txBody>
      </p:sp>
      <p:sp>
        <p:nvSpPr>
          <p:cNvPr id="40" name="Oval 39"/>
          <p:cNvSpPr/>
          <p:nvPr/>
        </p:nvSpPr>
        <p:spPr>
          <a:xfrm>
            <a:off x="8001000" y="76200"/>
            <a:ext cx="1143000" cy="1066800"/>
          </a:xfrm>
          <a:prstGeom prst="ellipse">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4400" b="1" dirty="0">
                <a:solidFill>
                  <a:srgbClr val="FF0000"/>
                </a:solidFill>
                <a:latin typeface="Times New Roman" panose="02020603050405020304" pitchFamily="18" charset="0"/>
                <a:cs typeface="Times New Roman" panose="02020603050405020304" pitchFamily="18" charset="0"/>
              </a:rPr>
              <a:t>9</a:t>
            </a:r>
          </a:p>
        </p:txBody>
      </p:sp>
      <p:sp>
        <p:nvSpPr>
          <p:cNvPr id="41" name="Oval 40"/>
          <p:cNvSpPr/>
          <p:nvPr/>
        </p:nvSpPr>
        <p:spPr>
          <a:xfrm>
            <a:off x="8001000" y="76200"/>
            <a:ext cx="1143000" cy="1066800"/>
          </a:xfrm>
          <a:prstGeom prst="ellipse">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4400" b="1" dirty="0" smtClean="0">
                <a:solidFill>
                  <a:srgbClr val="FF0000"/>
                </a:solidFill>
                <a:latin typeface="Times New Roman" panose="02020603050405020304" pitchFamily="18" charset="0"/>
                <a:cs typeface="Times New Roman" panose="02020603050405020304" pitchFamily="18" charset="0"/>
              </a:rPr>
              <a:t>10</a:t>
            </a:r>
            <a:endParaRPr lang="en-US" sz="4400" b="1" dirty="0">
              <a:solidFill>
                <a:srgbClr val="FF0000"/>
              </a:solidFill>
              <a:latin typeface="Times New Roman" panose="02020603050405020304" pitchFamily="18" charset="0"/>
              <a:cs typeface="Times New Roman" panose="02020603050405020304" pitchFamily="18" charset="0"/>
            </a:endParaRPr>
          </a:p>
        </p:txBody>
      </p:sp>
      <p:sp>
        <p:nvSpPr>
          <p:cNvPr id="42" name="Oval 41"/>
          <p:cNvSpPr/>
          <p:nvPr/>
        </p:nvSpPr>
        <p:spPr>
          <a:xfrm>
            <a:off x="7364184" y="37704"/>
            <a:ext cx="1823358" cy="1066800"/>
          </a:xfrm>
          <a:prstGeom prst="ellipse">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400" b="1" dirty="0" err="1" smtClean="0">
                <a:solidFill>
                  <a:srgbClr val="FF0000"/>
                </a:solidFill>
                <a:latin typeface="Times New Roman" panose="02020603050405020304" pitchFamily="18" charset="0"/>
                <a:cs typeface="Times New Roman" panose="02020603050405020304" pitchFamily="18" charset="0"/>
              </a:rPr>
              <a:t>Hết</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giờ</a:t>
            </a:r>
            <a:endParaRPr 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8211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750"/>
                                        <p:tgtEl>
                                          <p:spTgt spid="41"/>
                                        </p:tgtEl>
                                      </p:cBhvr>
                                    </p:animEffect>
                                    <p:set>
                                      <p:cBhvr>
                                        <p:cTn id="7" dur="1" fill="hold">
                                          <p:stCondLst>
                                            <p:cond delay="749"/>
                                          </p:stCondLst>
                                        </p:cTn>
                                        <p:tgtEl>
                                          <p:spTgt spid="41"/>
                                        </p:tgtEl>
                                        <p:attrNameLst>
                                          <p:attrName>style.visibility</p:attrName>
                                        </p:attrNameLst>
                                      </p:cBhvr>
                                      <p:to>
                                        <p:strVal val="hidden"/>
                                      </p:to>
                                    </p:set>
                                  </p:childTnLst>
                                </p:cTn>
                              </p:par>
                            </p:childTnLst>
                          </p:cTn>
                        </p:par>
                        <p:par>
                          <p:cTn id="8" fill="hold">
                            <p:stCondLst>
                              <p:cond delay="750"/>
                            </p:stCondLst>
                            <p:childTnLst>
                              <p:par>
                                <p:cTn id="9" presetID="6" presetClass="exit" presetSubtype="32" fill="hold" grpId="0" nodeType="afterEffect">
                                  <p:stCondLst>
                                    <p:cond delay="0"/>
                                  </p:stCondLst>
                                  <p:childTnLst>
                                    <p:animEffect transition="out" filter="circle(out)">
                                      <p:cBhvr>
                                        <p:cTn id="10" dur="1000"/>
                                        <p:tgtEl>
                                          <p:spTgt spid="40"/>
                                        </p:tgtEl>
                                      </p:cBhvr>
                                    </p:animEffect>
                                    <p:set>
                                      <p:cBhvr>
                                        <p:cTn id="11" dur="1" fill="hold">
                                          <p:stCondLst>
                                            <p:cond delay="999"/>
                                          </p:stCondLst>
                                        </p:cTn>
                                        <p:tgtEl>
                                          <p:spTgt spid="40"/>
                                        </p:tgtEl>
                                        <p:attrNameLst>
                                          <p:attrName>style.visibility</p:attrName>
                                        </p:attrNameLst>
                                      </p:cBhvr>
                                      <p:to>
                                        <p:strVal val="hidden"/>
                                      </p:to>
                                    </p:set>
                                  </p:childTnLst>
                                </p:cTn>
                              </p:par>
                            </p:childTnLst>
                          </p:cTn>
                        </p:par>
                        <p:par>
                          <p:cTn id="12" fill="hold">
                            <p:stCondLst>
                              <p:cond delay="1750"/>
                            </p:stCondLst>
                            <p:childTnLst>
                              <p:par>
                                <p:cTn id="13" presetID="6" presetClass="exit" presetSubtype="32" fill="hold" grpId="0" nodeType="afterEffect">
                                  <p:stCondLst>
                                    <p:cond delay="0"/>
                                  </p:stCondLst>
                                  <p:childTnLst>
                                    <p:animEffect transition="out" filter="circle(out)">
                                      <p:cBhvr>
                                        <p:cTn id="14" dur="1000"/>
                                        <p:tgtEl>
                                          <p:spTgt spid="39"/>
                                        </p:tgtEl>
                                      </p:cBhvr>
                                    </p:animEffect>
                                    <p:set>
                                      <p:cBhvr>
                                        <p:cTn id="15" dur="1" fill="hold">
                                          <p:stCondLst>
                                            <p:cond delay="999"/>
                                          </p:stCondLst>
                                        </p:cTn>
                                        <p:tgtEl>
                                          <p:spTgt spid="39"/>
                                        </p:tgtEl>
                                        <p:attrNameLst>
                                          <p:attrName>style.visibility</p:attrName>
                                        </p:attrNameLst>
                                      </p:cBhvr>
                                      <p:to>
                                        <p:strVal val="hidden"/>
                                      </p:to>
                                    </p:set>
                                  </p:childTnLst>
                                </p:cTn>
                              </p:par>
                            </p:childTnLst>
                          </p:cTn>
                        </p:par>
                        <p:par>
                          <p:cTn id="16" fill="hold">
                            <p:stCondLst>
                              <p:cond delay="2750"/>
                            </p:stCondLst>
                            <p:childTnLst>
                              <p:par>
                                <p:cTn id="17" presetID="6" presetClass="exit" presetSubtype="32" fill="hold" grpId="0" nodeType="afterEffect">
                                  <p:stCondLst>
                                    <p:cond delay="0"/>
                                  </p:stCondLst>
                                  <p:childTnLst>
                                    <p:animEffect transition="out" filter="circle(out)">
                                      <p:cBhvr>
                                        <p:cTn id="18" dur="1000"/>
                                        <p:tgtEl>
                                          <p:spTgt spid="38"/>
                                        </p:tgtEl>
                                      </p:cBhvr>
                                    </p:animEffect>
                                    <p:set>
                                      <p:cBhvr>
                                        <p:cTn id="19" dur="1" fill="hold">
                                          <p:stCondLst>
                                            <p:cond delay="999"/>
                                          </p:stCondLst>
                                        </p:cTn>
                                        <p:tgtEl>
                                          <p:spTgt spid="38"/>
                                        </p:tgtEl>
                                        <p:attrNameLst>
                                          <p:attrName>style.visibility</p:attrName>
                                        </p:attrNameLst>
                                      </p:cBhvr>
                                      <p:to>
                                        <p:strVal val="hidden"/>
                                      </p:to>
                                    </p:set>
                                  </p:childTnLst>
                                </p:cTn>
                              </p:par>
                            </p:childTnLst>
                          </p:cTn>
                        </p:par>
                        <p:par>
                          <p:cTn id="20" fill="hold">
                            <p:stCondLst>
                              <p:cond delay="3750"/>
                            </p:stCondLst>
                            <p:childTnLst>
                              <p:par>
                                <p:cTn id="21" presetID="6" presetClass="exit" presetSubtype="32" fill="hold" grpId="0" nodeType="afterEffect">
                                  <p:stCondLst>
                                    <p:cond delay="0"/>
                                  </p:stCondLst>
                                  <p:childTnLst>
                                    <p:animEffect transition="out" filter="circle(out)">
                                      <p:cBhvr>
                                        <p:cTn id="22" dur="750"/>
                                        <p:tgtEl>
                                          <p:spTgt spid="37"/>
                                        </p:tgtEl>
                                      </p:cBhvr>
                                    </p:animEffect>
                                    <p:set>
                                      <p:cBhvr>
                                        <p:cTn id="23" dur="1" fill="hold">
                                          <p:stCondLst>
                                            <p:cond delay="749"/>
                                          </p:stCondLst>
                                        </p:cTn>
                                        <p:tgtEl>
                                          <p:spTgt spid="37"/>
                                        </p:tgtEl>
                                        <p:attrNameLst>
                                          <p:attrName>style.visibility</p:attrName>
                                        </p:attrNameLst>
                                      </p:cBhvr>
                                      <p:to>
                                        <p:strVal val="hidden"/>
                                      </p:to>
                                    </p:set>
                                  </p:childTnLst>
                                </p:cTn>
                              </p:par>
                            </p:childTnLst>
                          </p:cTn>
                        </p:par>
                        <p:par>
                          <p:cTn id="24" fill="hold">
                            <p:stCondLst>
                              <p:cond delay="4500"/>
                            </p:stCondLst>
                            <p:childTnLst>
                              <p:par>
                                <p:cTn id="25" presetID="6" presetClass="exit" presetSubtype="32" fill="hold" grpId="0" nodeType="afterEffect">
                                  <p:stCondLst>
                                    <p:cond delay="0"/>
                                  </p:stCondLst>
                                  <p:childTnLst>
                                    <p:animEffect transition="out" filter="circle(out)">
                                      <p:cBhvr>
                                        <p:cTn id="26" dur="750"/>
                                        <p:tgtEl>
                                          <p:spTgt spid="36"/>
                                        </p:tgtEl>
                                      </p:cBhvr>
                                    </p:animEffect>
                                    <p:set>
                                      <p:cBhvr>
                                        <p:cTn id="27" dur="1" fill="hold">
                                          <p:stCondLst>
                                            <p:cond delay="749"/>
                                          </p:stCondLst>
                                        </p:cTn>
                                        <p:tgtEl>
                                          <p:spTgt spid="36"/>
                                        </p:tgtEl>
                                        <p:attrNameLst>
                                          <p:attrName>style.visibility</p:attrName>
                                        </p:attrNameLst>
                                      </p:cBhvr>
                                      <p:to>
                                        <p:strVal val="hidden"/>
                                      </p:to>
                                    </p:set>
                                  </p:childTnLst>
                                </p:cTn>
                              </p:par>
                            </p:childTnLst>
                          </p:cTn>
                        </p:par>
                        <p:par>
                          <p:cTn id="28" fill="hold">
                            <p:stCondLst>
                              <p:cond delay="5250"/>
                            </p:stCondLst>
                            <p:childTnLst>
                              <p:par>
                                <p:cTn id="29" presetID="6" presetClass="exit" presetSubtype="32" fill="hold" grpId="0" nodeType="afterEffect">
                                  <p:stCondLst>
                                    <p:cond delay="0"/>
                                  </p:stCondLst>
                                  <p:childTnLst>
                                    <p:animEffect transition="out" filter="circle(out)">
                                      <p:cBhvr>
                                        <p:cTn id="30" dur="750"/>
                                        <p:tgtEl>
                                          <p:spTgt spid="35"/>
                                        </p:tgtEl>
                                      </p:cBhvr>
                                    </p:animEffect>
                                    <p:set>
                                      <p:cBhvr>
                                        <p:cTn id="31" dur="1" fill="hold">
                                          <p:stCondLst>
                                            <p:cond delay="749"/>
                                          </p:stCondLst>
                                        </p:cTn>
                                        <p:tgtEl>
                                          <p:spTgt spid="35"/>
                                        </p:tgtEl>
                                        <p:attrNameLst>
                                          <p:attrName>style.visibility</p:attrName>
                                        </p:attrNameLst>
                                      </p:cBhvr>
                                      <p:to>
                                        <p:strVal val="hidden"/>
                                      </p:to>
                                    </p:set>
                                  </p:childTnLst>
                                </p:cTn>
                              </p:par>
                            </p:childTnLst>
                          </p:cTn>
                        </p:par>
                        <p:par>
                          <p:cTn id="32" fill="hold">
                            <p:stCondLst>
                              <p:cond delay="6000"/>
                            </p:stCondLst>
                            <p:childTnLst>
                              <p:par>
                                <p:cTn id="33" presetID="6" presetClass="exit" presetSubtype="32" fill="hold" grpId="0" nodeType="afterEffect">
                                  <p:stCondLst>
                                    <p:cond delay="0"/>
                                  </p:stCondLst>
                                  <p:childTnLst>
                                    <p:animEffect transition="out" filter="circle(out)">
                                      <p:cBhvr>
                                        <p:cTn id="34" dur="750"/>
                                        <p:tgtEl>
                                          <p:spTgt spid="34"/>
                                        </p:tgtEl>
                                      </p:cBhvr>
                                    </p:animEffect>
                                    <p:set>
                                      <p:cBhvr>
                                        <p:cTn id="35" dur="1" fill="hold">
                                          <p:stCondLst>
                                            <p:cond delay="749"/>
                                          </p:stCondLst>
                                        </p:cTn>
                                        <p:tgtEl>
                                          <p:spTgt spid="34"/>
                                        </p:tgtEl>
                                        <p:attrNameLst>
                                          <p:attrName>style.visibility</p:attrName>
                                        </p:attrNameLst>
                                      </p:cBhvr>
                                      <p:to>
                                        <p:strVal val="hidden"/>
                                      </p:to>
                                    </p:set>
                                  </p:childTnLst>
                                </p:cTn>
                              </p:par>
                            </p:childTnLst>
                          </p:cTn>
                        </p:par>
                        <p:par>
                          <p:cTn id="36" fill="hold">
                            <p:stCondLst>
                              <p:cond delay="6750"/>
                            </p:stCondLst>
                            <p:childTnLst>
                              <p:par>
                                <p:cTn id="37" presetID="6" presetClass="exit" presetSubtype="32" fill="hold" grpId="0" nodeType="afterEffect">
                                  <p:stCondLst>
                                    <p:cond delay="0"/>
                                  </p:stCondLst>
                                  <p:childTnLst>
                                    <p:animEffect transition="out" filter="circle(out)">
                                      <p:cBhvr>
                                        <p:cTn id="38" dur="750"/>
                                        <p:tgtEl>
                                          <p:spTgt spid="33"/>
                                        </p:tgtEl>
                                      </p:cBhvr>
                                    </p:animEffect>
                                    <p:set>
                                      <p:cBhvr>
                                        <p:cTn id="39" dur="1" fill="hold">
                                          <p:stCondLst>
                                            <p:cond delay="749"/>
                                          </p:stCondLst>
                                        </p:cTn>
                                        <p:tgtEl>
                                          <p:spTgt spid="33"/>
                                        </p:tgtEl>
                                        <p:attrNameLst>
                                          <p:attrName>style.visibility</p:attrName>
                                        </p:attrNameLst>
                                      </p:cBhvr>
                                      <p:to>
                                        <p:strVal val="hidden"/>
                                      </p:to>
                                    </p:set>
                                  </p:childTnLst>
                                </p:cTn>
                              </p:par>
                            </p:childTnLst>
                          </p:cTn>
                        </p:par>
                        <p:par>
                          <p:cTn id="40" fill="hold">
                            <p:stCondLst>
                              <p:cond delay="7500"/>
                            </p:stCondLst>
                            <p:childTnLst>
                              <p:par>
                                <p:cTn id="41" presetID="6" presetClass="exit" presetSubtype="32" fill="hold" grpId="0" nodeType="afterEffect">
                                  <p:stCondLst>
                                    <p:cond delay="0"/>
                                  </p:stCondLst>
                                  <p:childTnLst>
                                    <p:animEffect transition="out" filter="circle(out)">
                                      <p:cBhvr>
                                        <p:cTn id="42" dur="750"/>
                                        <p:tgtEl>
                                          <p:spTgt spid="32"/>
                                        </p:tgtEl>
                                      </p:cBhvr>
                                    </p:animEffect>
                                    <p:set>
                                      <p:cBhvr>
                                        <p:cTn id="43" dur="1" fill="hold">
                                          <p:stCondLst>
                                            <p:cond delay="749"/>
                                          </p:stCondLst>
                                        </p:cTn>
                                        <p:tgtEl>
                                          <p:spTgt spid="32"/>
                                        </p:tgtEl>
                                        <p:attrNameLst>
                                          <p:attrName>style.visibility</p:attrName>
                                        </p:attrNameLst>
                                      </p:cBhvr>
                                      <p:to>
                                        <p:strVal val="hidden"/>
                                      </p:to>
                                    </p:set>
                                  </p:childTnLst>
                                </p:cTn>
                              </p:par>
                            </p:childTnLst>
                          </p:cTn>
                        </p:par>
                        <p:par>
                          <p:cTn id="44" fill="hold">
                            <p:stCondLst>
                              <p:cond delay="8250"/>
                            </p:stCondLst>
                            <p:childTnLst>
                              <p:par>
                                <p:cTn id="45" presetID="6" presetClass="exit" presetSubtype="32" fill="hold" grpId="0" nodeType="afterEffect">
                                  <p:stCondLst>
                                    <p:cond delay="0"/>
                                  </p:stCondLst>
                                  <p:childTnLst>
                                    <p:animEffect transition="out" filter="circle(out)">
                                      <p:cBhvr>
                                        <p:cTn id="46" dur="750"/>
                                        <p:tgtEl>
                                          <p:spTgt spid="30"/>
                                        </p:tgtEl>
                                      </p:cBhvr>
                                    </p:animEffect>
                                    <p:set>
                                      <p:cBhvr>
                                        <p:cTn id="47" dur="1" fill="hold">
                                          <p:stCondLst>
                                            <p:cond delay="749"/>
                                          </p:stCondLst>
                                        </p:cTn>
                                        <p:tgtEl>
                                          <p:spTgt spid="30"/>
                                        </p:tgtEl>
                                        <p:attrNameLst>
                                          <p:attrName>style.visibility</p:attrName>
                                        </p:attrNameLst>
                                      </p:cBhvr>
                                      <p:to>
                                        <p:strVal val="hidden"/>
                                      </p:to>
                                    </p:set>
                                  </p:childTnLst>
                                </p:cTn>
                              </p:par>
                            </p:childTnLst>
                          </p:cTn>
                        </p:par>
                        <p:par>
                          <p:cTn id="48" fill="hold">
                            <p:stCondLst>
                              <p:cond delay="9000"/>
                            </p:stCondLst>
                            <p:childTnLst>
                              <p:par>
                                <p:cTn id="49" presetID="1" presetClass="entr" presetSubtype="0" fill="hold" grpId="0" nodeType="afterEffect">
                                  <p:stCondLst>
                                    <p:cond delay="0"/>
                                  </p:stCondLst>
                                  <p:childTnLst>
                                    <p:set>
                                      <p:cBhvr>
                                        <p:cTn id="50" dur="1" fill="hold">
                                          <p:stCondLst>
                                            <p:cond delay="9"/>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1" restart="whenNotActive" fill="hold" evtFilter="cancelBubble" nodeType="interactiveSeq">
                <p:stCondLst>
                  <p:cond evt="onClick" delay="0">
                    <p:tgtEl>
                      <p:spTgt spid="23"/>
                    </p:tgtEl>
                  </p:cond>
                </p:stCondLst>
                <p:endSync evt="end" delay="0">
                  <p:rtn val="all"/>
                </p:endSync>
                <p:childTnLst>
                  <p:par>
                    <p:cTn id="52" fill="hold">
                      <p:stCondLst>
                        <p:cond delay="0"/>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27"/>
                                        </p:tgtEl>
                                        <p:attrNameLst>
                                          <p:attrName>style.visibility</p:attrName>
                                        </p:attrNameLst>
                                      </p:cBhvr>
                                      <p:to>
                                        <p:strVal val="visible"/>
                                      </p:to>
                                    </p:set>
                                  </p:childTnLst>
                                </p:cTn>
                              </p:par>
                            </p:childTnLst>
                          </p:cTn>
                        </p:par>
                      </p:childTnLst>
                    </p:cTn>
                  </p:par>
                </p:childTnLst>
              </p:cTn>
              <p:nextCondLst>
                <p:cond evt="onClick" delay="0">
                  <p:tgtEl>
                    <p:spTgt spid="23"/>
                  </p:tgtEl>
                </p:cond>
              </p:nextCondLst>
            </p:seq>
            <p:seq concurrent="1" nextAc="seek">
              <p:cTn id="56" restart="whenNotActive" fill="hold" evtFilter="cancelBubble" nodeType="interactiveSeq">
                <p:stCondLst>
                  <p:cond evt="onClick" delay="0">
                    <p:tgtEl>
                      <p:spTgt spid="24"/>
                    </p:tgtEl>
                  </p:cond>
                </p:stCondLst>
                <p:endSync evt="end" delay="0">
                  <p:rtn val="all"/>
                </p:endSync>
                <p:childTnLst>
                  <p:par>
                    <p:cTn id="57" fill="hold">
                      <p:stCondLst>
                        <p:cond delay="0"/>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28"/>
                                        </p:tgtEl>
                                        <p:attrNameLst>
                                          <p:attrName>style.visibility</p:attrName>
                                        </p:attrNameLst>
                                      </p:cBhvr>
                                      <p:to>
                                        <p:strVal val="visible"/>
                                      </p:to>
                                    </p:set>
                                  </p:childTnLst>
                                </p:cTn>
                              </p:par>
                            </p:childTnLst>
                          </p:cTn>
                        </p:par>
                      </p:childTnLst>
                    </p:cTn>
                  </p:par>
                </p:childTnLst>
              </p:cTn>
              <p:nextCondLst>
                <p:cond evt="onClick" delay="0">
                  <p:tgtEl>
                    <p:spTgt spid="24"/>
                  </p:tgtEl>
                </p:cond>
              </p:nextCondLst>
            </p:seq>
            <p:seq concurrent="1" nextAc="seek">
              <p:cTn id="61" restart="whenNotActive" fill="hold" evtFilter="cancelBubble" nodeType="interactiveSeq">
                <p:stCondLst>
                  <p:cond evt="onClick" delay="0">
                    <p:tgtEl>
                      <p:spTgt spid="25"/>
                    </p:tgtEl>
                  </p:cond>
                </p:stCondLst>
                <p:endSync evt="end" delay="0">
                  <p:rtn val="all"/>
                </p:endSync>
                <p:childTnLst>
                  <p:par>
                    <p:cTn id="62" fill="hold">
                      <p:stCondLst>
                        <p:cond delay="0"/>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29"/>
                                        </p:tgtEl>
                                        <p:attrNameLst>
                                          <p:attrName>style.visibility</p:attrName>
                                        </p:attrNameLst>
                                      </p:cBhvr>
                                      <p:to>
                                        <p:strVal val="visible"/>
                                      </p:to>
                                    </p:set>
                                  </p:childTnLst>
                                </p:cTn>
                              </p:par>
                            </p:childTnLst>
                          </p:cTn>
                        </p:par>
                      </p:childTnLst>
                    </p:cTn>
                  </p:par>
                </p:childTnLst>
              </p:cTn>
              <p:nextCondLst>
                <p:cond evt="onClick" delay="0">
                  <p:tgtEl>
                    <p:spTgt spid="25"/>
                  </p:tgtEl>
                </p:cond>
              </p:nextCondLst>
            </p:seq>
            <p:seq concurrent="1" nextAc="seek">
              <p:cTn id="66" restart="whenNotActive" fill="hold" evtFilter="cancelBubble" nodeType="interactiveSeq">
                <p:stCondLst>
                  <p:cond evt="onClick" delay="0">
                    <p:tgtEl>
                      <p:spTgt spid="26"/>
                    </p:tgtEl>
                  </p:cond>
                </p:stCondLst>
                <p:endSync evt="end" delay="0">
                  <p:rtn val="all"/>
                </p:endSync>
                <p:childTnLst>
                  <p:par>
                    <p:cTn id="67" fill="hold">
                      <p:stCondLst>
                        <p:cond delay="0"/>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2"/>
                                        </p:tgtEl>
                                        <p:attrNameLst>
                                          <p:attrName>style.visibility</p:attrName>
                                        </p:attrNameLst>
                                      </p:cBhvr>
                                      <p:to>
                                        <p:strVal val="visible"/>
                                      </p:to>
                                    </p:set>
                                  </p:childTnLst>
                                </p:cTn>
                              </p:par>
                            </p:childTnLst>
                          </p:cTn>
                        </p:par>
                      </p:childTnLst>
                    </p:cTn>
                  </p:par>
                </p:childTnLst>
              </p:cTn>
              <p:nextCondLst>
                <p:cond evt="onClick" delay="0">
                  <p:tgtEl>
                    <p:spTgt spid="26"/>
                  </p:tgtEl>
                </p:cond>
              </p:nextCondLst>
            </p:seq>
          </p:childTnLst>
        </p:cTn>
      </p:par>
    </p:tnLst>
    <p:bldLst>
      <p:bldP spid="30"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Kết quả hình ảnh cho kẹo chupa chu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76200"/>
            <a:ext cx="9525000" cy="6934200"/>
          </a:xfrm>
          <a:prstGeom prst="rect">
            <a:avLst/>
          </a:prstGeom>
          <a:noFill/>
          <a:extLst>
            <a:ext uri="{909E8E84-426E-40DD-AFC4-6F175D3DCCD1}">
              <a14:hiddenFill xmlns:a14="http://schemas.microsoft.com/office/drawing/2010/main">
                <a:solidFill>
                  <a:srgbClr val="FFFFFF"/>
                </a:solidFill>
              </a14:hiddenFill>
            </a:ext>
          </a:extLst>
        </p:spPr>
      </p:pic>
      <p:sp>
        <p:nvSpPr>
          <p:cNvPr id="11" name="7-Point Star 10">
            <a:hlinkClick r:id="rId3" action="ppaction://hlinksldjump"/>
          </p:cNvPr>
          <p:cNvSpPr/>
          <p:nvPr/>
        </p:nvSpPr>
        <p:spPr>
          <a:xfrm>
            <a:off x="8305800" y="6142121"/>
            <a:ext cx="838200" cy="685800"/>
          </a:xfrm>
          <a:prstGeom prst="star7">
            <a:avLst/>
          </a:prstGeom>
          <a:solidFill>
            <a:srgbClr val="92D050"/>
          </a:solidFill>
          <a:ln>
            <a:solidFill>
              <a:srgbClr val="00B05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8813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9" descr="j023413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160194"/>
            <a:ext cx="1139536" cy="1136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23"/>
          <p:cNvSpPr/>
          <p:nvPr/>
        </p:nvSpPr>
        <p:spPr>
          <a:xfrm>
            <a:off x="-20782" y="148679"/>
            <a:ext cx="2992582" cy="769441"/>
          </a:xfrm>
          <a:prstGeom prst="rect">
            <a:avLst/>
          </a:prstGeom>
          <a:solidFill>
            <a:srgbClr val="92D050"/>
          </a:solidFill>
          <a:ln>
            <a:noFill/>
          </a:ln>
          <a:effectLst>
            <a:outerShdw blurRad="50800" dist="38100" dir="16200000" rotWithShape="0">
              <a:prstClr val="black">
                <a:alpha val="40000"/>
              </a:prst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0">
            <a:schemeClr val="accent3"/>
          </a:lnRef>
          <a:fillRef idx="3">
            <a:schemeClr val="accent3"/>
          </a:fillRef>
          <a:effectRef idx="3">
            <a:schemeClr val="accent3"/>
          </a:effectRef>
          <a:fontRef idx="minor">
            <a:schemeClr val="lt1"/>
          </a:fontRef>
        </p:style>
        <p:txBody>
          <a:bodyPr wrap="square" lIns="91440" tIns="45720" rIns="91440" bIns="45720">
            <a:spAutoFit/>
          </a:bodyPr>
          <a:lstStyle/>
          <a:p>
            <a:pPr algn="ctr"/>
            <a:r>
              <a:rPr lang="en-US" sz="4400" b="1" dirty="0" smtClean="0">
                <a:ln w="31550" cmpd="sng">
                  <a:solidFill>
                    <a:srgbClr val="FF0000"/>
                  </a:solidFill>
                  <a:prstDash val="solid"/>
                </a:ln>
                <a:solidFill>
                  <a:srgbClr val="FFFF00"/>
                </a:solidFill>
                <a:effectLst>
                  <a:outerShdw blurRad="50800" dist="40000" dir="5400000" algn="tl" rotWithShape="0">
                    <a:srgbClr val="000000">
                      <a:shade val="5000"/>
                      <a:satMod val="120000"/>
                      <a:alpha val="33000"/>
                    </a:srgbClr>
                  </a:outerShdw>
                </a:effectLst>
                <a:latin typeface="Times New Roman" panose="02020603050405020304" pitchFamily="18" charset="0"/>
                <a:cs typeface="Times New Roman" panose="02020603050405020304" pitchFamily="18" charset="0"/>
              </a:rPr>
              <a:t>Ô </a:t>
            </a:r>
            <a:r>
              <a:rPr lang="en-US" sz="4400" b="1" dirty="0" err="1" smtClean="0">
                <a:ln w="31550" cmpd="sng">
                  <a:solidFill>
                    <a:srgbClr val="FF0000"/>
                  </a:solidFill>
                  <a:prstDash val="solid"/>
                </a:ln>
                <a:solidFill>
                  <a:srgbClr val="FFFF00"/>
                </a:solidFill>
                <a:effectLst>
                  <a:outerShdw blurRad="50800" dist="40000" dir="5400000" algn="tl" rotWithShape="0">
                    <a:srgbClr val="000000">
                      <a:shade val="5000"/>
                      <a:satMod val="120000"/>
                      <a:alpha val="33000"/>
                    </a:srgbClr>
                  </a:outerShdw>
                </a:effectLst>
                <a:latin typeface="Times New Roman" panose="02020603050405020304" pitchFamily="18" charset="0"/>
                <a:cs typeface="Times New Roman" panose="02020603050405020304" pitchFamily="18" charset="0"/>
              </a:rPr>
              <a:t>cửa</a:t>
            </a:r>
            <a:r>
              <a:rPr lang="en-US" sz="4400" b="1" dirty="0" smtClean="0">
                <a:ln w="31550" cmpd="sng">
                  <a:solidFill>
                    <a:srgbClr val="FF0000"/>
                  </a:solidFill>
                  <a:prstDash val="solid"/>
                </a:ln>
                <a:solidFill>
                  <a:srgbClr val="FFFF00"/>
                </a:solidFill>
                <a:effectLst>
                  <a:outerShdw blurRad="50800" dist="40000" dir="5400000" algn="tl" rotWithShape="0">
                    <a:srgbClr val="000000">
                      <a:shade val="5000"/>
                      <a:satMod val="120000"/>
                      <a:alpha val="33000"/>
                    </a:srgbClr>
                  </a:outerShdw>
                </a:effectLst>
                <a:latin typeface="Times New Roman" panose="02020603050405020304" pitchFamily="18" charset="0"/>
                <a:cs typeface="Times New Roman" panose="02020603050405020304" pitchFamily="18" charset="0"/>
              </a:rPr>
              <a:t> </a:t>
            </a:r>
            <a:r>
              <a:rPr lang="en-US" sz="4400" b="1" dirty="0" err="1" smtClean="0">
                <a:ln w="31550" cmpd="sng">
                  <a:solidFill>
                    <a:srgbClr val="FF0000"/>
                  </a:solidFill>
                  <a:prstDash val="solid"/>
                </a:ln>
                <a:solidFill>
                  <a:srgbClr val="FFFF00"/>
                </a:solidFill>
                <a:effectLst>
                  <a:outerShdw blurRad="50800" dist="40000" dir="5400000" algn="tl" rotWithShape="0">
                    <a:srgbClr val="000000">
                      <a:shade val="5000"/>
                      <a:satMod val="120000"/>
                      <a:alpha val="33000"/>
                    </a:srgbClr>
                  </a:outerShdw>
                </a:effectLst>
                <a:latin typeface="Times New Roman" panose="02020603050405020304" pitchFamily="18" charset="0"/>
                <a:cs typeface="Times New Roman" panose="02020603050405020304" pitchFamily="18" charset="0"/>
              </a:rPr>
              <a:t>số</a:t>
            </a:r>
            <a:r>
              <a:rPr lang="en-US" sz="4400" b="1" dirty="0" smtClean="0">
                <a:ln w="31550" cmpd="sng">
                  <a:solidFill>
                    <a:srgbClr val="FF0000"/>
                  </a:solidFill>
                  <a:prstDash val="solid"/>
                </a:ln>
                <a:solidFill>
                  <a:srgbClr val="FFFF00"/>
                </a:solidFill>
                <a:effectLst>
                  <a:outerShdw blurRad="50800" dist="40000" dir="5400000" algn="tl" rotWithShape="0">
                    <a:srgbClr val="000000">
                      <a:shade val="5000"/>
                      <a:satMod val="120000"/>
                      <a:alpha val="33000"/>
                    </a:srgbClr>
                  </a:outerShdw>
                </a:effectLst>
                <a:latin typeface="Times New Roman" panose="02020603050405020304" pitchFamily="18" charset="0"/>
                <a:cs typeface="Times New Roman" panose="02020603050405020304" pitchFamily="18" charset="0"/>
              </a:rPr>
              <a:t> 04</a:t>
            </a:r>
            <a:endParaRPr lang="en-US" sz="4400" b="1" dirty="0">
              <a:ln w="31550" cmpd="sng">
                <a:solidFill>
                  <a:srgbClr val="FF0000"/>
                </a:solidFill>
                <a:prstDash val="solid"/>
              </a:ln>
              <a:solidFill>
                <a:srgbClr val="FFFF00"/>
              </a:solidFill>
              <a:effectLst>
                <a:outerShdw blurRad="50800" dist="40000" dir="5400000" algn="tl" rotWithShape="0">
                  <a:srgbClr val="000000">
                    <a:shade val="5000"/>
                    <a:satMod val="120000"/>
                    <a:alpha val="33000"/>
                  </a:srgbClr>
                </a:outerShdw>
              </a:effectLst>
              <a:latin typeface="Times New Roman" panose="02020603050405020304" pitchFamily="18" charset="0"/>
              <a:cs typeface="Times New Roman" panose="02020603050405020304" pitchFamily="18" charset="0"/>
            </a:endParaRPr>
          </a:p>
        </p:txBody>
      </p:sp>
      <p:sp>
        <p:nvSpPr>
          <p:cNvPr id="19" name="Rectangle 18"/>
          <p:cNvSpPr/>
          <p:nvPr/>
        </p:nvSpPr>
        <p:spPr>
          <a:xfrm>
            <a:off x="488315" y="1322114"/>
            <a:ext cx="8684938" cy="715581"/>
          </a:xfrm>
          <a:prstGeom prst="rect">
            <a:avLst/>
          </a:prstGeom>
        </p:spPr>
        <p:txBody>
          <a:bodyPr wrap="square">
            <a:spAutoFit/>
          </a:bodyPr>
          <a:lstStyle/>
          <a:p>
            <a:pPr>
              <a:lnSpc>
                <a:spcPct val="150000"/>
              </a:lnSpc>
            </a:pPr>
            <a:r>
              <a:rPr lang="es-AR" sz="2700" b="1" dirty="0" err="1" smtClean="0">
                <a:solidFill>
                  <a:srgbClr val="000000"/>
                </a:solidFill>
                <a:latin typeface="Times New Roman" pitchFamily="18" charset="0"/>
                <a:ea typeface="Times New Roman"/>
                <a:cs typeface="Times New Roman" pitchFamily="18" charset="0"/>
              </a:rPr>
              <a:t>Phản</a:t>
            </a:r>
            <a:r>
              <a:rPr lang="es-AR" sz="2700" b="1" dirty="0" smtClean="0">
                <a:solidFill>
                  <a:srgbClr val="000000"/>
                </a:solidFill>
                <a:latin typeface="Times New Roman" pitchFamily="18" charset="0"/>
                <a:ea typeface="Times New Roman"/>
                <a:cs typeface="Times New Roman" pitchFamily="18" charset="0"/>
              </a:rPr>
              <a:t> </a:t>
            </a:r>
            <a:r>
              <a:rPr lang="es-AR" sz="2700" b="1" dirty="0" err="1" smtClean="0">
                <a:solidFill>
                  <a:srgbClr val="000000"/>
                </a:solidFill>
                <a:latin typeface="Times New Roman" pitchFamily="18" charset="0"/>
                <a:ea typeface="Times New Roman"/>
                <a:cs typeface="Times New Roman" pitchFamily="18" charset="0"/>
              </a:rPr>
              <a:t>ứng</a:t>
            </a:r>
            <a:r>
              <a:rPr lang="es-AR" sz="2700" b="1" dirty="0" smtClean="0">
                <a:solidFill>
                  <a:srgbClr val="000000"/>
                </a:solidFill>
                <a:latin typeface="Times New Roman" pitchFamily="18" charset="0"/>
                <a:ea typeface="Times New Roman"/>
                <a:cs typeface="Times New Roman" pitchFamily="18" charset="0"/>
              </a:rPr>
              <a:t> </a:t>
            </a:r>
            <a:r>
              <a:rPr lang="es-AR" sz="2700" b="1" dirty="0" err="1" smtClean="0">
                <a:solidFill>
                  <a:srgbClr val="000000"/>
                </a:solidFill>
                <a:latin typeface="Times New Roman" pitchFamily="18" charset="0"/>
                <a:ea typeface="Times New Roman"/>
                <a:cs typeface="Times New Roman" pitchFamily="18" charset="0"/>
              </a:rPr>
              <a:t>giữa</a:t>
            </a:r>
            <a:r>
              <a:rPr lang="es-AR" sz="2700" b="1" dirty="0" smtClean="0">
                <a:solidFill>
                  <a:srgbClr val="000000"/>
                </a:solidFill>
                <a:latin typeface="Times New Roman" pitchFamily="18" charset="0"/>
                <a:ea typeface="Times New Roman"/>
                <a:cs typeface="Times New Roman" pitchFamily="18" charset="0"/>
              </a:rPr>
              <a:t>  </a:t>
            </a:r>
            <a:r>
              <a:rPr lang="es-AR" sz="2700" b="1" dirty="0" err="1" smtClean="0">
                <a:solidFill>
                  <a:srgbClr val="000000"/>
                </a:solidFill>
                <a:latin typeface="Times New Roman" pitchFamily="18" charset="0"/>
                <a:ea typeface="Times New Roman"/>
                <a:cs typeface="Times New Roman" pitchFamily="18" charset="0"/>
              </a:rPr>
              <a:t>dung</a:t>
            </a:r>
            <a:r>
              <a:rPr lang="es-AR" sz="2700" b="1" dirty="0" smtClean="0">
                <a:solidFill>
                  <a:srgbClr val="000000"/>
                </a:solidFill>
                <a:latin typeface="Times New Roman" pitchFamily="18" charset="0"/>
                <a:ea typeface="Times New Roman"/>
                <a:cs typeface="Times New Roman" pitchFamily="18" charset="0"/>
              </a:rPr>
              <a:t> </a:t>
            </a:r>
            <a:r>
              <a:rPr lang="es-AR" sz="2700" b="1" dirty="0" err="1" smtClean="0">
                <a:solidFill>
                  <a:srgbClr val="000000"/>
                </a:solidFill>
                <a:latin typeface="Times New Roman" pitchFamily="18" charset="0"/>
                <a:ea typeface="Times New Roman"/>
                <a:cs typeface="Times New Roman" pitchFamily="18" charset="0"/>
              </a:rPr>
              <a:t>dịch</a:t>
            </a:r>
            <a:r>
              <a:rPr lang="es-AR" sz="2700" b="1" dirty="0" smtClean="0">
                <a:solidFill>
                  <a:srgbClr val="000000"/>
                </a:solidFill>
                <a:latin typeface="Times New Roman" pitchFamily="18" charset="0"/>
                <a:ea typeface="Times New Roman"/>
                <a:cs typeface="Times New Roman" pitchFamily="18" charset="0"/>
              </a:rPr>
              <a:t> </a:t>
            </a:r>
            <a:r>
              <a:rPr lang="es-AR" sz="2700" b="1" dirty="0" err="1" smtClean="0">
                <a:solidFill>
                  <a:srgbClr val="000000"/>
                </a:solidFill>
                <a:latin typeface="Times New Roman" pitchFamily="18" charset="0"/>
                <a:ea typeface="Times New Roman"/>
                <a:cs typeface="Times New Roman" pitchFamily="18" charset="0"/>
              </a:rPr>
              <a:t>NaOH</a:t>
            </a:r>
            <a:r>
              <a:rPr lang="es-AR" sz="2700" b="1" dirty="0" smtClean="0">
                <a:solidFill>
                  <a:srgbClr val="000000"/>
                </a:solidFill>
                <a:latin typeface="Times New Roman" pitchFamily="18" charset="0"/>
                <a:ea typeface="Times New Roman"/>
                <a:cs typeface="Times New Roman" pitchFamily="18" charset="0"/>
              </a:rPr>
              <a:t> </a:t>
            </a:r>
            <a:r>
              <a:rPr lang="es-AR" sz="2700" b="1" dirty="0" err="1" smtClean="0">
                <a:solidFill>
                  <a:srgbClr val="000000"/>
                </a:solidFill>
                <a:latin typeface="Times New Roman" pitchFamily="18" charset="0"/>
                <a:ea typeface="Times New Roman"/>
                <a:cs typeface="Times New Roman" pitchFamily="18" charset="0"/>
              </a:rPr>
              <a:t>và</a:t>
            </a:r>
            <a:r>
              <a:rPr lang="es-AR" sz="2700" b="1" dirty="0" smtClean="0">
                <a:solidFill>
                  <a:srgbClr val="000000"/>
                </a:solidFill>
                <a:latin typeface="Times New Roman" pitchFamily="18" charset="0"/>
                <a:ea typeface="Times New Roman"/>
                <a:cs typeface="Times New Roman" pitchFamily="18" charset="0"/>
              </a:rPr>
              <a:t>  H</a:t>
            </a:r>
            <a:r>
              <a:rPr lang="es-AR" sz="2700" b="1" baseline="-25000" dirty="0" smtClean="0">
                <a:solidFill>
                  <a:srgbClr val="000000"/>
                </a:solidFill>
                <a:latin typeface="Times New Roman" pitchFamily="18" charset="0"/>
                <a:ea typeface="Times New Roman"/>
                <a:cs typeface="Times New Roman" pitchFamily="18" charset="0"/>
              </a:rPr>
              <a:t>2</a:t>
            </a:r>
            <a:r>
              <a:rPr lang="es-AR" sz="2700" b="1" dirty="0" smtClean="0">
                <a:solidFill>
                  <a:srgbClr val="000000"/>
                </a:solidFill>
                <a:latin typeface="Times New Roman" pitchFamily="18" charset="0"/>
                <a:ea typeface="Times New Roman"/>
                <a:cs typeface="Times New Roman" pitchFamily="18" charset="0"/>
              </a:rPr>
              <a:t>SO</a:t>
            </a:r>
            <a:r>
              <a:rPr lang="es-AR" sz="2700" b="1" baseline="-25000" dirty="0" smtClean="0">
                <a:solidFill>
                  <a:srgbClr val="000000"/>
                </a:solidFill>
                <a:latin typeface="Times New Roman" pitchFamily="18" charset="0"/>
                <a:ea typeface="Times New Roman"/>
                <a:cs typeface="Times New Roman" pitchFamily="18" charset="0"/>
              </a:rPr>
              <a:t>4(l)</a:t>
            </a:r>
            <a:r>
              <a:rPr lang="es-AR" sz="2700" b="1" dirty="0" smtClean="0">
                <a:solidFill>
                  <a:srgbClr val="000000"/>
                </a:solidFill>
                <a:latin typeface="Times New Roman" pitchFamily="18" charset="0"/>
                <a:ea typeface="Times New Roman"/>
                <a:cs typeface="Times New Roman" pitchFamily="18" charset="0"/>
              </a:rPr>
              <a:t> </a:t>
            </a:r>
            <a:r>
              <a:rPr lang="es-AR" sz="2700" b="1" dirty="0" err="1" smtClean="0">
                <a:solidFill>
                  <a:srgbClr val="000000"/>
                </a:solidFill>
                <a:latin typeface="Times New Roman" pitchFamily="18" charset="0"/>
                <a:ea typeface="Times New Roman"/>
                <a:cs typeface="Times New Roman" pitchFamily="18" charset="0"/>
              </a:rPr>
              <a:t>được</a:t>
            </a:r>
            <a:r>
              <a:rPr lang="es-AR" sz="2700" b="1" dirty="0" smtClean="0">
                <a:solidFill>
                  <a:srgbClr val="000000"/>
                </a:solidFill>
                <a:latin typeface="Times New Roman" pitchFamily="18" charset="0"/>
                <a:ea typeface="Times New Roman"/>
                <a:cs typeface="Times New Roman" pitchFamily="18" charset="0"/>
              </a:rPr>
              <a:t> </a:t>
            </a:r>
            <a:r>
              <a:rPr lang="es-AR" sz="2700" b="1" dirty="0" err="1" smtClean="0">
                <a:solidFill>
                  <a:srgbClr val="000000"/>
                </a:solidFill>
                <a:latin typeface="Times New Roman" pitchFamily="18" charset="0"/>
                <a:ea typeface="Times New Roman"/>
                <a:cs typeface="Times New Roman" pitchFamily="18" charset="0"/>
              </a:rPr>
              <a:t>gọi</a:t>
            </a:r>
            <a:r>
              <a:rPr lang="es-AR" sz="2700" b="1" dirty="0" smtClean="0">
                <a:solidFill>
                  <a:srgbClr val="000000"/>
                </a:solidFill>
                <a:latin typeface="Times New Roman" pitchFamily="18" charset="0"/>
                <a:ea typeface="Times New Roman"/>
                <a:cs typeface="Times New Roman" pitchFamily="18" charset="0"/>
              </a:rPr>
              <a:t> </a:t>
            </a:r>
            <a:r>
              <a:rPr lang="es-AR" sz="2700" b="1" dirty="0" err="1" smtClean="0">
                <a:solidFill>
                  <a:srgbClr val="000000"/>
                </a:solidFill>
                <a:latin typeface="Times New Roman" pitchFamily="18" charset="0"/>
                <a:ea typeface="Times New Roman"/>
                <a:cs typeface="Times New Roman" pitchFamily="18" charset="0"/>
              </a:rPr>
              <a:t>là</a:t>
            </a:r>
            <a:r>
              <a:rPr lang="es-AR" sz="2700" b="1" dirty="0" smtClean="0">
                <a:solidFill>
                  <a:srgbClr val="000000"/>
                </a:solidFill>
                <a:latin typeface="Times New Roman" pitchFamily="18" charset="0"/>
                <a:ea typeface="Times New Roman"/>
                <a:cs typeface="Times New Roman" pitchFamily="18" charset="0"/>
              </a:rPr>
              <a:t>:</a:t>
            </a:r>
          </a:p>
        </p:txBody>
      </p:sp>
      <p:sp>
        <p:nvSpPr>
          <p:cNvPr id="20" name="Rectangle 19"/>
          <p:cNvSpPr/>
          <p:nvPr/>
        </p:nvSpPr>
        <p:spPr>
          <a:xfrm>
            <a:off x="2514600" y="2252370"/>
            <a:ext cx="4113869" cy="3539430"/>
          </a:xfrm>
          <a:prstGeom prst="rect">
            <a:avLst/>
          </a:prstGeom>
        </p:spPr>
        <p:txBody>
          <a:bodyPr wrap="square">
            <a:spAutoFit/>
          </a:bodyPr>
          <a:lstStyle/>
          <a:p>
            <a:pPr>
              <a:lnSpc>
                <a:spcPct val="200000"/>
              </a:lnSpc>
            </a:pPr>
            <a:r>
              <a:rPr lang="es-AR" sz="2800" dirty="0" err="1" smtClean="0">
                <a:solidFill>
                  <a:srgbClr val="000000"/>
                </a:solidFill>
                <a:latin typeface="Times New Roman" pitchFamily="18" charset="0"/>
                <a:ea typeface="Times New Roman"/>
                <a:cs typeface="Times New Roman" pitchFamily="18" charset="0"/>
              </a:rPr>
              <a:t>Phản</a:t>
            </a:r>
            <a:r>
              <a:rPr lang="es-AR" sz="2800" dirty="0" smtClean="0">
                <a:solidFill>
                  <a:srgbClr val="000000"/>
                </a:solidFill>
                <a:latin typeface="Times New Roman" pitchFamily="18" charset="0"/>
                <a:ea typeface="Times New Roman"/>
                <a:cs typeface="Times New Roman" pitchFamily="18" charset="0"/>
              </a:rPr>
              <a:t> </a:t>
            </a:r>
            <a:r>
              <a:rPr lang="es-AR" sz="2800" dirty="0" err="1" smtClean="0">
                <a:solidFill>
                  <a:srgbClr val="000000"/>
                </a:solidFill>
                <a:latin typeface="Times New Roman" pitchFamily="18" charset="0"/>
                <a:ea typeface="Times New Roman"/>
                <a:cs typeface="Times New Roman" pitchFamily="18" charset="0"/>
              </a:rPr>
              <a:t>ứng</a:t>
            </a:r>
            <a:r>
              <a:rPr lang="es-AR" sz="2800" dirty="0" smtClean="0">
                <a:solidFill>
                  <a:srgbClr val="000000"/>
                </a:solidFill>
                <a:latin typeface="Times New Roman" pitchFamily="18" charset="0"/>
                <a:ea typeface="Times New Roman"/>
                <a:cs typeface="Times New Roman" pitchFamily="18" charset="0"/>
              </a:rPr>
              <a:t> </a:t>
            </a:r>
            <a:r>
              <a:rPr lang="es-AR" sz="2800" dirty="0" err="1" smtClean="0">
                <a:solidFill>
                  <a:srgbClr val="000000"/>
                </a:solidFill>
                <a:latin typeface="Times New Roman" pitchFamily="18" charset="0"/>
                <a:ea typeface="Times New Roman"/>
                <a:cs typeface="Times New Roman" pitchFamily="18" charset="0"/>
              </a:rPr>
              <a:t>phân</a:t>
            </a:r>
            <a:r>
              <a:rPr lang="es-AR" sz="2800" dirty="0" smtClean="0">
                <a:solidFill>
                  <a:srgbClr val="000000"/>
                </a:solidFill>
                <a:latin typeface="Times New Roman" pitchFamily="18" charset="0"/>
                <a:ea typeface="Times New Roman"/>
                <a:cs typeface="Times New Roman" pitchFamily="18" charset="0"/>
              </a:rPr>
              <a:t> </a:t>
            </a:r>
            <a:r>
              <a:rPr lang="es-AR" sz="2800" dirty="0" err="1" smtClean="0">
                <a:solidFill>
                  <a:srgbClr val="000000"/>
                </a:solidFill>
                <a:latin typeface="Times New Roman" pitchFamily="18" charset="0"/>
                <a:ea typeface="Times New Roman"/>
                <a:cs typeface="Times New Roman" pitchFamily="18" charset="0"/>
              </a:rPr>
              <a:t>hủy</a:t>
            </a:r>
            <a:endParaRPr lang="es-AR" sz="2800" dirty="0" smtClean="0">
              <a:solidFill>
                <a:srgbClr val="000000"/>
              </a:solidFill>
              <a:latin typeface="Times New Roman" pitchFamily="18" charset="0"/>
              <a:ea typeface="Times New Roman"/>
              <a:cs typeface="Times New Roman" pitchFamily="18" charset="0"/>
            </a:endParaRPr>
          </a:p>
          <a:p>
            <a:pPr>
              <a:lnSpc>
                <a:spcPct val="200000"/>
              </a:lnSpc>
            </a:pPr>
            <a:r>
              <a:rPr lang="es-AR" sz="2800" dirty="0" err="1">
                <a:solidFill>
                  <a:srgbClr val="000000"/>
                </a:solidFill>
                <a:latin typeface="Times New Roman" pitchFamily="18" charset="0"/>
                <a:ea typeface="Times New Roman"/>
                <a:cs typeface="Times New Roman" pitchFamily="18" charset="0"/>
              </a:rPr>
              <a:t>Phản</a:t>
            </a:r>
            <a:r>
              <a:rPr lang="es-AR" sz="2800" dirty="0">
                <a:solidFill>
                  <a:srgbClr val="000000"/>
                </a:solidFill>
                <a:latin typeface="Times New Roman" pitchFamily="18" charset="0"/>
                <a:ea typeface="Times New Roman"/>
                <a:cs typeface="Times New Roman" pitchFamily="18" charset="0"/>
              </a:rPr>
              <a:t> </a:t>
            </a:r>
            <a:r>
              <a:rPr lang="es-AR" sz="2800" dirty="0" err="1">
                <a:solidFill>
                  <a:srgbClr val="000000"/>
                </a:solidFill>
                <a:latin typeface="Times New Roman" pitchFamily="18" charset="0"/>
                <a:ea typeface="Times New Roman"/>
                <a:cs typeface="Times New Roman" pitchFamily="18" charset="0"/>
              </a:rPr>
              <a:t>ứng</a:t>
            </a:r>
            <a:r>
              <a:rPr lang="es-AR" sz="2800" dirty="0">
                <a:solidFill>
                  <a:srgbClr val="000000"/>
                </a:solidFill>
                <a:latin typeface="Times New Roman" pitchFamily="18" charset="0"/>
                <a:ea typeface="Times New Roman"/>
                <a:cs typeface="Times New Roman" pitchFamily="18" charset="0"/>
              </a:rPr>
              <a:t> </a:t>
            </a:r>
            <a:r>
              <a:rPr lang="es-AR" sz="2800" dirty="0" err="1">
                <a:solidFill>
                  <a:srgbClr val="000000"/>
                </a:solidFill>
                <a:latin typeface="Times New Roman" pitchFamily="18" charset="0"/>
                <a:ea typeface="Times New Roman"/>
                <a:cs typeface="Times New Roman" pitchFamily="18" charset="0"/>
              </a:rPr>
              <a:t>trung</a:t>
            </a:r>
            <a:r>
              <a:rPr lang="es-AR" sz="2800" dirty="0">
                <a:solidFill>
                  <a:srgbClr val="000000"/>
                </a:solidFill>
                <a:latin typeface="Times New Roman" pitchFamily="18" charset="0"/>
                <a:ea typeface="Times New Roman"/>
                <a:cs typeface="Times New Roman" pitchFamily="18" charset="0"/>
              </a:rPr>
              <a:t> </a:t>
            </a:r>
            <a:r>
              <a:rPr lang="es-AR" sz="2800" dirty="0" err="1">
                <a:solidFill>
                  <a:srgbClr val="000000"/>
                </a:solidFill>
                <a:latin typeface="Times New Roman" pitchFamily="18" charset="0"/>
                <a:ea typeface="Times New Roman"/>
                <a:cs typeface="Times New Roman" pitchFamily="18" charset="0"/>
              </a:rPr>
              <a:t>hòa</a:t>
            </a:r>
            <a:endParaRPr lang="es-AR" sz="2800" dirty="0">
              <a:solidFill>
                <a:srgbClr val="000000"/>
              </a:solidFill>
              <a:latin typeface="Times New Roman" pitchFamily="18" charset="0"/>
              <a:ea typeface="Times New Roman"/>
              <a:cs typeface="Times New Roman" pitchFamily="18" charset="0"/>
            </a:endParaRPr>
          </a:p>
          <a:p>
            <a:pPr>
              <a:lnSpc>
                <a:spcPct val="200000"/>
              </a:lnSpc>
            </a:pPr>
            <a:r>
              <a:rPr lang="es-AR" sz="2800" dirty="0" err="1" smtClean="0">
                <a:solidFill>
                  <a:srgbClr val="000000"/>
                </a:solidFill>
                <a:latin typeface="Times New Roman" pitchFamily="18" charset="0"/>
                <a:ea typeface="Times New Roman"/>
                <a:cs typeface="Times New Roman" pitchFamily="18" charset="0"/>
              </a:rPr>
              <a:t>Phản</a:t>
            </a:r>
            <a:r>
              <a:rPr lang="es-AR" sz="2800" dirty="0" smtClean="0">
                <a:solidFill>
                  <a:srgbClr val="000000"/>
                </a:solidFill>
                <a:latin typeface="Times New Roman" pitchFamily="18" charset="0"/>
                <a:ea typeface="Times New Roman"/>
                <a:cs typeface="Times New Roman" pitchFamily="18" charset="0"/>
              </a:rPr>
              <a:t> </a:t>
            </a:r>
            <a:r>
              <a:rPr lang="es-AR" sz="2800" dirty="0" err="1" smtClean="0">
                <a:solidFill>
                  <a:srgbClr val="000000"/>
                </a:solidFill>
                <a:latin typeface="Times New Roman" pitchFamily="18" charset="0"/>
                <a:ea typeface="Times New Roman"/>
                <a:cs typeface="Times New Roman" pitchFamily="18" charset="0"/>
              </a:rPr>
              <a:t>ứng</a:t>
            </a:r>
            <a:r>
              <a:rPr lang="es-AR" sz="2800" dirty="0" smtClean="0">
                <a:solidFill>
                  <a:srgbClr val="000000"/>
                </a:solidFill>
                <a:latin typeface="Times New Roman" pitchFamily="18" charset="0"/>
                <a:ea typeface="Times New Roman"/>
                <a:cs typeface="Times New Roman" pitchFamily="18" charset="0"/>
              </a:rPr>
              <a:t> </a:t>
            </a:r>
            <a:r>
              <a:rPr lang="es-AR" sz="2800" dirty="0" err="1" smtClean="0">
                <a:solidFill>
                  <a:srgbClr val="000000"/>
                </a:solidFill>
                <a:latin typeface="Times New Roman" pitchFamily="18" charset="0"/>
                <a:ea typeface="Times New Roman"/>
                <a:cs typeface="Times New Roman" pitchFamily="18" charset="0"/>
              </a:rPr>
              <a:t>hóa</a:t>
            </a:r>
            <a:r>
              <a:rPr lang="es-AR" sz="2800" dirty="0" smtClean="0">
                <a:solidFill>
                  <a:srgbClr val="000000"/>
                </a:solidFill>
                <a:latin typeface="Times New Roman" pitchFamily="18" charset="0"/>
                <a:ea typeface="Times New Roman"/>
                <a:cs typeface="Times New Roman" pitchFamily="18" charset="0"/>
              </a:rPr>
              <a:t> </a:t>
            </a:r>
            <a:r>
              <a:rPr lang="es-AR" sz="2800" dirty="0" err="1" smtClean="0">
                <a:solidFill>
                  <a:srgbClr val="000000"/>
                </a:solidFill>
                <a:latin typeface="Times New Roman" pitchFamily="18" charset="0"/>
                <a:ea typeface="Times New Roman"/>
                <a:cs typeface="Times New Roman" pitchFamily="18" charset="0"/>
              </a:rPr>
              <a:t>hợp</a:t>
            </a:r>
            <a:endParaRPr lang="es-AR" sz="2800" dirty="0" smtClean="0">
              <a:solidFill>
                <a:srgbClr val="000000"/>
              </a:solidFill>
              <a:latin typeface="Times New Roman" pitchFamily="18" charset="0"/>
              <a:ea typeface="Times New Roman"/>
              <a:cs typeface="Times New Roman" pitchFamily="18" charset="0"/>
            </a:endParaRPr>
          </a:p>
          <a:p>
            <a:pPr>
              <a:lnSpc>
                <a:spcPct val="200000"/>
              </a:lnSpc>
            </a:pPr>
            <a:r>
              <a:rPr lang="es-AR" sz="2800" dirty="0" err="1" smtClean="0">
                <a:solidFill>
                  <a:srgbClr val="000000"/>
                </a:solidFill>
                <a:latin typeface="Times New Roman" pitchFamily="18" charset="0"/>
                <a:ea typeface="Times New Roman"/>
                <a:cs typeface="Times New Roman" pitchFamily="18" charset="0"/>
              </a:rPr>
              <a:t>Phản</a:t>
            </a:r>
            <a:r>
              <a:rPr lang="es-AR" sz="2800" dirty="0" smtClean="0">
                <a:solidFill>
                  <a:srgbClr val="000000"/>
                </a:solidFill>
                <a:latin typeface="Times New Roman" pitchFamily="18" charset="0"/>
                <a:ea typeface="Times New Roman"/>
                <a:cs typeface="Times New Roman" pitchFamily="18" charset="0"/>
              </a:rPr>
              <a:t> </a:t>
            </a:r>
            <a:r>
              <a:rPr lang="es-AR" sz="2800" dirty="0" err="1" smtClean="0">
                <a:solidFill>
                  <a:srgbClr val="000000"/>
                </a:solidFill>
                <a:latin typeface="Times New Roman" pitchFamily="18" charset="0"/>
                <a:ea typeface="Times New Roman"/>
                <a:cs typeface="Times New Roman" pitchFamily="18" charset="0"/>
              </a:rPr>
              <a:t>ứng</a:t>
            </a:r>
            <a:r>
              <a:rPr lang="es-AR" sz="2800" dirty="0" smtClean="0">
                <a:solidFill>
                  <a:srgbClr val="000000"/>
                </a:solidFill>
                <a:latin typeface="Times New Roman" pitchFamily="18" charset="0"/>
                <a:ea typeface="Times New Roman"/>
                <a:cs typeface="Times New Roman" pitchFamily="18" charset="0"/>
              </a:rPr>
              <a:t> </a:t>
            </a:r>
            <a:r>
              <a:rPr lang="es-AR" sz="2800" dirty="0" err="1" smtClean="0">
                <a:solidFill>
                  <a:srgbClr val="000000"/>
                </a:solidFill>
                <a:latin typeface="Times New Roman" pitchFamily="18" charset="0"/>
                <a:ea typeface="Times New Roman"/>
                <a:cs typeface="Times New Roman" pitchFamily="18" charset="0"/>
              </a:rPr>
              <a:t>thế</a:t>
            </a:r>
            <a:endParaRPr lang="es-AR" sz="2800" dirty="0" smtClean="0">
              <a:solidFill>
                <a:srgbClr val="000000"/>
              </a:solidFill>
              <a:latin typeface="Times New Roman" pitchFamily="18" charset="0"/>
              <a:ea typeface="Times New Roman"/>
              <a:cs typeface="Times New Roman" pitchFamily="18" charset="0"/>
            </a:endParaRPr>
          </a:p>
        </p:txBody>
      </p:sp>
      <p:sp>
        <p:nvSpPr>
          <p:cNvPr id="21" name="Rounded Rectangle 20"/>
          <p:cNvSpPr/>
          <p:nvPr/>
        </p:nvSpPr>
        <p:spPr>
          <a:xfrm>
            <a:off x="1846119" y="2590800"/>
            <a:ext cx="516081" cy="471055"/>
          </a:xfrm>
          <a:prstGeom prst="roundRect">
            <a:avLst/>
          </a:prstGeom>
          <a:solidFill>
            <a:srgbClr val="54E82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b="1" dirty="0">
                <a:solidFill>
                  <a:schemeClr val="tx1"/>
                </a:solidFill>
                <a:latin typeface="Times New Roman" panose="02020603050405020304" pitchFamily="18" charset="0"/>
                <a:cs typeface="Times New Roman" panose="02020603050405020304" pitchFamily="18" charset="0"/>
              </a:rPr>
              <a:t>A</a:t>
            </a:r>
          </a:p>
        </p:txBody>
      </p:sp>
      <p:sp>
        <p:nvSpPr>
          <p:cNvPr id="22" name="Rounded Rectangle 21"/>
          <p:cNvSpPr/>
          <p:nvPr/>
        </p:nvSpPr>
        <p:spPr>
          <a:xfrm>
            <a:off x="1846119" y="3429000"/>
            <a:ext cx="516081" cy="471055"/>
          </a:xfrm>
          <a:prstGeom prst="roundRect">
            <a:avLst/>
          </a:prstGeom>
          <a:solidFill>
            <a:srgbClr val="54E82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b="1" dirty="0">
                <a:solidFill>
                  <a:schemeClr val="tx1"/>
                </a:solidFill>
                <a:latin typeface="Times New Roman" panose="02020603050405020304" pitchFamily="18" charset="0"/>
                <a:cs typeface="Times New Roman" panose="02020603050405020304" pitchFamily="18" charset="0"/>
              </a:rPr>
              <a:t>B</a:t>
            </a:r>
          </a:p>
        </p:txBody>
      </p:sp>
      <p:sp>
        <p:nvSpPr>
          <p:cNvPr id="25" name="Rounded Rectangle 24"/>
          <p:cNvSpPr/>
          <p:nvPr/>
        </p:nvSpPr>
        <p:spPr>
          <a:xfrm>
            <a:off x="1846119" y="4267200"/>
            <a:ext cx="516081" cy="471055"/>
          </a:xfrm>
          <a:prstGeom prst="roundRect">
            <a:avLst/>
          </a:prstGeom>
          <a:solidFill>
            <a:srgbClr val="54E82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b="1" dirty="0">
                <a:solidFill>
                  <a:schemeClr val="tx1"/>
                </a:solidFill>
                <a:latin typeface="Times New Roman" panose="02020603050405020304" pitchFamily="18" charset="0"/>
                <a:cs typeface="Times New Roman" panose="02020603050405020304" pitchFamily="18" charset="0"/>
              </a:rPr>
              <a:t>C</a:t>
            </a:r>
          </a:p>
        </p:txBody>
      </p:sp>
      <p:sp>
        <p:nvSpPr>
          <p:cNvPr id="27" name="Rounded Rectangle 26"/>
          <p:cNvSpPr/>
          <p:nvPr/>
        </p:nvSpPr>
        <p:spPr>
          <a:xfrm>
            <a:off x="1846119" y="5091545"/>
            <a:ext cx="516081" cy="471055"/>
          </a:xfrm>
          <a:prstGeom prst="roundRect">
            <a:avLst/>
          </a:prstGeom>
          <a:solidFill>
            <a:srgbClr val="54E82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b="1" dirty="0">
                <a:solidFill>
                  <a:schemeClr val="tx1"/>
                </a:solidFill>
                <a:latin typeface="Times New Roman" panose="02020603050405020304" pitchFamily="18" charset="0"/>
                <a:cs typeface="Times New Roman" panose="02020603050405020304" pitchFamily="18" charset="0"/>
              </a:rPr>
              <a:t>D</a:t>
            </a:r>
          </a:p>
        </p:txBody>
      </p:sp>
      <p:pic>
        <p:nvPicPr>
          <p:cNvPr id="23" name="Picture 2" descr="Kết quả hình ảnh cho icon mế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7582" y="2226035"/>
            <a:ext cx="1200584" cy="1200584"/>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Kết quả hình ảnh cho icon mế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290" y="5097140"/>
            <a:ext cx="1099762" cy="109976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Kết quả hình ảnh cho icon mế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603" y="4065628"/>
            <a:ext cx="1210383" cy="1210383"/>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descr="Kết quả hình ảnh cho icon vỗ ta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2707" y="3349580"/>
            <a:ext cx="1390333" cy="91762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2" descr="dau hoi"/>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6849" y="1422872"/>
            <a:ext cx="361466" cy="514066"/>
          </a:xfrm>
          <a:prstGeom prst="rect">
            <a:avLst/>
          </a:prstGeom>
          <a:solidFill>
            <a:srgbClr val="D1DE22"/>
          </a:solidFill>
          <a:ln w="88900" cap="sq" cmpd="thickThin">
            <a:solidFill>
              <a:srgbClr val="FF0000"/>
            </a:solidFill>
            <a:prstDash val="solid"/>
            <a:miter lim="800000"/>
          </a:ln>
          <a:effectLst>
            <a:innerShdw blurRad="76200">
              <a:srgbClr val="000000"/>
            </a:innerShdw>
          </a:effectLst>
        </p:spPr>
      </p:pic>
      <p:sp>
        <p:nvSpPr>
          <p:cNvPr id="26" name="Oval 25"/>
          <p:cNvSpPr/>
          <p:nvPr/>
        </p:nvSpPr>
        <p:spPr>
          <a:xfrm>
            <a:off x="8001000" y="37704"/>
            <a:ext cx="1143000" cy="1066800"/>
          </a:xfrm>
          <a:prstGeom prst="ellipse">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4400" b="1" dirty="0" smtClean="0">
                <a:solidFill>
                  <a:srgbClr val="FF0000"/>
                </a:solidFill>
                <a:latin typeface="Times New Roman" panose="02020603050405020304" pitchFamily="18" charset="0"/>
                <a:cs typeface="Times New Roman" panose="02020603050405020304" pitchFamily="18" charset="0"/>
              </a:rPr>
              <a:t>0</a:t>
            </a:r>
            <a:endParaRPr lang="en-US" sz="4400" b="1" dirty="0">
              <a:solidFill>
                <a:srgbClr val="FF0000"/>
              </a:solidFill>
              <a:latin typeface="Times New Roman" panose="02020603050405020304" pitchFamily="18" charset="0"/>
              <a:cs typeface="Times New Roman" panose="02020603050405020304" pitchFamily="18" charset="0"/>
            </a:endParaRPr>
          </a:p>
        </p:txBody>
      </p:sp>
      <p:pic>
        <p:nvPicPr>
          <p:cNvPr id="32" name="Picture 19" descr="j023413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36822" y="-72159"/>
            <a:ext cx="1139536" cy="1136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Oval 32"/>
          <p:cNvSpPr/>
          <p:nvPr/>
        </p:nvSpPr>
        <p:spPr>
          <a:xfrm>
            <a:off x="8001000" y="76200"/>
            <a:ext cx="1143000" cy="1066800"/>
          </a:xfrm>
          <a:prstGeom prst="ellipse">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4400" b="1" dirty="0">
                <a:solidFill>
                  <a:srgbClr val="FF0000"/>
                </a:solidFill>
                <a:latin typeface="Times New Roman" panose="02020603050405020304" pitchFamily="18" charset="0"/>
                <a:cs typeface="Times New Roman" panose="02020603050405020304" pitchFamily="18" charset="0"/>
              </a:rPr>
              <a:t>1</a:t>
            </a:r>
          </a:p>
        </p:txBody>
      </p:sp>
      <p:sp>
        <p:nvSpPr>
          <p:cNvPr id="34" name="Oval 33"/>
          <p:cNvSpPr/>
          <p:nvPr/>
        </p:nvSpPr>
        <p:spPr>
          <a:xfrm>
            <a:off x="8001000" y="76200"/>
            <a:ext cx="1143000" cy="1066800"/>
          </a:xfrm>
          <a:prstGeom prst="ellipse">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4400" b="1" dirty="0">
                <a:solidFill>
                  <a:srgbClr val="FF0000"/>
                </a:solidFill>
                <a:latin typeface="Times New Roman" panose="02020603050405020304" pitchFamily="18" charset="0"/>
                <a:cs typeface="Times New Roman" panose="02020603050405020304" pitchFamily="18" charset="0"/>
              </a:rPr>
              <a:t>2</a:t>
            </a:r>
          </a:p>
        </p:txBody>
      </p:sp>
      <p:sp>
        <p:nvSpPr>
          <p:cNvPr id="35" name="Oval 34"/>
          <p:cNvSpPr/>
          <p:nvPr/>
        </p:nvSpPr>
        <p:spPr>
          <a:xfrm>
            <a:off x="8001000" y="76200"/>
            <a:ext cx="1143000" cy="1066800"/>
          </a:xfrm>
          <a:prstGeom prst="ellipse">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4400" b="1" dirty="0">
                <a:solidFill>
                  <a:srgbClr val="FF0000"/>
                </a:solidFill>
                <a:latin typeface="Times New Roman" panose="02020603050405020304" pitchFamily="18" charset="0"/>
                <a:cs typeface="Times New Roman" panose="02020603050405020304" pitchFamily="18" charset="0"/>
              </a:rPr>
              <a:t>3</a:t>
            </a:r>
          </a:p>
        </p:txBody>
      </p:sp>
      <p:sp>
        <p:nvSpPr>
          <p:cNvPr id="36" name="Oval 35"/>
          <p:cNvSpPr/>
          <p:nvPr/>
        </p:nvSpPr>
        <p:spPr>
          <a:xfrm>
            <a:off x="8001000" y="76200"/>
            <a:ext cx="1143000" cy="1066800"/>
          </a:xfrm>
          <a:prstGeom prst="ellipse">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4400" b="1" dirty="0">
                <a:solidFill>
                  <a:srgbClr val="FF0000"/>
                </a:solidFill>
                <a:latin typeface="Times New Roman" panose="02020603050405020304" pitchFamily="18" charset="0"/>
                <a:cs typeface="Times New Roman" panose="02020603050405020304" pitchFamily="18" charset="0"/>
              </a:rPr>
              <a:t>4</a:t>
            </a:r>
          </a:p>
        </p:txBody>
      </p:sp>
      <p:sp>
        <p:nvSpPr>
          <p:cNvPr id="37" name="Oval 36"/>
          <p:cNvSpPr/>
          <p:nvPr/>
        </p:nvSpPr>
        <p:spPr>
          <a:xfrm>
            <a:off x="8001000" y="76200"/>
            <a:ext cx="1143000" cy="1066800"/>
          </a:xfrm>
          <a:prstGeom prst="ellipse">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4400" b="1" dirty="0">
                <a:solidFill>
                  <a:srgbClr val="FF0000"/>
                </a:solidFill>
                <a:latin typeface="Times New Roman" panose="02020603050405020304" pitchFamily="18" charset="0"/>
                <a:cs typeface="Times New Roman" panose="02020603050405020304" pitchFamily="18" charset="0"/>
              </a:rPr>
              <a:t>5</a:t>
            </a:r>
          </a:p>
        </p:txBody>
      </p:sp>
      <p:sp>
        <p:nvSpPr>
          <p:cNvPr id="38" name="Oval 37"/>
          <p:cNvSpPr/>
          <p:nvPr/>
        </p:nvSpPr>
        <p:spPr>
          <a:xfrm>
            <a:off x="8001000" y="76200"/>
            <a:ext cx="1143000" cy="1066800"/>
          </a:xfrm>
          <a:prstGeom prst="ellipse">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4400" b="1" dirty="0">
                <a:solidFill>
                  <a:srgbClr val="FF0000"/>
                </a:solidFill>
                <a:latin typeface="Times New Roman" panose="02020603050405020304" pitchFamily="18" charset="0"/>
                <a:cs typeface="Times New Roman" panose="02020603050405020304" pitchFamily="18" charset="0"/>
              </a:rPr>
              <a:t>6</a:t>
            </a:r>
          </a:p>
        </p:txBody>
      </p:sp>
      <p:sp>
        <p:nvSpPr>
          <p:cNvPr id="39" name="Oval 38"/>
          <p:cNvSpPr/>
          <p:nvPr/>
        </p:nvSpPr>
        <p:spPr>
          <a:xfrm>
            <a:off x="8001000" y="76200"/>
            <a:ext cx="1143000" cy="1066800"/>
          </a:xfrm>
          <a:prstGeom prst="ellipse">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4400" b="1" dirty="0">
                <a:solidFill>
                  <a:srgbClr val="FF0000"/>
                </a:solidFill>
                <a:latin typeface="Times New Roman" panose="02020603050405020304" pitchFamily="18" charset="0"/>
                <a:cs typeface="Times New Roman" panose="02020603050405020304" pitchFamily="18" charset="0"/>
              </a:rPr>
              <a:t>7</a:t>
            </a:r>
          </a:p>
        </p:txBody>
      </p:sp>
      <p:sp>
        <p:nvSpPr>
          <p:cNvPr id="40" name="Oval 39"/>
          <p:cNvSpPr/>
          <p:nvPr/>
        </p:nvSpPr>
        <p:spPr>
          <a:xfrm>
            <a:off x="8022771" y="76200"/>
            <a:ext cx="1143000" cy="1066800"/>
          </a:xfrm>
          <a:prstGeom prst="ellipse">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4400" b="1" dirty="0" smtClean="0">
                <a:solidFill>
                  <a:srgbClr val="FF0000"/>
                </a:solidFill>
                <a:latin typeface="Times New Roman" panose="02020603050405020304" pitchFamily="18" charset="0"/>
                <a:cs typeface="Times New Roman" panose="02020603050405020304" pitchFamily="18" charset="0"/>
              </a:rPr>
              <a:t>8</a:t>
            </a:r>
            <a:endParaRPr lang="en-US" sz="4400" b="1" dirty="0">
              <a:solidFill>
                <a:srgbClr val="FF0000"/>
              </a:solidFill>
              <a:latin typeface="Times New Roman" panose="02020603050405020304" pitchFamily="18" charset="0"/>
              <a:cs typeface="Times New Roman" panose="02020603050405020304" pitchFamily="18" charset="0"/>
            </a:endParaRPr>
          </a:p>
        </p:txBody>
      </p:sp>
      <p:sp>
        <p:nvSpPr>
          <p:cNvPr id="41" name="Oval 40"/>
          <p:cNvSpPr/>
          <p:nvPr/>
        </p:nvSpPr>
        <p:spPr>
          <a:xfrm>
            <a:off x="8001000" y="76200"/>
            <a:ext cx="1143000" cy="1066800"/>
          </a:xfrm>
          <a:prstGeom prst="ellipse">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4400" b="1" dirty="0">
                <a:solidFill>
                  <a:srgbClr val="FF0000"/>
                </a:solidFill>
                <a:latin typeface="Times New Roman" panose="02020603050405020304" pitchFamily="18" charset="0"/>
                <a:cs typeface="Times New Roman" panose="02020603050405020304" pitchFamily="18" charset="0"/>
              </a:rPr>
              <a:t>9</a:t>
            </a:r>
          </a:p>
        </p:txBody>
      </p:sp>
      <p:sp>
        <p:nvSpPr>
          <p:cNvPr id="42" name="Oval 41"/>
          <p:cNvSpPr/>
          <p:nvPr/>
        </p:nvSpPr>
        <p:spPr>
          <a:xfrm>
            <a:off x="8001000" y="76200"/>
            <a:ext cx="1143000" cy="1066800"/>
          </a:xfrm>
          <a:prstGeom prst="ellipse">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4400" b="1" dirty="0" smtClean="0">
                <a:solidFill>
                  <a:srgbClr val="FF0000"/>
                </a:solidFill>
                <a:latin typeface="Times New Roman" panose="02020603050405020304" pitchFamily="18" charset="0"/>
                <a:cs typeface="Times New Roman" panose="02020603050405020304" pitchFamily="18" charset="0"/>
              </a:rPr>
              <a:t>10</a:t>
            </a:r>
            <a:endParaRPr lang="en-US" sz="4400" b="1" dirty="0">
              <a:solidFill>
                <a:srgbClr val="FF0000"/>
              </a:solidFill>
              <a:latin typeface="Times New Roman" panose="02020603050405020304" pitchFamily="18" charset="0"/>
              <a:cs typeface="Times New Roman" panose="02020603050405020304" pitchFamily="18" charset="0"/>
            </a:endParaRPr>
          </a:p>
        </p:txBody>
      </p:sp>
      <p:sp>
        <p:nvSpPr>
          <p:cNvPr id="43" name="Oval 42"/>
          <p:cNvSpPr/>
          <p:nvPr/>
        </p:nvSpPr>
        <p:spPr>
          <a:xfrm>
            <a:off x="7364184" y="37704"/>
            <a:ext cx="1823358" cy="1066800"/>
          </a:xfrm>
          <a:prstGeom prst="ellipse">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400" b="1" dirty="0" err="1" smtClean="0">
                <a:solidFill>
                  <a:srgbClr val="FF0000"/>
                </a:solidFill>
                <a:latin typeface="Times New Roman" panose="02020603050405020304" pitchFamily="18" charset="0"/>
                <a:cs typeface="Times New Roman" panose="02020603050405020304" pitchFamily="18" charset="0"/>
              </a:rPr>
              <a:t>Hết</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giờ</a:t>
            </a:r>
            <a:endParaRPr 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9277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750"/>
                                        <p:tgtEl>
                                          <p:spTgt spid="42"/>
                                        </p:tgtEl>
                                      </p:cBhvr>
                                    </p:animEffect>
                                    <p:set>
                                      <p:cBhvr>
                                        <p:cTn id="7" dur="1" fill="hold">
                                          <p:stCondLst>
                                            <p:cond delay="749"/>
                                          </p:stCondLst>
                                        </p:cTn>
                                        <p:tgtEl>
                                          <p:spTgt spid="42"/>
                                        </p:tgtEl>
                                        <p:attrNameLst>
                                          <p:attrName>style.visibility</p:attrName>
                                        </p:attrNameLst>
                                      </p:cBhvr>
                                      <p:to>
                                        <p:strVal val="hidden"/>
                                      </p:to>
                                    </p:set>
                                  </p:childTnLst>
                                </p:cTn>
                              </p:par>
                            </p:childTnLst>
                          </p:cTn>
                        </p:par>
                        <p:par>
                          <p:cTn id="8" fill="hold">
                            <p:stCondLst>
                              <p:cond delay="750"/>
                            </p:stCondLst>
                            <p:childTnLst>
                              <p:par>
                                <p:cTn id="9" presetID="6" presetClass="exit" presetSubtype="32" fill="hold" grpId="0" nodeType="afterEffect">
                                  <p:stCondLst>
                                    <p:cond delay="0"/>
                                  </p:stCondLst>
                                  <p:childTnLst>
                                    <p:animEffect transition="out" filter="circle(out)">
                                      <p:cBhvr>
                                        <p:cTn id="10" dur="1000"/>
                                        <p:tgtEl>
                                          <p:spTgt spid="41"/>
                                        </p:tgtEl>
                                      </p:cBhvr>
                                    </p:animEffect>
                                    <p:set>
                                      <p:cBhvr>
                                        <p:cTn id="11" dur="1" fill="hold">
                                          <p:stCondLst>
                                            <p:cond delay="999"/>
                                          </p:stCondLst>
                                        </p:cTn>
                                        <p:tgtEl>
                                          <p:spTgt spid="41"/>
                                        </p:tgtEl>
                                        <p:attrNameLst>
                                          <p:attrName>style.visibility</p:attrName>
                                        </p:attrNameLst>
                                      </p:cBhvr>
                                      <p:to>
                                        <p:strVal val="hidden"/>
                                      </p:to>
                                    </p:set>
                                  </p:childTnLst>
                                </p:cTn>
                              </p:par>
                            </p:childTnLst>
                          </p:cTn>
                        </p:par>
                        <p:par>
                          <p:cTn id="12" fill="hold">
                            <p:stCondLst>
                              <p:cond delay="1750"/>
                            </p:stCondLst>
                            <p:childTnLst>
                              <p:par>
                                <p:cTn id="13" presetID="6" presetClass="exit" presetSubtype="32" fill="hold" grpId="0" nodeType="afterEffect">
                                  <p:stCondLst>
                                    <p:cond delay="0"/>
                                  </p:stCondLst>
                                  <p:childTnLst>
                                    <p:animEffect transition="out" filter="circle(out)">
                                      <p:cBhvr>
                                        <p:cTn id="14" dur="1000"/>
                                        <p:tgtEl>
                                          <p:spTgt spid="40"/>
                                        </p:tgtEl>
                                      </p:cBhvr>
                                    </p:animEffect>
                                    <p:set>
                                      <p:cBhvr>
                                        <p:cTn id="15" dur="1" fill="hold">
                                          <p:stCondLst>
                                            <p:cond delay="999"/>
                                          </p:stCondLst>
                                        </p:cTn>
                                        <p:tgtEl>
                                          <p:spTgt spid="40"/>
                                        </p:tgtEl>
                                        <p:attrNameLst>
                                          <p:attrName>style.visibility</p:attrName>
                                        </p:attrNameLst>
                                      </p:cBhvr>
                                      <p:to>
                                        <p:strVal val="hidden"/>
                                      </p:to>
                                    </p:set>
                                  </p:childTnLst>
                                </p:cTn>
                              </p:par>
                            </p:childTnLst>
                          </p:cTn>
                        </p:par>
                        <p:par>
                          <p:cTn id="16" fill="hold">
                            <p:stCondLst>
                              <p:cond delay="2750"/>
                            </p:stCondLst>
                            <p:childTnLst>
                              <p:par>
                                <p:cTn id="17" presetID="6" presetClass="exit" presetSubtype="32" fill="hold" grpId="0" nodeType="afterEffect">
                                  <p:stCondLst>
                                    <p:cond delay="0"/>
                                  </p:stCondLst>
                                  <p:childTnLst>
                                    <p:animEffect transition="out" filter="circle(out)">
                                      <p:cBhvr>
                                        <p:cTn id="18" dur="1000"/>
                                        <p:tgtEl>
                                          <p:spTgt spid="39"/>
                                        </p:tgtEl>
                                      </p:cBhvr>
                                    </p:animEffect>
                                    <p:set>
                                      <p:cBhvr>
                                        <p:cTn id="19" dur="1" fill="hold">
                                          <p:stCondLst>
                                            <p:cond delay="999"/>
                                          </p:stCondLst>
                                        </p:cTn>
                                        <p:tgtEl>
                                          <p:spTgt spid="39"/>
                                        </p:tgtEl>
                                        <p:attrNameLst>
                                          <p:attrName>style.visibility</p:attrName>
                                        </p:attrNameLst>
                                      </p:cBhvr>
                                      <p:to>
                                        <p:strVal val="hidden"/>
                                      </p:to>
                                    </p:set>
                                  </p:childTnLst>
                                </p:cTn>
                              </p:par>
                            </p:childTnLst>
                          </p:cTn>
                        </p:par>
                        <p:par>
                          <p:cTn id="20" fill="hold">
                            <p:stCondLst>
                              <p:cond delay="3750"/>
                            </p:stCondLst>
                            <p:childTnLst>
                              <p:par>
                                <p:cTn id="21" presetID="6" presetClass="exit" presetSubtype="32" fill="hold" grpId="0" nodeType="afterEffect">
                                  <p:stCondLst>
                                    <p:cond delay="0"/>
                                  </p:stCondLst>
                                  <p:childTnLst>
                                    <p:animEffect transition="out" filter="circle(out)">
                                      <p:cBhvr>
                                        <p:cTn id="22" dur="750"/>
                                        <p:tgtEl>
                                          <p:spTgt spid="38"/>
                                        </p:tgtEl>
                                      </p:cBhvr>
                                    </p:animEffect>
                                    <p:set>
                                      <p:cBhvr>
                                        <p:cTn id="23" dur="1" fill="hold">
                                          <p:stCondLst>
                                            <p:cond delay="749"/>
                                          </p:stCondLst>
                                        </p:cTn>
                                        <p:tgtEl>
                                          <p:spTgt spid="38"/>
                                        </p:tgtEl>
                                        <p:attrNameLst>
                                          <p:attrName>style.visibility</p:attrName>
                                        </p:attrNameLst>
                                      </p:cBhvr>
                                      <p:to>
                                        <p:strVal val="hidden"/>
                                      </p:to>
                                    </p:set>
                                  </p:childTnLst>
                                </p:cTn>
                              </p:par>
                            </p:childTnLst>
                          </p:cTn>
                        </p:par>
                        <p:par>
                          <p:cTn id="24" fill="hold">
                            <p:stCondLst>
                              <p:cond delay="4500"/>
                            </p:stCondLst>
                            <p:childTnLst>
                              <p:par>
                                <p:cTn id="25" presetID="6" presetClass="exit" presetSubtype="32" fill="hold" grpId="0" nodeType="afterEffect">
                                  <p:stCondLst>
                                    <p:cond delay="0"/>
                                  </p:stCondLst>
                                  <p:childTnLst>
                                    <p:animEffect transition="out" filter="circle(out)">
                                      <p:cBhvr>
                                        <p:cTn id="26" dur="750"/>
                                        <p:tgtEl>
                                          <p:spTgt spid="37"/>
                                        </p:tgtEl>
                                      </p:cBhvr>
                                    </p:animEffect>
                                    <p:set>
                                      <p:cBhvr>
                                        <p:cTn id="27" dur="1" fill="hold">
                                          <p:stCondLst>
                                            <p:cond delay="749"/>
                                          </p:stCondLst>
                                        </p:cTn>
                                        <p:tgtEl>
                                          <p:spTgt spid="37"/>
                                        </p:tgtEl>
                                        <p:attrNameLst>
                                          <p:attrName>style.visibility</p:attrName>
                                        </p:attrNameLst>
                                      </p:cBhvr>
                                      <p:to>
                                        <p:strVal val="hidden"/>
                                      </p:to>
                                    </p:set>
                                  </p:childTnLst>
                                </p:cTn>
                              </p:par>
                            </p:childTnLst>
                          </p:cTn>
                        </p:par>
                        <p:par>
                          <p:cTn id="28" fill="hold">
                            <p:stCondLst>
                              <p:cond delay="5250"/>
                            </p:stCondLst>
                            <p:childTnLst>
                              <p:par>
                                <p:cTn id="29" presetID="6" presetClass="exit" presetSubtype="32" fill="hold" grpId="0" nodeType="afterEffect">
                                  <p:stCondLst>
                                    <p:cond delay="0"/>
                                  </p:stCondLst>
                                  <p:childTnLst>
                                    <p:animEffect transition="out" filter="circle(out)">
                                      <p:cBhvr>
                                        <p:cTn id="30" dur="750"/>
                                        <p:tgtEl>
                                          <p:spTgt spid="36"/>
                                        </p:tgtEl>
                                      </p:cBhvr>
                                    </p:animEffect>
                                    <p:set>
                                      <p:cBhvr>
                                        <p:cTn id="31" dur="1" fill="hold">
                                          <p:stCondLst>
                                            <p:cond delay="749"/>
                                          </p:stCondLst>
                                        </p:cTn>
                                        <p:tgtEl>
                                          <p:spTgt spid="36"/>
                                        </p:tgtEl>
                                        <p:attrNameLst>
                                          <p:attrName>style.visibility</p:attrName>
                                        </p:attrNameLst>
                                      </p:cBhvr>
                                      <p:to>
                                        <p:strVal val="hidden"/>
                                      </p:to>
                                    </p:set>
                                  </p:childTnLst>
                                </p:cTn>
                              </p:par>
                            </p:childTnLst>
                          </p:cTn>
                        </p:par>
                        <p:par>
                          <p:cTn id="32" fill="hold">
                            <p:stCondLst>
                              <p:cond delay="6000"/>
                            </p:stCondLst>
                            <p:childTnLst>
                              <p:par>
                                <p:cTn id="33" presetID="6" presetClass="exit" presetSubtype="32" fill="hold" grpId="0" nodeType="afterEffect">
                                  <p:stCondLst>
                                    <p:cond delay="0"/>
                                  </p:stCondLst>
                                  <p:childTnLst>
                                    <p:animEffect transition="out" filter="circle(out)">
                                      <p:cBhvr>
                                        <p:cTn id="34" dur="750"/>
                                        <p:tgtEl>
                                          <p:spTgt spid="35"/>
                                        </p:tgtEl>
                                      </p:cBhvr>
                                    </p:animEffect>
                                    <p:set>
                                      <p:cBhvr>
                                        <p:cTn id="35" dur="1" fill="hold">
                                          <p:stCondLst>
                                            <p:cond delay="749"/>
                                          </p:stCondLst>
                                        </p:cTn>
                                        <p:tgtEl>
                                          <p:spTgt spid="35"/>
                                        </p:tgtEl>
                                        <p:attrNameLst>
                                          <p:attrName>style.visibility</p:attrName>
                                        </p:attrNameLst>
                                      </p:cBhvr>
                                      <p:to>
                                        <p:strVal val="hidden"/>
                                      </p:to>
                                    </p:set>
                                  </p:childTnLst>
                                </p:cTn>
                              </p:par>
                            </p:childTnLst>
                          </p:cTn>
                        </p:par>
                        <p:par>
                          <p:cTn id="36" fill="hold">
                            <p:stCondLst>
                              <p:cond delay="6750"/>
                            </p:stCondLst>
                            <p:childTnLst>
                              <p:par>
                                <p:cTn id="37" presetID="6" presetClass="exit" presetSubtype="32" fill="hold" grpId="0" nodeType="afterEffect">
                                  <p:stCondLst>
                                    <p:cond delay="0"/>
                                  </p:stCondLst>
                                  <p:childTnLst>
                                    <p:animEffect transition="out" filter="circle(out)">
                                      <p:cBhvr>
                                        <p:cTn id="38" dur="750"/>
                                        <p:tgtEl>
                                          <p:spTgt spid="34"/>
                                        </p:tgtEl>
                                      </p:cBhvr>
                                    </p:animEffect>
                                    <p:set>
                                      <p:cBhvr>
                                        <p:cTn id="39" dur="1" fill="hold">
                                          <p:stCondLst>
                                            <p:cond delay="749"/>
                                          </p:stCondLst>
                                        </p:cTn>
                                        <p:tgtEl>
                                          <p:spTgt spid="34"/>
                                        </p:tgtEl>
                                        <p:attrNameLst>
                                          <p:attrName>style.visibility</p:attrName>
                                        </p:attrNameLst>
                                      </p:cBhvr>
                                      <p:to>
                                        <p:strVal val="hidden"/>
                                      </p:to>
                                    </p:set>
                                  </p:childTnLst>
                                </p:cTn>
                              </p:par>
                            </p:childTnLst>
                          </p:cTn>
                        </p:par>
                        <p:par>
                          <p:cTn id="40" fill="hold">
                            <p:stCondLst>
                              <p:cond delay="7500"/>
                            </p:stCondLst>
                            <p:childTnLst>
                              <p:par>
                                <p:cTn id="41" presetID="6" presetClass="exit" presetSubtype="32" fill="hold" grpId="0" nodeType="afterEffect">
                                  <p:stCondLst>
                                    <p:cond delay="0"/>
                                  </p:stCondLst>
                                  <p:childTnLst>
                                    <p:animEffect transition="out" filter="circle(out)">
                                      <p:cBhvr>
                                        <p:cTn id="42" dur="750"/>
                                        <p:tgtEl>
                                          <p:spTgt spid="33"/>
                                        </p:tgtEl>
                                      </p:cBhvr>
                                    </p:animEffect>
                                    <p:set>
                                      <p:cBhvr>
                                        <p:cTn id="43" dur="1" fill="hold">
                                          <p:stCondLst>
                                            <p:cond delay="749"/>
                                          </p:stCondLst>
                                        </p:cTn>
                                        <p:tgtEl>
                                          <p:spTgt spid="33"/>
                                        </p:tgtEl>
                                        <p:attrNameLst>
                                          <p:attrName>style.visibility</p:attrName>
                                        </p:attrNameLst>
                                      </p:cBhvr>
                                      <p:to>
                                        <p:strVal val="hidden"/>
                                      </p:to>
                                    </p:set>
                                  </p:childTnLst>
                                </p:cTn>
                              </p:par>
                            </p:childTnLst>
                          </p:cTn>
                        </p:par>
                        <p:par>
                          <p:cTn id="44" fill="hold">
                            <p:stCondLst>
                              <p:cond delay="8250"/>
                            </p:stCondLst>
                            <p:childTnLst>
                              <p:par>
                                <p:cTn id="45" presetID="6" presetClass="exit" presetSubtype="32" fill="hold" grpId="0" nodeType="afterEffect">
                                  <p:stCondLst>
                                    <p:cond delay="0"/>
                                  </p:stCondLst>
                                  <p:childTnLst>
                                    <p:animEffect transition="out" filter="circle(out)">
                                      <p:cBhvr>
                                        <p:cTn id="46" dur="750"/>
                                        <p:tgtEl>
                                          <p:spTgt spid="26"/>
                                        </p:tgtEl>
                                      </p:cBhvr>
                                    </p:animEffect>
                                    <p:set>
                                      <p:cBhvr>
                                        <p:cTn id="47" dur="1" fill="hold">
                                          <p:stCondLst>
                                            <p:cond delay="749"/>
                                          </p:stCondLst>
                                        </p:cTn>
                                        <p:tgtEl>
                                          <p:spTgt spid="26"/>
                                        </p:tgtEl>
                                        <p:attrNameLst>
                                          <p:attrName>style.visibility</p:attrName>
                                        </p:attrNameLst>
                                      </p:cBhvr>
                                      <p:to>
                                        <p:strVal val="hidden"/>
                                      </p:to>
                                    </p:set>
                                  </p:childTnLst>
                                </p:cTn>
                              </p:par>
                            </p:childTnLst>
                          </p:cTn>
                        </p:par>
                        <p:par>
                          <p:cTn id="48" fill="hold">
                            <p:stCondLst>
                              <p:cond delay="9000"/>
                            </p:stCondLst>
                            <p:childTnLst>
                              <p:par>
                                <p:cTn id="49" presetID="1" presetClass="entr" presetSubtype="0" fill="hold" grpId="0" nodeType="afterEffect">
                                  <p:stCondLst>
                                    <p:cond delay="0"/>
                                  </p:stCondLst>
                                  <p:childTnLst>
                                    <p:set>
                                      <p:cBhvr>
                                        <p:cTn id="50" dur="1" fill="hold">
                                          <p:stCondLst>
                                            <p:cond delay="9"/>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1" restart="whenNotActive" fill="hold" evtFilter="cancelBubble" nodeType="interactiveSeq">
                <p:stCondLst>
                  <p:cond evt="onClick" delay="0">
                    <p:tgtEl>
                      <p:spTgt spid="21"/>
                    </p:tgtEl>
                  </p:cond>
                </p:stCondLst>
                <p:endSync evt="end" delay="0">
                  <p:rtn val="all"/>
                </p:endSync>
                <p:childTnLst>
                  <p:par>
                    <p:cTn id="52" fill="hold">
                      <p:stCondLst>
                        <p:cond delay="0"/>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23"/>
                                        </p:tgtEl>
                                        <p:attrNameLst>
                                          <p:attrName>style.visibility</p:attrName>
                                        </p:attrNameLst>
                                      </p:cBhvr>
                                      <p:to>
                                        <p:strVal val="visible"/>
                                      </p:to>
                                    </p:set>
                                  </p:childTnLst>
                                </p:cTn>
                              </p:par>
                            </p:childTnLst>
                          </p:cTn>
                        </p:par>
                      </p:childTnLst>
                    </p:cTn>
                  </p:par>
                </p:childTnLst>
              </p:cTn>
              <p:nextCondLst>
                <p:cond evt="onClick" delay="0">
                  <p:tgtEl>
                    <p:spTgt spid="21"/>
                  </p:tgtEl>
                </p:cond>
              </p:nextCondLst>
            </p:seq>
            <p:seq concurrent="1" nextAc="seek">
              <p:cTn id="56" restart="whenNotActive" fill="hold" evtFilter="cancelBubble" nodeType="interactiveSeq">
                <p:stCondLst>
                  <p:cond evt="onClick" delay="0">
                    <p:tgtEl>
                      <p:spTgt spid="22"/>
                    </p:tgtEl>
                  </p:cond>
                </p:stCondLst>
                <p:endSync evt="end" delay="0">
                  <p:rtn val="all"/>
                </p:endSync>
                <p:childTnLst>
                  <p:par>
                    <p:cTn id="57" fill="hold">
                      <p:stCondLst>
                        <p:cond delay="0"/>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30"/>
                                        </p:tgtEl>
                                        <p:attrNameLst>
                                          <p:attrName>style.visibility</p:attrName>
                                        </p:attrNameLst>
                                      </p:cBhvr>
                                      <p:to>
                                        <p:strVal val="visible"/>
                                      </p:to>
                                    </p:set>
                                  </p:childTnLst>
                                </p:cTn>
                              </p:par>
                            </p:childTnLst>
                          </p:cTn>
                        </p:par>
                      </p:childTnLst>
                    </p:cTn>
                  </p:par>
                </p:childTnLst>
              </p:cTn>
              <p:nextCondLst>
                <p:cond evt="onClick" delay="0">
                  <p:tgtEl>
                    <p:spTgt spid="22"/>
                  </p:tgtEl>
                </p:cond>
              </p:nextCondLst>
            </p:seq>
            <p:seq concurrent="1" nextAc="seek">
              <p:cTn id="61" restart="whenNotActive" fill="hold" evtFilter="cancelBubble" nodeType="interactiveSeq">
                <p:stCondLst>
                  <p:cond evt="onClick" delay="0">
                    <p:tgtEl>
                      <p:spTgt spid="25"/>
                    </p:tgtEl>
                  </p:cond>
                </p:stCondLst>
                <p:endSync evt="end" delay="0">
                  <p:rtn val="all"/>
                </p:endSync>
                <p:childTnLst>
                  <p:par>
                    <p:cTn id="62" fill="hold">
                      <p:stCondLst>
                        <p:cond delay="0"/>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29"/>
                                        </p:tgtEl>
                                        <p:attrNameLst>
                                          <p:attrName>style.visibility</p:attrName>
                                        </p:attrNameLst>
                                      </p:cBhvr>
                                      <p:to>
                                        <p:strVal val="visible"/>
                                      </p:to>
                                    </p:set>
                                  </p:childTnLst>
                                </p:cTn>
                              </p:par>
                            </p:childTnLst>
                          </p:cTn>
                        </p:par>
                      </p:childTnLst>
                    </p:cTn>
                  </p:par>
                </p:childTnLst>
              </p:cTn>
              <p:nextCondLst>
                <p:cond evt="onClick" delay="0">
                  <p:tgtEl>
                    <p:spTgt spid="25"/>
                  </p:tgtEl>
                </p:cond>
              </p:nextCondLst>
            </p:seq>
            <p:seq concurrent="1" nextAc="seek">
              <p:cTn id="66" restart="whenNotActive" fill="hold" evtFilter="cancelBubble" nodeType="interactiveSeq">
                <p:stCondLst>
                  <p:cond evt="onClick" delay="0">
                    <p:tgtEl>
                      <p:spTgt spid="27"/>
                    </p:tgtEl>
                  </p:cond>
                </p:stCondLst>
                <p:endSync evt="end" delay="0">
                  <p:rtn val="all"/>
                </p:endSync>
                <p:childTnLst>
                  <p:par>
                    <p:cTn id="67" fill="hold">
                      <p:stCondLst>
                        <p:cond delay="0"/>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8"/>
                                        </p:tgtEl>
                                        <p:attrNameLst>
                                          <p:attrName>style.visibility</p:attrName>
                                        </p:attrNameLst>
                                      </p:cBhvr>
                                      <p:to>
                                        <p:strVal val="visible"/>
                                      </p:to>
                                    </p:set>
                                  </p:childTnLst>
                                </p:cTn>
                              </p:par>
                            </p:childTnLst>
                          </p:cTn>
                        </p:par>
                      </p:childTnLst>
                    </p:cTn>
                  </p:par>
                </p:childTnLst>
              </p:cTn>
              <p:nextCondLst>
                <p:cond evt="onClick" delay="0">
                  <p:tgtEl>
                    <p:spTgt spid="27"/>
                  </p:tgtEl>
                </p:cond>
              </p:nextCondLst>
            </p:seq>
          </p:childTnLst>
        </p:cTn>
      </p:par>
    </p:tnLst>
    <p:bldLst>
      <p:bldP spid="26"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loud 14"/>
          <p:cNvSpPr/>
          <p:nvPr/>
        </p:nvSpPr>
        <p:spPr>
          <a:xfrm>
            <a:off x="381000" y="1454628"/>
            <a:ext cx="8683336" cy="1295400"/>
          </a:xfrm>
          <a:prstGeom prst="cloud">
            <a:avLst/>
          </a:prstGeom>
        </p:spPr>
        <p:style>
          <a:lnRef idx="2">
            <a:schemeClr val="accent3"/>
          </a:lnRef>
          <a:fillRef idx="1">
            <a:schemeClr val="lt1"/>
          </a:fillRef>
          <a:effectRef idx="0">
            <a:schemeClr val="accent3"/>
          </a:effectRef>
          <a:fontRef idx="minor">
            <a:schemeClr val="dk1"/>
          </a:fontRef>
        </p:style>
        <p:txBody>
          <a:bodyPr rtlCol="0" anchor="ctr"/>
          <a:lstStyle/>
          <a:p>
            <a:pPr algn="just"/>
            <a:endParaRPr lang="en-US" sz="2400" b="1" dirty="0">
              <a:solidFill>
                <a:srgbClr val="002060"/>
              </a:solidFill>
              <a:latin typeface="Times New Roman" panose="02020603050405020304" pitchFamily="18" charset="0"/>
              <a:cs typeface="Times New Roman" panose="02020603050405020304" pitchFamily="18" charset="0"/>
            </a:endParaRPr>
          </a:p>
        </p:txBody>
      </p:sp>
      <p:pic>
        <p:nvPicPr>
          <p:cNvPr id="2" name="tieng-vo-thay-reo-ho.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663102" y="3045264"/>
            <a:ext cx="609600" cy="609600"/>
          </a:xfrm>
          <a:prstGeom prst="rect">
            <a:avLst/>
          </a:prstGeom>
        </p:spPr>
      </p:pic>
      <p:sp>
        <p:nvSpPr>
          <p:cNvPr id="5" name="Rectangle 4"/>
          <p:cNvSpPr/>
          <p:nvPr/>
        </p:nvSpPr>
        <p:spPr>
          <a:xfrm>
            <a:off x="372979" y="835178"/>
            <a:ext cx="8532121" cy="646331"/>
          </a:xfrm>
          <a:prstGeom prst="rect">
            <a:avLst/>
          </a:prstGeom>
        </p:spPr>
        <p:txBody>
          <a:bodyPr wrap="square">
            <a:spAutoFit/>
          </a:bodyPr>
          <a:lstStyle/>
          <a:p>
            <a:pPr lvl="0" algn="just"/>
            <a:r>
              <a:rPr lang="en-US" sz="3600" b="1" dirty="0" err="1">
                <a:latin typeface="Times New Roman" panose="02020603050405020304" pitchFamily="18" charset="0"/>
                <a:cs typeface="Times New Roman" panose="02020603050405020304" pitchFamily="18" charset="0"/>
              </a:rPr>
              <a:t>Một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tràng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pháo</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tay</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của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thầy</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cô</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và</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các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bạn</a:t>
            </a:r>
            <a:endParaRPr lang="en-US" sz="3600" b="1" dirty="0">
              <a:latin typeface="Times New Roman" panose="02020603050405020304" pitchFamily="18" charset="0"/>
              <a:cs typeface="Times New Roman" panose="02020603050405020304" pitchFamily="18" charset="0"/>
            </a:endParaRPr>
          </a:p>
        </p:txBody>
      </p:sp>
      <p:pic>
        <p:nvPicPr>
          <p:cNvPr id="6" name="Picture 2" descr="Kết quả hình ảnh cho âm thanh tiếng vỗ tay trong powerpoin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0252" y="1905000"/>
            <a:ext cx="4717571" cy="3997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8284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040" y="2085725"/>
            <a:ext cx="3111599" cy="241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7839" y="2029579"/>
            <a:ext cx="2499561" cy="254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2518" y="1989971"/>
            <a:ext cx="3079082"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Kết quả hình ảnh cho suy nghĩ thoạt hình"/>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28075"/>
            <a:ext cx="1295400" cy="179741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380802" y="234283"/>
            <a:ext cx="7610798" cy="1384995"/>
          </a:xfrm>
          <a:prstGeom prst="rect">
            <a:avLst/>
          </a:prstGeom>
        </p:spPr>
        <p:txBody>
          <a:bodyPr wrap="square">
            <a:spAutoFit/>
          </a:bodyPr>
          <a:lstStyle/>
          <a:p>
            <a:pPr algn="just" fontAlgn="base">
              <a:lnSpc>
                <a:spcPct val="150000"/>
              </a:lnSpc>
            </a:pPr>
            <a:r>
              <a:rPr lang="en-US" sz="2800" b="1" dirty="0">
                <a:latin typeface="Times New Roman" pitchFamily="18" charset="0"/>
                <a:cs typeface="Times New Roman" pitchFamily="18" charset="0"/>
              </a:rPr>
              <a:t>K</a:t>
            </a:r>
            <a:r>
              <a:rPr lang="vi-VN" sz="2800" b="1" dirty="0" smtClean="0">
                <a:latin typeface="Times New Roman" pitchFamily="18" charset="0"/>
                <a:cs typeface="Times New Roman" pitchFamily="18" charset="0"/>
              </a:rPr>
              <a:t>hi </a:t>
            </a:r>
            <a:r>
              <a:rPr lang="vi-VN" sz="2800" b="1" dirty="0">
                <a:latin typeface="Times New Roman" pitchFamily="18" charset="0"/>
                <a:cs typeface="Times New Roman" pitchFamily="18" charset="0"/>
              </a:rPr>
              <a:t>bị côn trùng đốt nên bôi </a:t>
            </a:r>
            <a:r>
              <a:rPr lang="en-US" sz="2800" b="1" dirty="0" err="1" smtClean="0">
                <a:latin typeface="Times New Roman" pitchFamily="18" charset="0"/>
                <a:cs typeface="Times New Roman" pitchFamily="18" charset="0"/>
              </a:rPr>
              <a:t>nước</a:t>
            </a:r>
            <a:r>
              <a:rPr lang="en-US" sz="2800" b="1" dirty="0" smtClean="0">
                <a:latin typeface="Times New Roman" pitchFamily="18" charset="0"/>
                <a:cs typeface="Times New Roman" pitchFamily="18" charset="0"/>
              </a:rPr>
              <a:t> </a:t>
            </a:r>
            <a:r>
              <a:rPr lang="vi-VN" sz="2800" b="1" dirty="0" smtClean="0">
                <a:latin typeface="Times New Roman" pitchFamily="18" charset="0"/>
                <a:cs typeface="Times New Roman" pitchFamily="18" charset="0"/>
              </a:rPr>
              <a:t>vôi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hoặc</a:t>
            </a:r>
            <a:r>
              <a:rPr lang="en-US" sz="2800" b="1" dirty="0" smtClean="0">
                <a:latin typeface="Times New Roman" pitchFamily="18" charset="0"/>
                <a:cs typeface="Times New Roman" pitchFamily="18" charset="0"/>
              </a:rPr>
              <a:t> dung </a:t>
            </a:r>
            <a:r>
              <a:rPr lang="en-US" sz="2800" b="1" dirty="0" err="1" smtClean="0">
                <a:latin typeface="Times New Roman" pitchFamily="18" charset="0"/>
                <a:cs typeface="Times New Roman" pitchFamily="18" charset="0"/>
              </a:rPr>
              <a:t>dịch</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xút</a:t>
            </a:r>
            <a:r>
              <a:rPr lang="vi-VN" sz="2800" b="1" dirty="0" smtClean="0">
                <a:latin typeface="Times New Roman" pitchFamily="18" charset="0"/>
                <a:cs typeface="Times New Roman" pitchFamily="18" charset="0"/>
              </a:rPr>
              <a:t> </a:t>
            </a:r>
            <a:r>
              <a:rPr lang="vi-VN" sz="2800" b="1" dirty="0">
                <a:latin typeface="Times New Roman" pitchFamily="18" charset="0"/>
                <a:cs typeface="Times New Roman" pitchFamily="18" charset="0"/>
              </a:rPr>
              <a:t>vào vết </a:t>
            </a:r>
            <a:r>
              <a:rPr lang="vi-VN" sz="2800" b="1" dirty="0" smtClean="0">
                <a:latin typeface="Times New Roman" pitchFamily="18" charset="0"/>
                <a:cs typeface="Times New Roman" pitchFamily="18" charset="0"/>
              </a:rPr>
              <a:t>đốt</a:t>
            </a:r>
            <a:r>
              <a:rPr lang="en-US" sz="2800" b="1" dirty="0">
                <a:latin typeface="Times New Roman" pitchFamily="18" charset="0"/>
                <a:cs typeface="Times New Roman" pitchFamily="18" charset="0"/>
              </a:rPr>
              <a:t> </a:t>
            </a:r>
            <a:r>
              <a:rPr lang="en-US" sz="2800" b="1" dirty="0" smtClean="0">
                <a:latin typeface="Times New Roman" pitchFamily="18" charset="0"/>
                <a:cs typeface="Times New Roman" pitchFamily="18" charset="0"/>
              </a:rPr>
              <a:t>.</a:t>
            </a:r>
            <a:endParaRPr lang="vi-VN" sz="2800" b="1" i="0" dirty="0">
              <a:latin typeface="Times New Roman" pitchFamily="18" charset="0"/>
              <a:cs typeface="Times New Roman" pitchFamily="18" charset="0"/>
            </a:endParaRPr>
          </a:p>
        </p:txBody>
      </p:sp>
      <p:sp>
        <p:nvSpPr>
          <p:cNvPr id="3" name="Rectangle 2"/>
          <p:cNvSpPr/>
          <p:nvPr/>
        </p:nvSpPr>
        <p:spPr>
          <a:xfrm>
            <a:off x="147383" y="5015709"/>
            <a:ext cx="8755481" cy="1307089"/>
          </a:xfrm>
          <a:prstGeom prst="rect">
            <a:avLst/>
          </a:prstGeom>
        </p:spPr>
        <p:txBody>
          <a:bodyPr wrap="square">
            <a:spAutoFit/>
          </a:bodyPr>
          <a:lstStyle/>
          <a:p>
            <a:pPr>
              <a:lnSpc>
                <a:spcPct val="150000"/>
              </a:lnSpc>
            </a:pPr>
            <a:r>
              <a:rPr lang="en-US" sz="2800" dirty="0">
                <a:solidFill>
                  <a:srgbClr val="000000"/>
                </a:solidFill>
                <a:latin typeface="Times New Roman" pitchFamily="18" charset="0"/>
              </a:rPr>
              <a:t>T</a:t>
            </a:r>
            <a:r>
              <a:rPr lang="vi-VN" sz="2800" dirty="0">
                <a:solidFill>
                  <a:srgbClr val="000000"/>
                </a:solidFill>
                <a:latin typeface="Times New Roman" pitchFamily="18" charset="0"/>
              </a:rPr>
              <a:t>rong n</a:t>
            </a:r>
            <a:r>
              <a:rPr lang="en-US" sz="2800" dirty="0">
                <a:solidFill>
                  <a:srgbClr val="000000"/>
                </a:solidFill>
                <a:latin typeface="Times New Roman" pitchFamily="18" charset="0"/>
              </a:rPr>
              <a:t>ọ</a:t>
            </a:r>
            <a:r>
              <a:rPr lang="vi-VN" sz="2800" dirty="0">
                <a:solidFill>
                  <a:srgbClr val="000000"/>
                </a:solidFill>
                <a:latin typeface="Times New Roman" pitchFamily="18" charset="0"/>
              </a:rPr>
              <a:t>c độc của một số côn trùng như: ong, </a:t>
            </a:r>
            <a:r>
              <a:rPr lang="vi-VN" sz="2800" dirty="0" smtClean="0">
                <a:solidFill>
                  <a:srgbClr val="000000"/>
                </a:solidFill>
                <a:latin typeface="Times New Roman" pitchFamily="18" charset="0"/>
              </a:rPr>
              <a:t>kiến,</a:t>
            </a:r>
            <a:r>
              <a:rPr lang="en-US" sz="2800" dirty="0" smtClean="0">
                <a:solidFill>
                  <a:srgbClr val="000000"/>
                </a:solidFill>
                <a:latin typeface="Times New Roman" pitchFamily="18" charset="0"/>
              </a:rPr>
              <a:t> </a:t>
            </a:r>
            <a:r>
              <a:rPr lang="vi-VN" sz="2800" dirty="0" smtClean="0">
                <a:solidFill>
                  <a:srgbClr val="000000"/>
                </a:solidFill>
                <a:latin typeface="Times New Roman" pitchFamily="18" charset="0"/>
              </a:rPr>
              <a:t>muỗi</a:t>
            </a:r>
            <a:r>
              <a:rPr lang="vi-VN" sz="2800" dirty="0">
                <a:solidFill>
                  <a:srgbClr val="000000"/>
                </a:solidFill>
                <a:latin typeface="Times New Roman" pitchFamily="18" charset="0"/>
              </a:rPr>
              <a:t>… có chứa một lượng axit </a:t>
            </a:r>
            <a:r>
              <a:rPr lang="vi-VN" sz="2800" dirty="0" smtClean="0">
                <a:solidFill>
                  <a:srgbClr val="000000"/>
                </a:solidFill>
                <a:latin typeface="Times New Roman" pitchFamily="18" charset="0"/>
              </a:rPr>
              <a:t>fomic</a:t>
            </a:r>
            <a:r>
              <a:rPr lang="en-US" sz="2800" dirty="0" smtClean="0">
                <a:solidFill>
                  <a:srgbClr val="000000"/>
                </a:solidFill>
                <a:latin typeface="Times New Roman" pitchFamily="18" charset="0"/>
              </a:rPr>
              <a:t>.</a:t>
            </a:r>
            <a:endParaRPr lang="en-US" sz="2800" dirty="0"/>
          </a:p>
        </p:txBody>
      </p:sp>
      <p:sp>
        <p:nvSpPr>
          <p:cNvPr id="9" name="7-Point Star 8">
            <a:hlinkClick r:id="rId6" action="ppaction://hlinksldjump"/>
          </p:cNvPr>
          <p:cNvSpPr/>
          <p:nvPr/>
        </p:nvSpPr>
        <p:spPr>
          <a:xfrm>
            <a:off x="8305800" y="5979898"/>
            <a:ext cx="838200" cy="685800"/>
          </a:xfrm>
          <a:prstGeom prst="star7">
            <a:avLst/>
          </a:prstGeom>
          <a:solidFill>
            <a:srgbClr val="92D050"/>
          </a:solidFill>
          <a:ln>
            <a:solidFill>
              <a:srgbClr val="00B05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8188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B3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extLst>
            <a:ext uri="{909E8E84-426E-40DD-AFC4-6F175D3DCCD1}">
              <a14:hiddenFill xmlns:a14="http://schemas.microsoft.com/office/drawing/2010/main">
                <a:solidFill>
                  <a:srgbClr val="FFFFFF"/>
                </a:solidFill>
              </a14:hiddenFill>
            </a:ext>
          </a:extLst>
        </p:spPr>
      </p:pic>
      <p:sp>
        <p:nvSpPr>
          <p:cNvPr id="31747" name="Text Box 3"/>
          <p:cNvSpPr txBox="1">
            <a:spLocks noChangeArrowheads="1"/>
          </p:cNvSpPr>
          <p:nvPr/>
        </p:nvSpPr>
        <p:spPr bwMode="auto">
          <a:xfrm>
            <a:off x="1269084" y="990598"/>
            <a:ext cx="715614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3200" b="1" i="1" dirty="0" smtClean="0">
                <a:solidFill>
                  <a:srgbClr val="FF0000"/>
                </a:solidFill>
                <a:latin typeface="Times New Roman" pitchFamily="18" charset="0"/>
              </a:rPr>
              <a:t>HƯỚNG DẪN HỌC TẬP Ở NHÀ:</a:t>
            </a:r>
            <a:endParaRPr lang="en-US" sz="3200" b="1" i="1" dirty="0">
              <a:solidFill>
                <a:srgbClr val="FF0000"/>
              </a:solidFill>
              <a:latin typeface="Times New Roman" pitchFamily="18" charset="0"/>
            </a:endParaRPr>
          </a:p>
        </p:txBody>
      </p:sp>
      <p:sp>
        <p:nvSpPr>
          <p:cNvPr id="31748" name="Text Box 4"/>
          <p:cNvSpPr txBox="1">
            <a:spLocks noChangeArrowheads="1"/>
          </p:cNvSpPr>
          <p:nvPr/>
        </p:nvSpPr>
        <p:spPr bwMode="auto">
          <a:xfrm>
            <a:off x="1498784" y="1828800"/>
            <a:ext cx="6696744"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571500" indent="-571500">
              <a:spcBef>
                <a:spcPct val="50000"/>
              </a:spcBef>
              <a:buFontTx/>
              <a:buChar char="-"/>
            </a:pPr>
            <a:r>
              <a:rPr lang="en-US" sz="3600" b="1" dirty="0" err="1" smtClean="0">
                <a:solidFill>
                  <a:prstClr val="black"/>
                </a:solidFill>
                <a:latin typeface="Times New Roman" pitchFamily="18" charset="0"/>
              </a:rPr>
              <a:t>Học</a:t>
            </a:r>
            <a:r>
              <a:rPr lang="en-US" sz="3600" b="1" dirty="0" smtClean="0">
                <a:solidFill>
                  <a:prstClr val="black"/>
                </a:solidFill>
                <a:latin typeface="Times New Roman" pitchFamily="18" charset="0"/>
              </a:rPr>
              <a:t> </a:t>
            </a:r>
            <a:r>
              <a:rPr lang="en-US" sz="3600" b="1" dirty="0" err="1" smtClean="0">
                <a:solidFill>
                  <a:prstClr val="black"/>
                </a:solidFill>
                <a:latin typeface="Times New Roman" pitchFamily="18" charset="0"/>
              </a:rPr>
              <a:t>bài</a:t>
            </a:r>
            <a:endParaRPr lang="en-US" sz="3600" b="1" dirty="0" smtClean="0">
              <a:solidFill>
                <a:prstClr val="black"/>
              </a:solidFill>
              <a:latin typeface="Times New Roman" pitchFamily="18" charset="0"/>
            </a:endParaRPr>
          </a:p>
          <a:p>
            <a:pPr marL="571500" indent="-571500">
              <a:spcBef>
                <a:spcPct val="50000"/>
              </a:spcBef>
              <a:buFontTx/>
              <a:buChar char="-"/>
            </a:pPr>
            <a:r>
              <a:rPr lang="en-US" sz="3600" b="1" dirty="0" err="1" smtClean="0">
                <a:solidFill>
                  <a:prstClr val="black"/>
                </a:solidFill>
                <a:latin typeface="Times New Roman" pitchFamily="18" charset="0"/>
              </a:rPr>
              <a:t>Làm</a:t>
            </a:r>
            <a:r>
              <a:rPr lang="en-US" sz="3600" b="1" dirty="0" smtClean="0">
                <a:solidFill>
                  <a:prstClr val="black"/>
                </a:solidFill>
                <a:latin typeface="Times New Roman" pitchFamily="18" charset="0"/>
              </a:rPr>
              <a:t> </a:t>
            </a:r>
            <a:r>
              <a:rPr lang="en-US" sz="3600" b="1" dirty="0" err="1">
                <a:solidFill>
                  <a:prstClr val="black"/>
                </a:solidFill>
                <a:latin typeface="Times New Roman" pitchFamily="18" charset="0"/>
              </a:rPr>
              <a:t>bài</a:t>
            </a:r>
            <a:r>
              <a:rPr lang="en-US" sz="3600" b="1" dirty="0">
                <a:solidFill>
                  <a:prstClr val="black"/>
                </a:solidFill>
                <a:latin typeface="Times New Roman" pitchFamily="18" charset="0"/>
              </a:rPr>
              <a:t> </a:t>
            </a:r>
            <a:r>
              <a:rPr lang="en-US" sz="3600" b="1" dirty="0" err="1">
                <a:solidFill>
                  <a:prstClr val="black"/>
                </a:solidFill>
                <a:latin typeface="Times New Roman" pitchFamily="18" charset="0"/>
              </a:rPr>
              <a:t>tập</a:t>
            </a:r>
            <a:r>
              <a:rPr lang="en-US" sz="3600" b="1" dirty="0">
                <a:solidFill>
                  <a:prstClr val="black"/>
                </a:solidFill>
                <a:latin typeface="Times New Roman" pitchFamily="18" charset="0"/>
              </a:rPr>
              <a:t> </a:t>
            </a:r>
            <a:r>
              <a:rPr lang="en-US" sz="3600" b="1" dirty="0" smtClean="0">
                <a:solidFill>
                  <a:prstClr val="black"/>
                </a:solidFill>
                <a:latin typeface="Times New Roman" pitchFamily="18" charset="0"/>
              </a:rPr>
              <a:t>1,2, </a:t>
            </a:r>
            <a:r>
              <a:rPr lang="en-US" sz="3600" b="1" dirty="0" smtClean="0">
                <a:solidFill>
                  <a:prstClr val="black"/>
                </a:solidFill>
                <a:latin typeface="Times New Roman" pitchFamily="18" charset="0"/>
              </a:rPr>
              <a:t>3 </a:t>
            </a:r>
            <a:r>
              <a:rPr lang="en-US" sz="3600" b="1" dirty="0" smtClean="0">
                <a:solidFill>
                  <a:prstClr val="black"/>
                </a:solidFill>
                <a:latin typeface="Times New Roman" pitchFamily="18" charset="0"/>
              </a:rPr>
              <a:t>SGK/27</a:t>
            </a:r>
          </a:p>
          <a:p>
            <a:pPr marL="571500" indent="-571500">
              <a:spcBef>
                <a:spcPct val="50000"/>
              </a:spcBef>
              <a:buFontTx/>
              <a:buChar char="-"/>
            </a:pPr>
            <a:r>
              <a:rPr lang="en-US" sz="3600" b="1" dirty="0" err="1" smtClean="0">
                <a:solidFill>
                  <a:prstClr val="black"/>
                </a:solidFill>
                <a:latin typeface="Times New Roman" pitchFamily="18" charset="0"/>
              </a:rPr>
              <a:t>Xem</a:t>
            </a:r>
            <a:r>
              <a:rPr lang="en-US" sz="3600" b="1" dirty="0" smtClean="0">
                <a:solidFill>
                  <a:prstClr val="black"/>
                </a:solidFill>
                <a:latin typeface="Times New Roman" pitchFamily="18" charset="0"/>
              </a:rPr>
              <a:t> </a:t>
            </a:r>
            <a:r>
              <a:rPr lang="en-US" sz="3600" b="1" dirty="0" err="1" smtClean="0">
                <a:solidFill>
                  <a:prstClr val="black"/>
                </a:solidFill>
                <a:latin typeface="Times New Roman" pitchFamily="18" charset="0"/>
              </a:rPr>
              <a:t>tiếp</a:t>
            </a:r>
            <a:r>
              <a:rPr lang="en-US" sz="3600" b="1" dirty="0" smtClean="0">
                <a:solidFill>
                  <a:prstClr val="black"/>
                </a:solidFill>
                <a:latin typeface="Times New Roman" pitchFamily="18" charset="0"/>
              </a:rPr>
              <a:t> </a:t>
            </a:r>
            <a:r>
              <a:rPr lang="en-US" sz="3600" b="1" dirty="0" err="1" smtClean="0">
                <a:solidFill>
                  <a:prstClr val="black"/>
                </a:solidFill>
                <a:latin typeface="Times New Roman" pitchFamily="18" charset="0"/>
              </a:rPr>
              <a:t>bài</a:t>
            </a:r>
            <a:r>
              <a:rPr lang="en-US" sz="3600" b="1" dirty="0" smtClean="0">
                <a:solidFill>
                  <a:prstClr val="black"/>
                </a:solidFill>
                <a:latin typeface="Times New Roman" pitchFamily="18" charset="0"/>
              </a:rPr>
              <a:t>: </a:t>
            </a:r>
            <a:r>
              <a:rPr lang="en-US" sz="3600" b="1" dirty="0" err="1" smtClean="0">
                <a:solidFill>
                  <a:prstClr val="black"/>
                </a:solidFill>
                <a:latin typeface="Times New Roman" pitchFamily="18" charset="0"/>
              </a:rPr>
              <a:t>Canxi</a:t>
            </a:r>
            <a:r>
              <a:rPr lang="en-US" sz="3600" b="1" dirty="0" smtClean="0">
                <a:solidFill>
                  <a:prstClr val="black"/>
                </a:solidFill>
                <a:latin typeface="Times New Roman" pitchFamily="18" charset="0"/>
              </a:rPr>
              <a:t> </a:t>
            </a:r>
            <a:r>
              <a:rPr lang="en-US" sz="3600" b="1" dirty="0" err="1" smtClean="0">
                <a:solidFill>
                  <a:prstClr val="black"/>
                </a:solidFill>
                <a:latin typeface="Times New Roman" pitchFamily="18" charset="0"/>
              </a:rPr>
              <a:t>hiđroxit</a:t>
            </a:r>
            <a:r>
              <a:rPr lang="en-US" sz="3600" b="1" dirty="0" smtClean="0">
                <a:solidFill>
                  <a:prstClr val="black"/>
                </a:solidFill>
                <a:latin typeface="Times New Roman" pitchFamily="18" charset="0"/>
              </a:rPr>
              <a:t> – </a:t>
            </a:r>
            <a:r>
              <a:rPr lang="en-US" sz="3600" b="1" dirty="0" err="1" smtClean="0">
                <a:solidFill>
                  <a:prstClr val="black"/>
                </a:solidFill>
                <a:latin typeface="Times New Roman" pitchFamily="18" charset="0"/>
              </a:rPr>
              <a:t>thang</a:t>
            </a:r>
            <a:r>
              <a:rPr lang="en-US" sz="3600" b="1" dirty="0" smtClean="0">
                <a:solidFill>
                  <a:prstClr val="black"/>
                </a:solidFill>
                <a:latin typeface="Times New Roman" pitchFamily="18" charset="0"/>
              </a:rPr>
              <a:t> pH</a:t>
            </a:r>
            <a:endParaRPr lang="en-US" sz="3600" b="1" dirty="0">
              <a:solidFill>
                <a:prstClr val="black"/>
              </a:solidFill>
              <a:latin typeface="Times New Roman" pitchFamily="18" charset="0"/>
            </a:endParaRPr>
          </a:p>
          <a:p>
            <a:pPr>
              <a:spcBef>
                <a:spcPct val="50000"/>
              </a:spcBef>
            </a:pPr>
            <a:endParaRPr lang="en-US" sz="3600" b="1" dirty="0">
              <a:solidFill>
                <a:prstClr val="black"/>
              </a:solidFill>
              <a:latin typeface="Times New Roman" pitchFamily="18" charset="0"/>
            </a:endParaRPr>
          </a:p>
        </p:txBody>
      </p:sp>
    </p:spTree>
    <p:extLst>
      <p:ext uri="{BB962C8B-B14F-4D97-AF65-F5344CB8AC3E}">
        <p14:creationId xmlns:p14="http://schemas.microsoft.com/office/powerpoint/2010/main" val="12460176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1747"/>
                                        </p:tgtEl>
                                        <p:attrNameLst>
                                          <p:attrName>style.visibility</p:attrName>
                                        </p:attrNameLst>
                                      </p:cBhvr>
                                      <p:to>
                                        <p:strVal val="visible"/>
                                      </p:to>
                                    </p:set>
                                    <p:animEffect transition="in" filter="checkerboard(across)">
                                      <p:cBhvr>
                                        <p:cTn id="7" dur="500"/>
                                        <p:tgtEl>
                                          <p:spTgt spid="317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iterate type="lt">
                                    <p:tmPct val="10000"/>
                                  </p:iterate>
                                  <p:childTnLst>
                                    <p:set>
                                      <p:cBhvr>
                                        <p:cTn id="11" dur="1" fill="hold">
                                          <p:stCondLst>
                                            <p:cond delay="0"/>
                                          </p:stCondLst>
                                        </p:cTn>
                                        <p:tgtEl>
                                          <p:spTgt spid="31748"/>
                                        </p:tgtEl>
                                        <p:attrNameLst>
                                          <p:attrName>style.visibility</p:attrName>
                                        </p:attrNameLst>
                                      </p:cBhvr>
                                      <p:to>
                                        <p:strVal val="visible"/>
                                      </p:to>
                                    </p:set>
                                    <p:anim calcmode="lin" valueType="num">
                                      <p:cBhvr additive="base">
                                        <p:cTn id="12" dur="1000" fill="hold"/>
                                        <p:tgtEl>
                                          <p:spTgt spid="31748"/>
                                        </p:tgtEl>
                                        <p:attrNameLst>
                                          <p:attrName>ppt_x</p:attrName>
                                        </p:attrNameLst>
                                      </p:cBhvr>
                                      <p:tavLst>
                                        <p:tav tm="0">
                                          <p:val>
                                            <p:strVal val="#ppt_x"/>
                                          </p:val>
                                        </p:tav>
                                        <p:tav tm="100000">
                                          <p:val>
                                            <p:strVal val="#ppt_x"/>
                                          </p:val>
                                        </p:tav>
                                      </p:tavLst>
                                    </p:anim>
                                    <p:anim calcmode="lin" valueType="num">
                                      <p:cBhvr additive="base">
                                        <p:cTn id="13" dur="1000" fill="hold"/>
                                        <p:tgtEl>
                                          <p:spTgt spid="317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p:bldP spid="3174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khaimac.WAV">
            <a:hlinkClick r:id="" action="ppaction://media"/>
          </p:cNvPr>
          <p:cNvPicPr>
            <a:picLocks noRot="1" noChangeAspect="1" noChangeArrowheads="1"/>
          </p:cNvPicPr>
          <p:nvPr>
            <a:audioFile r:link="rId1"/>
          </p:nvPr>
        </p:nvPicPr>
        <p:blipFill>
          <a:blip r:embed="rId3">
            <a:extLst>
              <a:ext uri="{28A0092B-C50C-407E-A947-70E740481C1C}">
                <a14:useLocalDpi xmlns:a14="http://schemas.microsoft.com/office/drawing/2010/main" val="0"/>
              </a:ext>
            </a:extLst>
          </a:blip>
          <a:srcRect/>
          <a:stretch>
            <a:fillRect/>
          </a:stretch>
        </p:blipFill>
        <p:spPr bwMode="auto">
          <a:xfrm>
            <a:off x="685800" y="1600200"/>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81924" name="Picture 4" descr="daisyth[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2947988"/>
            <a:ext cx="2438400" cy="2005012"/>
          </a:xfrm>
          <a:prstGeom prst="rect">
            <a:avLst/>
          </a:prstGeom>
          <a:noFill/>
          <a:extLst>
            <a:ext uri="{909E8E84-426E-40DD-AFC4-6F175D3DCCD1}">
              <a14:hiddenFill xmlns:a14="http://schemas.microsoft.com/office/drawing/2010/main">
                <a:solidFill>
                  <a:srgbClr val="FFFFFF"/>
                </a:solidFill>
              </a14:hiddenFill>
            </a:ext>
          </a:extLst>
        </p:spPr>
      </p:pic>
      <p:pic>
        <p:nvPicPr>
          <p:cNvPr id="81925" name="Picture 5" descr="daisyth[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1938" y="5508625"/>
            <a:ext cx="1128712" cy="1349375"/>
          </a:xfrm>
          <a:prstGeom prst="rect">
            <a:avLst/>
          </a:prstGeom>
          <a:noFill/>
          <a:extLst>
            <a:ext uri="{909E8E84-426E-40DD-AFC4-6F175D3DCCD1}">
              <a14:hiddenFill xmlns:a14="http://schemas.microsoft.com/office/drawing/2010/main">
                <a:solidFill>
                  <a:srgbClr val="FFFFFF"/>
                </a:solidFill>
              </a14:hiddenFill>
            </a:ext>
          </a:extLst>
        </p:spPr>
      </p:pic>
      <p:grpSp>
        <p:nvGrpSpPr>
          <p:cNvPr id="81926" name="Group 6"/>
          <p:cNvGrpSpPr>
            <a:grpSpLocks/>
          </p:cNvGrpSpPr>
          <p:nvPr/>
        </p:nvGrpSpPr>
        <p:grpSpPr bwMode="auto">
          <a:xfrm>
            <a:off x="0" y="152400"/>
            <a:ext cx="8839200" cy="6477000"/>
            <a:chOff x="930" y="1056"/>
            <a:chExt cx="3966" cy="2915"/>
          </a:xfrm>
        </p:grpSpPr>
        <p:pic>
          <p:nvPicPr>
            <p:cNvPr id="81927" name="Picture 7" descr="flower2DivWHT[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056" y="1056"/>
              <a:ext cx="3840" cy="300"/>
            </a:xfrm>
            <a:prstGeom prst="rect">
              <a:avLst/>
            </a:prstGeom>
            <a:noFill/>
            <a:extLst>
              <a:ext uri="{909E8E84-426E-40DD-AFC4-6F175D3DCCD1}">
                <a14:hiddenFill xmlns:a14="http://schemas.microsoft.com/office/drawing/2010/main">
                  <a:solidFill>
                    <a:srgbClr val="FFFFFF"/>
                  </a:solidFill>
                </a14:hiddenFill>
              </a:ext>
            </a:extLst>
          </p:spPr>
        </p:pic>
        <p:pic>
          <p:nvPicPr>
            <p:cNvPr id="81928" name="Picture 8" descr="flower2DivWHT[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008" y="3696"/>
              <a:ext cx="3840" cy="275"/>
            </a:xfrm>
            <a:prstGeom prst="rect">
              <a:avLst/>
            </a:prstGeom>
            <a:noFill/>
            <a:extLst>
              <a:ext uri="{909E8E84-426E-40DD-AFC4-6F175D3DCCD1}">
                <a14:hiddenFill xmlns:a14="http://schemas.microsoft.com/office/drawing/2010/main">
                  <a:solidFill>
                    <a:srgbClr val="FFFFFF"/>
                  </a:solidFill>
                </a14:hiddenFill>
              </a:ext>
            </a:extLst>
          </p:spPr>
        </p:pic>
        <p:pic>
          <p:nvPicPr>
            <p:cNvPr id="81929" name="Picture 9" descr="flower2DivWHT[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186" y="2268"/>
              <a:ext cx="2640" cy="408"/>
            </a:xfrm>
            <a:prstGeom prst="rect">
              <a:avLst/>
            </a:prstGeom>
            <a:noFill/>
            <a:extLst>
              <a:ext uri="{909E8E84-426E-40DD-AFC4-6F175D3DCCD1}">
                <a14:hiddenFill xmlns:a14="http://schemas.microsoft.com/office/drawing/2010/main">
                  <a:solidFill>
                    <a:srgbClr val="FFFFFF"/>
                  </a:solidFill>
                </a14:hiddenFill>
              </a:ext>
            </a:extLst>
          </p:spPr>
        </p:pic>
        <p:pic>
          <p:nvPicPr>
            <p:cNvPr id="81930" name="Picture 10" descr="flower2DivWHT[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3476" y="2323"/>
              <a:ext cx="2544" cy="297"/>
            </a:xfrm>
            <a:prstGeom prst="rect">
              <a:avLst/>
            </a:prstGeom>
            <a:noFill/>
            <a:extLst>
              <a:ext uri="{909E8E84-426E-40DD-AFC4-6F175D3DCCD1}">
                <a14:hiddenFill xmlns:a14="http://schemas.microsoft.com/office/drawing/2010/main">
                  <a:solidFill>
                    <a:srgbClr val="FFFFFF"/>
                  </a:solidFill>
                </a14:hiddenFill>
              </a:ext>
            </a:extLst>
          </p:spPr>
        </p:pic>
      </p:grpSp>
      <p:pic>
        <p:nvPicPr>
          <p:cNvPr id="81931" name="Picture 11" descr="3d butterfly"/>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105400" y="3273425"/>
            <a:ext cx="1066800" cy="622300"/>
          </a:xfrm>
          <a:prstGeom prst="rect">
            <a:avLst/>
          </a:prstGeom>
          <a:noFill/>
          <a:extLst>
            <a:ext uri="{909E8E84-426E-40DD-AFC4-6F175D3DCCD1}">
              <a14:hiddenFill xmlns:a14="http://schemas.microsoft.com/office/drawing/2010/main">
                <a:solidFill>
                  <a:srgbClr val="FFFFFF"/>
                </a:solidFill>
              </a14:hiddenFill>
            </a:ext>
          </a:extLst>
        </p:spPr>
      </p:pic>
      <p:pic>
        <p:nvPicPr>
          <p:cNvPr id="81932" name="Picture 12" descr="3d butterfly"/>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8077200" y="5867400"/>
            <a:ext cx="800100" cy="466725"/>
          </a:xfrm>
          <a:prstGeom prst="rect">
            <a:avLst/>
          </a:prstGeom>
          <a:noFill/>
          <a:extLst>
            <a:ext uri="{909E8E84-426E-40DD-AFC4-6F175D3DCCD1}">
              <a14:hiddenFill xmlns:a14="http://schemas.microsoft.com/office/drawing/2010/main">
                <a:solidFill>
                  <a:srgbClr val="FFFFFF"/>
                </a:solidFill>
              </a14:hiddenFill>
            </a:ext>
          </a:extLst>
        </p:spPr>
      </p:pic>
      <p:sp>
        <p:nvSpPr>
          <p:cNvPr id="81935" name="Rectangle 15"/>
          <p:cNvSpPr>
            <a:spLocks noChangeArrowheads="1"/>
          </p:cNvSpPr>
          <p:nvPr/>
        </p:nvSpPr>
        <p:spPr bwMode="auto">
          <a:xfrm>
            <a:off x="457200" y="1112838"/>
            <a:ext cx="3810000" cy="86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3200" b="1" i="1" dirty="0" smtClean="0">
                <a:solidFill>
                  <a:srgbClr val="0000FF"/>
                </a:solidFill>
                <a:latin typeface="Times New Roman" pitchFamily="18" charset="0"/>
                <a:cs typeface="Times New Roman" pitchFamily="18" charset="0"/>
              </a:rPr>
              <a:t>TIẾT 12 BÀI 8:</a:t>
            </a:r>
            <a:endParaRPr lang="en-US" sz="3200" b="1" i="1" dirty="0">
              <a:solidFill>
                <a:srgbClr val="0000FF"/>
              </a:solidFill>
              <a:latin typeface="Times New Roman" pitchFamily="18" charset="0"/>
              <a:cs typeface="Times New Roman" pitchFamily="18" charset="0"/>
            </a:endParaRPr>
          </a:p>
        </p:txBody>
      </p:sp>
      <p:sp>
        <p:nvSpPr>
          <p:cNvPr id="81936" name="Rectangle 16"/>
          <p:cNvSpPr>
            <a:spLocks noChangeArrowheads="1"/>
          </p:cNvSpPr>
          <p:nvPr/>
        </p:nvSpPr>
        <p:spPr bwMode="auto">
          <a:xfrm>
            <a:off x="0" y="2133600"/>
            <a:ext cx="9144000" cy="990600"/>
          </a:xfrm>
          <a:prstGeom prst="rect">
            <a:avLst/>
          </a:prstGeom>
          <a:noFill/>
          <a:ln>
            <a:noFill/>
          </a:ln>
          <a:effectLst/>
          <a:extLst>
            <a:ext uri="{909E8E84-426E-40DD-AFC4-6F175D3DCCD1}">
              <a14:hiddenFill xmlns:a14="http://schemas.microsoft.com/office/drawing/2010/main">
                <a:solidFill>
                  <a:srgbClr val="3333CC"/>
                </a:solidFill>
              </a14:hiddenFill>
            </a:ext>
            <a:ext uri="{91240B29-F687-4F45-9708-019B960494DF}">
              <a14:hiddenLine xmlns:a14="http://schemas.microsoft.com/office/drawing/2010/main" w="76200" cmpd="tri">
                <a:solidFill>
                  <a:schemeClr val="bg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a:lstStyle/>
          <a:p>
            <a:pPr marL="342900" indent="-342900" algn="ctr">
              <a:spcBef>
                <a:spcPct val="20000"/>
              </a:spcBef>
            </a:pPr>
            <a:r>
              <a:rPr lang="en-US" sz="3600" b="1" dirty="0" smtClean="0">
                <a:solidFill>
                  <a:srgbClr val="0000FF"/>
                </a:solidFill>
                <a:latin typeface="Times New Roman" pitchFamily="18" charset="0"/>
                <a:cs typeface="Times New Roman" pitchFamily="18" charset="0"/>
              </a:rPr>
              <a:t>MỘT SỐ BAZƠ </a:t>
            </a:r>
            <a:r>
              <a:rPr lang="en-US" sz="3600" b="1" dirty="0">
                <a:solidFill>
                  <a:srgbClr val="0000FF"/>
                </a:solidFill>
                <a:latin typeface="Times New Roman" pitchFamily="18" charset="0"/>
                <a:cs typeface="Times New Roman" pitchFamily="18" charset="0"/>
              </a:rPr>
              <a:t>QUAN </a:t>
            </a:r>
            <a:r>
              <a:rPr lang="en-US" sz="3600" b="1" dirty="0" smtClean="0">
                <a:solidFill>
                  <a:srgbClr val="0000FF"/>
                </a:solidFill>
                <a:latin typeface="Times New Roman" pitchFamily="18" charset="0"/>
                <a:cs typeface="Times New Roman" pitchFamily="18" charset="0"/>
              </a:rPr>
              <a:t>TRỌNG</a:t>
            </a:r>
            <a:endParaRPr lang="en-US" sz="3600" b="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7741430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81925"/>
                                        </p:tgtEl>
                                        <p:attrNameLst>
                                          <p:attrName>style.visibility</p:attrName>
                                        </p:attrNameLst>
                                      </p:cBhvr>
                                      <p:to>
                                        <p:strVal val="visible"/>
                                      </p:to>
                                    </p:set>
                                    <p:anim calcmode="lin" valueType="num">
                                      <p:cBhvr>
                                        <p:cTn id="7" dur="500" fill="hold"/>
                                        <p:tgtEl>
                                          <p:spTgt spid="81925"/>
                                        </p:tgtEl>
                                        <p:attrNameLst>
                                          <p:attrName>ppt_w</p:attrName>
                                        </p:attrNameLst>
                                      </p:cBhvr>
                                      <p:tavLst>
                                        <p:tav tm="0">
                                          <p:val>
                                            <p:fltVal val="0"/>
                                          </p:val>
                                        </p:tav>
                                        <p:tav tm="100000">
                                          <p:val>
                                            <p:strVal val="#ppt_w"/>
                                          </p:val>
                                        </p:tav>
                                      </p:tavLst>
                                    </p:anim>
                                    <p:anim calcmode="lin" valueType="num">
                                      <p:cBhvr>
                                        <p:cTn id="8" dur="500" fill="hold"/>
                                        <p:tgtEl>
                                          <p:spTgt spid="81925"/>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3" presetClass="entr" presetSubtype="16" fill="hold" nodeType="afterEffect">
                                  <p:stCondLst>
                                    <p:cond delay="0"/>
                                  </p:stCondLst>
                                  <p:childTnLst>
                                    <p:set>
                                      <p:cBhvr>
                                        <p:cTn id="11" dur="1" fill="hold">
                                          <p:stCondLst>
                                            <p:cond delay="0"/>
                                          </p:stCondLst>
                                        </p:cTn>
                                        <p:tgtEl>
                                          <p:spTgt spid="81924"/>
                                        </p:tgtEl>
                                        <p:attrNameLst>
                                          <p:attrName>style.visibility</p:attrName>
                                        </p:attrNameLst>
                                      </p:cBhvr>
                                      <p:to>
                                        <p:strVal val="visible"/>
                                      </p:to>
                                    </p:set>
                                    <p:anim calcmode="lin" valueType="num">
                                      <p:cBhvr>
                                        <p:cTn id="12" dur="500" fill="hold"/>
                                        <p:tgtEl>
                                          <p:spTgt spid="81924"/>
                                        </p:tgtEl>
                                        <p:attrNameLst>
                                          <p:attrName>ppt_w</p:attrName>
                                        </p:attrNameLst>
                                      </p:cBhvr>
                                      <p:tavLst>
                                        <p:tav tm="0">
                                          <p:val>
                                            <p:fltVal val="0"/>
                                          </p:val>
                                        </p:tav>
                                        <p:tav tm="100000">
                                          <p:val>
                                            <p:strVal val="#ppt_w"/>
                                          </p:val>
                                        </p:tav>
                                      </p:tavLst>
                                    </p:anim>
                                    <p:anim calcmode="lin" valueType="num">
                                      <p:cBhvr>
                                        <p:cTn id="13" dur="500" fill="hold"/>
                                        <p:tgtEl>
                                          <p:spTgt spid="81924"/>
                                        </p:tgtEl>
                                        <p:attrNameLst>
                                          <p:attrName>ppt_h</p:attrName>
                                        </p:attrNameLst>
                                      </p:cBhvr>
                                      <p:tavLst>
                                        <p:tav tm="0">
                                          <p:val>
                                            <p:fltVal val="0"/>
                                          </p:val>
                                        </p:tav>
                                        <p:tav tm="100000">
                                          <p:val>
                                            <p:strVal val="#ppt_h"/>
                                          </p:val>
                                        </p:tav>
                                      </p:tavLst>
                                    </p:anim>
                                  </p:childTnLst>
                                </p:cTn>
                              </p:par>
                            </p:childTnLst>
                          </p:cTn>
                        </p:par>
                        <p:par>
                          <p:cTn id="14" fill="hold" nodeType="afterGroup">
                            <p:stCondLst>
                              <p:cond delay="1000"/>
                            </p:stCondLst>
                            <p:childTnLst>
                              <p:par>
                                <p:cTn id="15" presetID="1" presetClass="mediacall" presetSubtype="0" fill="hold" nodeType="afterEffect">
                                  <p:stCondLst>
                                    <p:cond delay="0"/>
                                  </p:stCondLst>
                                  <p:childTnLst>
                                    <p:cmd type="call" cmd="playFrom(0.0)">
                                      <p:cBhvr>
                                        <p:cTn id="16" dur="6142" fill="hold"/>
                                        <p:tgtEl>
                                          <p:spTgt spid="81922"/>
                                        </p:tgtEl>
                                      </p:cBhvr>
                                    </p:cmd>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3" fill="hold" grpId="0" nodeType="clickEffect">
                                  <p:stCondLst>
                                    <p:cond delay="0"/>
                                  </p:stCondLst>
                                  <p:childTnLst>
                                    <p:set>
                                      <p:cBhvr>
                                        <p:cTn id="20" dur="1" fill="hold">
                                          <p:stCondLst>
                                            <p:cond delay="0"/>
                                          </p:stCondLst>
                                        </p:cTn>
                                        <p:tgtEl>
                                          <p:spTgt spid="81935"/>
                                        </p:tgtEl>
                                        <p:attrNameLst>
                                          <p:attrName>style.visibility</p:attrName>
                                        </p:attrNameLst>
                                      </p:cBhvr>
                                      <p:to>
                                        <p:strVal val="visible"/>
                                      </p:to>
                                    </p:set>
                                    <p:anim calcmode="lin" valueType="num">
                                      <p:cBhvr additive="base">
                                        <p:cTn id="21" dur="500" fill="hold"/>
                                        <p:tgtEl>
                                          <p:spTgt spid="81935"/>
                                        </p:tgtEl>
                                        <p:attrNameLst>
                                          <p:attrName>ppt_x</p:attrName>
                                        </p:attrNameLst>
                                      </p:cBhvr>
                                      <p:tavLst>
                                        <p:tav tm="0">
                                          <p:val>
                                            <p:strVal val="1+#ppt_w/2"/>
                                          </p:val>
                                        </p:tav>
                                        <p:tav tm="100000">
                                          <p:val>
                                            <p:strVal val="#ppt_x"/>
                                          </p:val>
                                        </p:tav>
                                      </p:tavLst>
                                    </p:anim>
                                    <p:anim calcmode="lin" valueType="num">
                                      <p:cBhvr additive="base">
                                        <p:cTn id="22" dur="500" fill="hold"/>
                                        <p:tgtEl>
                                          <p:spTgt spid="81935"/>
                                        </p:tgtEl>
                                        <p:attrNameLst>
                                          <p:attrName>ppt_y</p:attrName>
                                        </p:attrNameLst>
                                      </p:cBhvr>
                                      <p:tavLst>
                                        <p:tav tm="0">
                                          <p:val>
                                            <p:strVal val="0-#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53" presetClass="entr" presetSubtype="0" fill="hold" grpId="0" nodeType="clickEffect">
                                  <p:stCondLst>
                                    <p:cond delay="0"/>
                                  </p:stCondLst>
                                  <p:childTnLst>
                                    <p:set>
                                      <p:cBhvr>
                                        <p:cTn id="26" dur="1" fill="hold">
                                          <p:stCondLst>
                                            <p:cond delay="0"/>
                                          </p:stCondLst>
                                        </p:cTn>
                                        <p:tgtEl>
                                          <p:spTgt spid="81936">
                                            <p:txEl>
                                              <p:pRg st="0" end="0"/>
                                            </p:txEl>
                                          </p:spTgt>
                                        </p:tgtEl>
                                        <p:attrNameLst>
                                          <p:attrName>style.visibility</p:attrName>
                                        </p:attrNameLst>
                                      </p:cBhvr>
                                      <p:to>
                                        <p:strVal val="visible"/>
                                      </p:to>
                                    </p:set>
                                    <p:anim calcmode="lin" valueType="num">
                                      <p:cBhvr>
                                        <p:cTn id="27" dur="2000" fill="hold"/>
                                        <p:tgtEl>
                                          <p:spTgt spid="81936">
                                            <p:txEl>
                                              <p:pRg st="0" end="0"/>
                                            </p:txEl>
                                          </p:spTgt>
                                        </p:tgtEl>
                                        <p:attrNameLst>
                                          <p:attrName>ppt_w</p:attrName>
                                        </p:attrNameLst>
                                      </p:cBhvr>
                                      <p:tavLst>
                                        <p:tav tm="0">
                                          <p:val>
                                            <p:fltVal val="0"/>
                                          </p:val>
                                        </p:tav>
                                        <p:tav tm="100000">
                                          <p:val>
                                            <p:strVal val="#ppt_w"/>
                                          </p:val>
                                        </p:tav>
                                      </p:tavLst>
                                    </p:anim>
                                    <p:anim calcmode="lin" valueType="num">
                                      <p:cBhvr>
                                        <p:cTn id="28" dur="2000" fill="hold"/>
                                        <p:tgtEl>
                                          <p:spTgt spid="81936">
                                            <p:txEl>
                                              <p:pRg st="0" end="0"/>
                                            </p:txEl>
                                          </p:spTgt>
                                        </p:tgtEl>
                                        <p:attrNameLst>
                                          <p:attrName>ppt_h</p:attrName>
                                        </p:attrNameLst>
                                      </p:cBhvr>
                                      <p:tavLst>
                                        <p:tav tm="0">
                                          <p:val>
                                            <p:fltVal val="0"/>
                                          </p:val>
                                        </p:tav>
                                        <p:tav tm="100000">
                                          <p:val>
                                            <p:strVal val="#ppt_h"/>
                                          </p:val>
                                        </p:tav>
                                      </p:tavLst>
                                    </p:anim>
                                    <p:animEffect transition="in" filter="fade">
                                      <p:cBhvr>
                                        <p:cTn id="29" dur="2000"/>
                                        <p:tgtEl>
                                          <p:spTgt spid="819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30" fill="hold" display="0">
                  <p:stCondLst>
                    <p:cond delay="indefinite"/>
                  </p:stCondLst>
                  <p:endCondLst>
                    <p:cond evt="onNext" delay="0">
                      <p:tgtEl>
                        <p:sldTgt/>
                      </p:tgtEl>
                    </p:cond>
                    <p:cond evt="onPrev" delay="0">
                      <p:tgtEl>
                        <p:sldTgt/>
                      </p:tgtEl>
                    </p:cond>
                    <p:cond evt="onStopAudio" delay="0">
                      <p:tgtEl>
                        <p:sldTgt/>
                      </p:tgtEl>
                    </p:cond>
                  </p:endCondLst>
                </p:cTn>
                <p:tgtEl>
                  <p:spTgt spid="81922"/>
                </p:tgtEl>
              </p:cMediaNode>
            </p:audio>
          </p:childTnLst>
        </p:cTn>
      </p:par>
    </p:tnLst>
    <p:bldLst>
      <p:bldP spid="81935" grpId="0"/>
      <p:bldP spid="81936"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inh nen trang bia GADT"/>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p:spPr>
      </p:pic>
      <p:pic>
        <p:nvPicPr>
          <p:cNvPr id="39939" name="Picture 4" descr="33"/>
          <p:cNvPicPr>
            <a:picLocks noGrp="1" noChangeAspect="1" noChangeArrowheads="1" noCrop="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733800" y="4495800"/>
            <a:ext cx="1662113" cy="2209800"/>
          </a:xfrm>
          <a:noFill/>
        </p:spPr>
      </p:pic>
      <p:sp>
        <p:nvSpPr>
          <p:cNvPr id="49155" name="WordArt 3"/>
          <p:cNvSpPr>
            <a:spLocks noChangeArrowheads="1" noChangeShapeType="1" noTextEdit="1"/>
          </p:cNvSpPr>
          <p:nvPr/>
        </p:nvSpPr>
        <p:spPr bwMode="auto">
          <a:xfrm>
            <a:off x="1676400" y="2500313"/>
            <a:ext cx="5907088" cy="1925637"/>
          </a:xfrm>
          <a:prstGeom prst="rect">
            <a:avLst/>
          </a:prstGeom>
        </p:spPr>
        <p:txBody>
          <a:bodyPr wrap="none" fromWordArt="1">
            <a:prstTxWarp prst="textPlain">
              <a:avLst>
                <a:gd name="adj" fmla="val 48773"/>
              </a:avLst>
            </a:prstTxWarp>
            <a:scene3d>
              <a:camera prst="legacyPerspectiveTopRight"/>
              <a:lightRig rig="legacyNormal3" dir="b"/>
            </a:scene3d>
            <a:sp3d extrusionH="201600" prstMaterial="legacyMetal">
              <a:extrusionClr>
                <a:schemeClr val="tx1"/>
              </a:extrusionClr>
            </a:sp3d>
          </a:bodyPr>
          <a:lstStyle/>
          <a:p>
            <a:pPr algn="ctr" fontAlgn="base">
              <a:spcBef>
                <a:spcPct val="0"/>
              </a:spcBef>
              <a:spcAft>
                <a:spcPct val="0"/>
              </a:spcAft>
            </a:pPr>
            <a:r>
              <a:rPr lang="en-US" sz="3600" b="1" kern="10" smtClean="0">
                <a:ln w="9525">
                  <a:round/>
                  <a:headEnd/>
                  <a:tailEnd/>
                </a:ln>
                <a:gradFill rotWithShape="1">
                  <a:gsLst>
                    <a:gs pos="0">
                      <a:srgbClr val="FF9900"/>
                    </a:gs>
                    <a:gs pos="50000">
                      <a:srgbClr val="FFFF00"/>
                    </a:gs>
                    <a:gs pos="100000">
                      <a:srgbClr val="FF9900"/>
                    </a:gs>
                  </a:gsLst>
                  <a:lin ang="5400000" scaled="1"/>
                </a:gradFill>
                <a:latin typeface="Times New Roman"/>
                <a:cs typeface="Times New Roman"/>
              </a:rPr>
              <a:t>CHÚC QUÝ THẦY CÔ MẠNH KHỎE</a:t>
            </a:r>
          </a:p>
          <a:p>
            <a:pPr algn="ctr" fontAlgn="base">
              <a:spcBef>
                <a:spcPct val="0"/>
              </a:spcBef>
              <a:spcAft>
                <a:spcPct val="0"/>
              </a:spcAft>
            </a:pPr>
            <a:r>
              <a:rPr lang="en-US" sz="3600" b="1" kern="10" smtClean="0">
                <a:ln w="9525">
                  <a:round/>
                  <a:headEnd/>
                  <a:tailEnd/>
                </a:ln>
                <a:gradFill rotWithShape="1">
                  <a:gsLst>
                    <a:gs pos="0">
                      <a:srgbClr val="FF9900"/>
                    </a:gs>
                    <a:gs pos="50000">
                      <a:srgbClr val="FFFF00"/>
                    </a:gs>
                    <a:gs pos="100000">
                      <a:srgbClr val="FF9900"/>
                    </a:gs>
                  </a:gsLst>
                  <a:lin ang="5400000" scaled="1"/>
                </a:gradFill>
                <a:latin typeface="Times New Roman"/>
                <a:cs typeface="Times New Roman"/>
              </a:rPr>
              <a:t>CHÚC CÁC EM HỌC TỐT</a:t>
            </a:r>
          </a:p>
        </p:txBody>
      </p:sp>
      <p:pic>
        <p:nvPicPr>
          <p:cNvPr id="39941" name="Picture 5" descr="Picture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99060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Picture 6" descr="Picture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129540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3" name="Picture 7" descr="Picture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238125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4" name="Picture 8" descr="Picture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121920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5" name="Picture 9" descr="Picture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152400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6" name="Picture 10" descr="Picture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190500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7" name="Picture 11" descr="Picture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83820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8" name="Picture 12" descr="Picture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144780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9" name="Picture 13" descr="Picture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190500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50" name="Picture 14" descr="Picture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182880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51" name="Picture 15" descr="Picture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144780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997703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49155"/>
                                        </p:tgtEl>
                                        <p:attrNameLst>
                                          <p:attrName>style.visibility</p:attrName>
                                        </p:attrNameLst>
                                      </p:cBhvr>
                                      <p:to>
                                        <p:strVal val="visible"/>
                                      </p:to>
                                    </p:set>
                                    <p:animEffect transition="in" filter="wheel(4)">
                                      <p:cBhvr>
                                        <p:cTn id="7" dur="2000"/>
                                        <p:tgtEl>
                                          <p:spTgt spid="49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945773Barres_divers__35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5887515"/>
            <a:ext cx="10210800" cy="144413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945773Barres_divers__35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28074" y="-254334"/>
            <a:ext cx="9131968" cy="891837"/>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barrerosebl"/>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01052" y="-508927"/>
            <a:ext cx="3810000" cy="1114425"/>
          </a:xfrm>
          <a:prstGeom prst="rect">
            <a:avLst/>
          </a:prstGeom>
          <a:noFill/>
          <a:extLst>
            <a:ext uri="{909E8E84-426E-40DD-AFC4-6F175D3DCCD1}">
              <a14:hiddenFill xmlns:a14="http://schemas.microsoft.com/office/drawing/2010/main">
                <a:solidFill>
                  <a:srgbClr val="FFFFFF"/>
                </a:solidFill>
              </a14:hiddenFill>
            </a:ext>
          </a:extLst>
        </p:spPr>
      </p:pic>
      <p:pic>
        <p:nvPicPr>
          <p:cNvPr id="3092" name="Picture 20" descr="barrerosebl"/>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805982" y="-557213"/>
            <a:ext cx="3810000" cy="1114425"/>
          </a:xfrm>
          <a:prstGeom prst="rect">
            <a:avLst/>
          </a:prstGeom>
          <a:noFill/>
          <a:extLst>
            <a:ext uri="{909E8E84-426E-40DD-AFC4-6F175D3DCCD1}">
              <a14:hiddenFill xmlns:a14="http://schemas.microsoft.com/office/drawing/2010/main">
                <a:solidFill>
                  <a:srgbClr val="FFFFFF"/>
                </a:solidFill>
              </a14:hiddenFill>
            </a:ext>
          </a:extLst>
        </p:spPr>
      </p:pic>
      <p:pic>
        <p:nvPicPr>
          <p:cNvPr id="3096" name="Picture 24" descr="barrefleurs4"/>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293894" y="6425988"/>
            <a:ext cx="38100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3106" name="Picture 34" descr="Hình ản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411" y="-1323316"/>
            <a:ext cx="762000" cy="2743201"/>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34" descr="Hình ản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37575" y="-1528854"/>
            <a:ext cx="762000" cy="274320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Kết quả hình ảnh cho thank you"/>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5116" y="800089"/>
            <a:ext cx="7469387" cy="426860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0" descr="barrerosebl"/>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130060" y="6097375"/>
            <a:ext cx="3810000" cy="1114425"/>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24" descr="barrefleurs4"/>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99161" y="6492851"/>
            <a:ext cx="38100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20" descr="barrerosebl"/>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632909" y="6164238"/>
            <a:ext cx="3810000" cy="1114425"/>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0" descr="barrerosebl"/>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11390" y="5935638"/>
            <a:ext cx="3810000" cy="1114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45289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387475" y="820738"/>
            <a:ext cx="2209800" cy="1016000"/>
            <a:chOff x="1680" y="2296"/>
            <a:chExt cx="1392" cy="640"/>
          </a:xfrm>
        </p:grpSpPr>
        <p:sp>
          <p:nvSpPr>
            <p:cNvPr id="15394" name="Text Box 3"/>
            <p:cNvSpPr txBox="1">
              <a:spLocks noChangeArrowheads="1"/>
            </p:cNvSpPr>
            <p:nvPr/>
          </p:nvSpPr>
          <p:spPr bwMode="auto">
            <a:xfrm>
              <a:off x="1680" y="2296"/>
              <a:ext cx="1392" cy="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sz="2400" i="1" smtClean="0">
                  <a:solidFill>
                    <a:srgbClr val="FF0000"/>
                  </a:solidFill>
                  <a:latin typeface="Times New Roman" pitchFamily="18" charset="0"/>
                  <a:cs typeface="Times New Roman" pitchFamily="18" charset="0"/>
                </a:rPr>
                <a:t>Số mol NaOH</a:t>
              </a:r>
            </a:p>
            <a:p>
              <a:pPr eaLnBrk="1" fontAlgn="base" hangingPunct="1">
                <a:spcBef>
                  <a:spcPct val="50000"/>
                </a:spcBef>
                <a:spcAft>
                  <a:spcPct val="0"/>
                </a:spcAft>
              </a:pPr>
              <a:r>
                <a:rPr lang="en-US" sz="2400" i="1" smtClean="0">
                  <a:solidFill>
                    <a:srgbClr val="FF0000"/>
                  </a:solidFill>
                  <a:latin typeface="Times New Roman" pitchFamily="18" charset="0"/>
                  <a:cs typeface="Times New Roman" pitchFamily="18" charset="0"/>
                </a:rPr>
                <a:t>  Số mol SO</a:t>
              </a:r>
              <a:r>
                <a:rPr lang="en-US" sz="2400" i="1" baseline="-25000" smtClean="0">
                  <a:solidFill>
                    <a:srgbClr val="FF0000"/>
                  </a:solidFill>
                  <a:latin typeface="Times New Roman" pitchFamily="18" charset="0"/>
                  <a:cs typeface="Times New Roman" pitchFamily="18" charset="0"/>
                </a:rPr>
                <a:t>2</a:t>
              </a:r>
            </a:p>
          </p:txBody>
        </p:sp>
        <p:sp>
          <p:nvSpPr>
            <p:cNvPr id="15395" name="Line 4"/>
            <p:cNvSpPr>
              <a:spLocks noChangeShapeType="1"/>
            </p:cNvSpPr>
            <p:nvPr/>
          </p:nvSpPr>
          <p:spPr bwMode="auto">
            <a:xfrm>
              <a:off x="1755" y="2616"/>
              <a:ext cx="1125" cy="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Times New Roman" pitchFamily="18" charset="0"/>
                <a:cs typeface="Times New Roman" pitchFamily="18" charset="0"/>
              </a:endParaRPr>
            </a:p>
          </p:txBody>
        </p:sp>
      </p:grpSp>
      <p:grpSp>
        <p:nvGrpSpPr>
          <p:cNvPr id="3" name="Group 5"/>
          <p:cNvGrpSpPr>
            <a:grpSpLocks/>
          </p:cNvGrpSpPr>
          <p:nvPr/>
        </p:nvGrpSpPr>
        <p:grpSpPr bwMode="auto">
          <a:xfrm>
            <a:off x="3516313" y="1171575"/>
            <a:ext cx="304800" cy="398463"/>
            <a:chOff x="3504" y="2573"/>
            <a:chExt cx="192" cy="251"/>
          </a:xfrm>
        </p:grpSpPr>
        <p:sp>
          <p:nvSpPr>
            <p:cNvPr id="15391" name="Line 6"/>
            <p:cNvSpPr>
              <a:spLocks noChangeShapeType="1"/>
            </p:cNvSpPr>
            <p:nvPr/>
          </p:nvSpPr>
          <p:spPr bwMode="auto">
            <a:xfrm>
              <a:off x="3504" y="2573"/>
              <a:ext cx="159" cy="8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Times New Roman" pitchFamily="18" charset="0"/>
                <a:cs typeface="Times New Roman" pitchFamily="18" charset="0"/>
              </a:endParaRPr>
            </a:p>
          </p:txBody>
        </p:sp>
        <p:sp>
          <p:nvSpPr>
            <p:cNvPr id="15392" name="Line 7"/>
            <p:cNvSpPr>
              <a:spLocks noChangeShapeType="1"/>
            </p:cNvSpPr>
            <p:nvPr/>
          </p:nvSpPr>
          <p:spPr bwMode="auto">
            <a:xfrm flipH="1">
              <a:off x="3504" y="2653"/>
              <a:ext cx="159" cy="13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Times New Roman" pitchFamily="18" charset="0"/>
                <a:cs typeface="Times New Roman" pitchFamily="18" charset="0"/>
              </a:endParaRPr>
            </a:p>
          </p:txBody>
        </p:sp>
        <p:sp>
          <p:nvSpPr>
            <p:cNvPr id="15393" name="Line 8"/>
            <p:cNvSpPr>
              <a:spLocks noChangeShapeType="1"/>
            </p:cNvSpPr>
            <p:nvPr/>
          </p:nvSpPr>
          <p:spPr bwMode="auto">
            <a:xfrm flipH="1">
              <a:off x="3537" y="2693"/>
              <a:ext cx="159" cy="13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Times New Roman" pitchFamily="18" charset="0"/>
                <a:cs typeface="Times New Roman" pitchFamily="18" charset="0"/>
              </a:endParaRPr>
            </a:p>
          </p:txBody>
        </p:sp>
      </p:grpSp>
      <p:sp>
        <p:nvSpPr>
          <p:cNvPr id="19465" name="Text Box 9"/>
          <p:cNvSpPr txBox="1">
            <a:spLocks noChangeArrowheads="1"/>
          </p:cNvSpPr>
          <p:nvPr/>
        </p:nvSpPr>
        <p:spPr bwMode="auto">
          <a:xfrm>
            <a:off x="3875088" y="1071563"/>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sz="2400" smtClean="0">
                <a:solidFill>
                  <a:srgbClr val="FF0000"/>
                </a:solidFill>
                <a:latin typeface="Times New Roman" pitchFamily="18" charset="0"/>
                <a:cs typeface="Times New Roman" pitchFamily="18" charset="0"/>
              </a:rPr>
              <a:t>2</a:t>
            </a:r>
          </a:p>
        </p:txBody>
      </p:sp>
      <p:sp>
        <p:nvSpPr>
          <p:cNvPr id="19466" name="Text Box 10"/>
          <p:cNvSpPr txBox="1">
            <a:spLocks noChangeArrowheads="1"/>
          </p:cNvSpPr>
          <p:nvPr/>
        </p:nvSpPr>
        <p:spPr bwMode="auto">
          <a:xfrm>
            <a:off x="304800" y="1079500"/>
            <a:ext cx="88392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sz="2400" dirty="0" smtClean="0">
                <a:solidFill>
                  <a:srgbClr val="0033CC"/>
                </a:solidFill>
                <a:latin typeface="Times New Roman" pitchFamily="18" charset="0"/>
                <a:cs typeface="Times New Roman" pitchFamily="18" charset="0"/>
              </a:rPr>
              <a:t>                                                  </a:t>
            </a:r>
            <a:r>
              <a:rPr lang="en-US" sz="2400" dirty="0" smtClean="0">
                <a:solidFill>
                  <a:srgbClr val="0033CC"/>
                </a:solidFill>
                <a:latin typeface="Times New Roman" pitchFamily="18" charset="0"/>
                <a:cs typeface="Times New Roman" pitchFamily="18" charset="0"/>
                <a:sym typeface="Wingdings" pitchFamily="2" charset="2"/>
              </a:rPr>
              <a:t> </a:t>
            </a:r>
            <a:r>
              <a:rPr lang="en-US" sz="2400" dirty="0" err="1" smtClean="0">
                <a:solidFill>
                  <a:srgbClr val="0033CC"/>
                </a:solidFill>
                <a:latin typeface="Times New Roman" pitchFamily="18" charset="0"/>
                <a:cs typeface="Times New Roman" pitchFamily="18" charset="0"/>
              </a:rPr>
              <a:t>sản</a:t>
            </a:r>
            <a:r>
              <a:rPr lang="en-US" sz="2400" dirty="0" smtClean="0">
                <a:solidFill>
                  <a:srgbClr val="0033CC"/>
                </a:solidFill>
                <a:latin typeface="Times New Roman" pitchFamily="18" charset="0"/>
                <a:cs typeface="Times New Roman" pitchFamily="18" charset="0"/>
              </a:rPr>
              <a:t> </a:t>
            </a:r>
            <a:r>
              <a:rPr lang="en-US" sz="2400" dirty="0" err="1" smtClean="0">
                <a:solidFill>
                  <a:srgbClr val="0033CC"/>
                </a:solidFill>
                <a:latin typeface="Times New Roman" pitchFamily="18" charset="0"/>
                <a:cs typeface="Times New Roman" pitchFamily="18" charset="0"/>
              </a:rPr>
              <a:t>phẩm</a:t>
            </a:r>
            <a:r>
              <a:rPr lang="en-US" sz="2400" dirty="0" smtClean="0">
                <a:solidFill>
                  <a:srgbClr val="0033CC"/>
                </a:solidFill>
                <a:latin typeface="Times New Roman" pitchFamily="18" charset="0"/>
                <a:cs typeface="Times New Roman" pitchFamily="18" charset="0"/>
              </a:rPr>
              <a:t> </a:t>
            </a:r>
            <a:r>
              <a:rPr lang="en-US" sz="2400" dirty="0" err="1" smtClean="0">
                <a:solidFill>
                  <a:srgbClr val="0033CC"/>
                </a:solidFill>
                <a:latin typeface="Times New Roman" pitchFamily="18" charset="0"/>
                <a:cs typeface="Times New Roman" pitchFamily="18" charset="0"/>
              </a:rPr>
              <a:t>của</a:t>
            </a:r>
            <a:r>
              <a:rPr lang="en-US" sz="2400" dirty="0" smtClean="0">
                <a:solidFill>
                  <a:srgbClr val="0033CC"/>
                </a:solidFill>
                <a:latin typeface="Times New Roman" pitchFamily="18" charset="0"/>
                <a:cs typeface="Times New Roman" pitchFamily="18" charset="0"/>
              </a:rPr>
              <a:t> </a:t>
            </a:r>
            <a:r>
              <a:rPr lang="en-US" sz="2400" dirty="0" err="1" smtClean="0">
                <a:solidFill>
                  <a:srgbClr val="0033CC"/>
                </a:solidFill>
                <a:latin typeface="Times New Roman" pitchFamily="18" charset="0"/>
                <a:cs typeface="Times New Roman" pitchFamily="18" charset="0"/>
              </a:rPr>
              <a:t>phản</a:t>
            </a:r>
            <a:r>
              <a:rPr lang="en-US" sz="2400" dirty="0" smtClean="0">
                <a:solidFill>
                  <a:srgbClr val="0033CC"/>
                </a:solidFill>
                <a:latin typeface="Times New Roman" pitchFamily="18" charset="0"/>
                <a:cs typeface="Times New Roman" pitchFamily="18" charset="0"/>
              </a:rPr>
              <a:t> </a:t>
            </a:r>
            <a:r>
              <a:rPr lang="en-US" sz="2400" dirty="0" err="1" smtClean="0">
                <a:solidFill>
                  <a:srgbClr val="0033CC"/>
                </a:solidFill>
                <a:latin typeface="Times New Roman" pitchFamily="18" charset="0"/>
                <a:cs typeface="Times New Roman" pitchFamily="18" charset="0"/>
              </a:rPr>
              <a:t>ứng</a:t>
            </a:r>
            <a:r>
              <a:rPr lang="en-US" sz="2400" dirty="0" smtClean="0">
                <a:solidFill>
                  <a:srgbClr val="0033CC"/>
                </a:solidFill>
                <a:latin typeface="Times New Roman" pitchFamily="18" charset="0"/>
                <a:cs typeface="Times New Roman" pitchFamily="18" charset="0"/>
              </a:rPr>
              <a:t> </a:t>
            </a:r>
            <a:r>
              <a:rPr lang="en-US" sz="2400" dirty="0" err="1" smtClean="0">
                <a:solidFill>
                  <a:srgbClr val="0033CC"/>
                </a:solidFill>
                <a:latin typeface="Times New Roman" pitchFamily="18" charset="0"/>
                <a:cs typeface="Times New Roman" pitchFamily="18" charset="0"/>
              </a:rPr>
              <a:t>là</a:t>
            </a:r>
            <a:r>
              <a:rPr lang="en-US" sz="2400" dirty="0" smtClean="0">
                <a:solidFill>
                  <a:srgbClr val="0033CC"/>
                </a:solidFill>
                <a:latin typeface="Times New Roman" pitchFamily="18" charset="0"/>
                <a:cs typeface="Times New Roman" pitchFamily="18" charset="0"/>
              </a:rPr>
              <a:t> </a:t>
            </a:r>
          </a:p>
          <a:p>
            <a:pPr eaLnBrk="1" fontAlgn="base" hangingPunct="1">
              <a:spcBef>
                <a:spcPct val="50000"/>
              </a:spcBef>
              <a:spcAft>
                <a:spcPct val="0"/>
              </a:spcAft>
            </a:pPr>
            <a:endParaRPr lang="en-US" sz="1200" dirty="0" smtClean="0">
              <a:solidFill>
                <a:srgbClr val="0033CC"/>
              </a:solidFill>
              <a:latin typeface="Times New Roman" pitchFamily="18" charset="0"/>
              <a:cs typeface="Times New Roman" pitchFamily="18" charset="0"/>
            </a:endParaRPr>
          </a:p>
          <a:p>
            <a:pPr eaLnBrk="1" fontAlgn="base" hangingPunct="1">
              <a:spcBef>
                <a:spcPct val="50000"/>
              </a:spcBef>
              <a:spcAft>
                <a:spcPct val="0"/>
              </a:spcAft>
            </a:pPr>
            <a:r>
              <a:rPr lang="en-US" sz="2400" b="1" dirty="0" smtClean="0">
                <a:solidFill>
                  <a:srgbClr val="009900"/>
                </a:solidFill>
                <a:latin typeface="Times New Roman" pitchFamily="18" charset="0"/>
                <a:cs typeface="Times New Roman" pitchFamily="18" charset="0"/>
              </a:rPr>
              <a:t>Na</a:t>
            </a:r>
            <a:r>
              <a:rPr lang="en-US" sz="2400" b="1" baseline="-25000" dirty="0" smtClean="0">
                <a:solidFill>
                  <a:srgbClr val="009900"/>
                </a:solidFill>
                <a:latin typeface="Times New Roman" pitchFamily="18" charset="0"/>
                <a:cs typeface="Times New Roman" pitchFamily="18" charset="0"/>
              </a:rPr>
              <a:t>2</a:t>
            </a:r>
            <a:r>
              <a:rPr lang="en-US" sz="2400" b="1" dirty="0" smtClean="0">
                <a:solidFill>
                  <a:srgbClr val="009900"/>
                </a:solidFill>
                <a:latin typeface="Times New Roman" pitchFamily="18" charset="0"/>
                <a:cs typeface="Times New Roman" pitchFamily="18" charset="0"/>
              </a:rPr>
              <a:t>SO</a:t>
            </a:r>
            <a:r>
              <a:rPr lang="en-US" sz="2400" b="1" baseline="-25000" dirty="0" smtClean="0">
                <a:solidFill>
                  <a:srgbClr val="009900"/>
                </a:solidFill>
                <a:latin typeface="Times New Roman" pitchFamily="18" charset="0"/>
                <a:cs typeface="Times New Roman" pitchFamily="18" charset="0"/>
              </a:rPr>
              <a:t>3</a:t>
            </a:r>
            <a:r>
              <a:rPr lang="en-US" sz="2400" b="1" dirty="0" smtClean="0">
                <a:solidFill>
                  <a:srgbClr val="009900"/>
                </a:solidFill>
                <a:latin typeface="Times New Roman" pitchFamily="18" charset="0"/>
                <a:cs typeface="Times New Roman" pitchFamily="18" charset="0"/>
              </a:rPr>
              <a:t> </a:t>
            </a:r>
            <a:r>
              <a:rPr lang="en-US" sz="2400" b="1" dirty="0" err="1" smtClean="0">
                <a:solidFill>
                  <a:srgbClr val="009900"/>
                </a:solidFill>
                <a:latin typeface="Times New Roman" pitchFamily="18" charset="0"/>
                <a:cs typeface="Times New Roman" pitchFamily="18" charset="0"/>
              </a:rPr>
              <a:t>và</a:t>
            </a:r>
            <a:r>
              <a:rPr lang="en-US" sz="2400" b="1" dirty="0" smtClean="0">
                <a:solidFill>
                  <a:srgbClr val="009900"/>
                </a:solidFill>
                <a:latin typeface="Times New Roman" pitchFamily="18" charset="0"/>
                <a:cs typeface="Times New Roman" pitchFamily="18" charset="0"/>
              </a:rPr>
              <a:t> </a:t>
            </a:r>
            <a:r>
              <a:rPr lang="en-US" sz="2400" b="1" dirty="0" err="1" smtClean="0">
                <a:solidFill>
                  <a:srgbClr val="009900"/>
                </a:solidFill>
                <a:latin typeface="Times New Roman" pitchFamily="18" charset="0"/>
                <a:cs typeface="Times New Roman" pitchFamily="18" charset="0"/>
              </a:rPr>
              <a:t>nước</a:t>
            </a:r>
            <a:r>
              <a:rPr lang="en-US" sz="2400" b="1" dirty="0" smtClean="0">
                <a:solidFill>
                  <a:srgbClr val="009900"/>
                </a:solidFill>
                <a:latin typeface="Times New Roman" pitchFamily="18" charset="0"/>
                <a:cs typeface="Times New Roman" pitchFamily="18" charset="0"/>
              </a:rPr>
              <a:t>.</a:t>
            </a:r>
            <a:r>
              <a:rPr lang="en-US" sz="2400" dirty="0" smtClean="0">
                <a:solidFill>
                  <a:srgbClr val="0033CC"/>
                </a:solidFill>
                <a:latin typeface="Times New Roman" pitchFamily="18" charset="0"/>
                <a:cs typeface="Times New Roman" pitchFamily="18" charset="0"/>
              </a:rPr>
              <a:t>  PTHH: </a:t>
            </a:r>
            <a:r>
              <a:rPr lang="en-US" sz="2400" dirty="0" smtClean="0">
                <a:solidFill>
                  <a:srgbClr val="000000"/>
                </a:solidFill>
                <a:latin typeface="Times New Roman" pitchFamily="18" charset="0"/>
                <a:cs typeface="Times New Roman" pitchFamily="18" charset="0"/>
              </a:rPr>
              <a:t>2NaOH + SO</a:t>
            </a:r>
            <a:r>
              <a:rPr lang="en-US" sz="2400" baseline="-25000" dirty="0" smtClean="0">
                <a:solidFill>
                  <a:srgbClr val="000000"/>
                </a:solidFill>
                <a:latin typeface="Times New Roman" pitchFamily="18" charset="0"/>
                <a:cs typeface="Times New Roman" pitchFamily="18" charset="0"/>
              </a:rPr>
              <a:t>2</a:t>
            </a:r>
            <a:r>
              <a:rPr lang="en-US" sz="2400" dirty="0" smtClean="0">
                <a:solidFill>
                  <a:srgbClr val="000000"/>
                </a:solidFill>
                <a:latin typeface="Times New Roman" pitchFamily="18" charset="0"/>
                <a:cs typeface="Times New Roman" pitchFamily="18" charset="0"/>
              </a:rPr>
              <a:t> </a:t>
            </a:r>
            <a:r>
              <a:rPr lang="en-US" sz="2400" dirty="0" smtClean="0">
                <a:solidFill>
                  <a:srgbClr val="000000"/>
                </a:solidFill>
                <a:latin typeface="Times New Roman" pitchFamily="18" charset="0"/>
                <a:cs typeface="Times New Roman" pitchFamily="18" charset="0"/>
                <a:sym typeface="Wingdings" pitchFamily="2" charset="2"/>
              </a:rPr>
              <a:t> Na</a:t>
            </a:r>
            <a:r>
              <a:rPr lang="en-US" sz="2400" baseline="-25000" dirty="0" smtClean="0">
                <a:solidFill>
                  <a:srgbClr val="000000"/>
                </a:solidFill>
                <a:latin typeface="Times New Roman" pitchFamily="18" charset="0"/>
                <a:cs typeface="Times New Roman" pitchFamily="18" charset="0"/>
                <a:sym typeface="Wingdings" pitchFamily="2" charset="2"/>
              </a:rPr>
              <a:t>2</a:t>
            </a:r>
            <a:r>
              <a:rPr lang="en-US" sz="2400" dirty="0" smtClean="0">
                <a:solidFill>
                  <a:srgbClr val="000000"/>
                </a:solidFill>
                <a:latin typeface="Times New Roman" pitchFamily="18" charset="0"/>
                <a:cs typeface="Times New Roman" pitchFamily="18" charset="0"/>
                <a:sym typeface="Wingdings" pitchFamily="2" charset="2"/>
              </a:rPr>
              <a:t>SO</a:t>
            </a:r>
            <a:r>
              <a:rPr lang="en-US" sz="2400" baseline="-25000" dirty="0" smtClean="0">
                <a:solidFill>
                  <a:srgbClr val="000000"/>
                </a:solidFill>
                <a:latin typeface="Times New Roman" pitchFamily="18" charset="0"/>
                <a:cs typeface="Times New Roman" pitchFamily="18" charset="0"/>
                <a:sym typeface="Wingdings" pitchFamily="2" charset="2"/>
              </a:rPr>
              <a:t>3 </a:t>
            </a:r>
            <a:r>
              <a:rPr lang="en-US" sz="2400" dirty="0" smtClean="0">
                <a:solidFill>
                  <a:srgbClr val="000000"/>
                </a:solidFill>
                <a:latin typeface="Times New Roman" pitchFamily="18" charset="0"/>
                <a:cs typeface="Times New Roman" pitchFamily="18" charset="0"/>
                <a:sym typeface="Wingdings" pitchFamily="2" charset="2"/>
              </a:rPr>
              <a:t>+ H</a:t>
            </a:r>
            <a:r>
              <a:rPr lang="en-US" sz="2400" baseline="-25000" dirty="0" smtClean="0">
                <a:solidFill>
                  <a:srgbClr val="000000"/>
                </a:solidFill>
                <a:latin typeface="Times New Roman" pitchFamily="18" charset="0"/>
                <a:cs typeface="Times New Roman" pitchFamily="18" charset="0"/>
                <a:sym typeface="Wingdings" pitchFamily="2" charset="2"/>
              </a:rPr>
              <a:t>2</a:t>
            </a:r>
            <a:r>
              <a:rPr lang="en-US" sz="2400" dirty="0" smtClean="0">
                <a:solidFill>
                  <a:srgbClr val="000000"/>
                </a:solidFill>
                <a:latin typeface="Times New Roman" pitchFamily="18" charset="0"/>
                <a:cs typeface="Times New Roman" pitchFamily="18" charset="0"/>
                <a:sym typeface="Wingdings" pitchFamily="2" charset="2"/>
              </a:rPr>
              <a:t>O</a:t>
            </a:r>
          </a:p>
        </p:txBody>
      </p:sp>
      <p:grpSp>
        <p:nvGrpSpPr>
          <p:cNvPr id="4" name="Group 11"/>
          <p:cNvGrpSpPr>
            <a:grpSpLocks/>
          </p:cNvGrpSpPr>
          <p:nvPr/>
        </p:nvGrpSpPr>
        <p:grpSpPr bwMode="auto">
          <a:xfrm>
            <a:off x="1373188" y="2362200"/>
            <a:ext cx="2209800" cy="1016000"/>
            <a:chOff x="1680" y="2296"/>
            <a:chExt cx="1392" cy="640"/>
          </a:xfrm>
        </p:grpSpPr>
        <p:sp>
          <p:nvSpPr>
            <p:cNvPr id="15389" name="Text Box 12"/>
            <p:cNvSpPr txBox="1">
              <a:spLocks noChangeArrowheads="1"/>
            </p:cNvSpPr>
            <p:nvPr/>
          </p:nvSpPr>
          <p:spPr bwMode="auto">
            <a:xfrm>
              <a:off x="1680" y="2296"/>
              <a:ext cx="1392" cy="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sz="2400" i="1" smtClean="0">
                  <a:solidFill>
                    <a:srgbClr val="FF0000"/>
                  </a:solidFill>
                  <a:latin typeface="Times New Roman" pitchFamily="18" charset="0"/>
                  <a:cs typeface="Times New Roman" pitchFamily="18" charset="0"/>
                </a:rPr>
                <a:t>Số mol NaOH</a:t>
              </a:r>
            </a:p>
            <a:p>
              <a:pPr eaLnBrk="1" fontAlgn="base" hangingPunct="1">
                <a:spcBef>
                  <a:spcPct val="50000"/>
                </a:spcBef>
                <a:spcAft>
                  <a:spcPct val="0"/>
                </a:spcAft>
              </a:pPr>
              <a:r>
                <a:rPr lang="en-US" sz="2400" i="1" smtClean="0">
                  <a:solidFill>
                    <a:srgbClr val="FF0000"/>
                  </a:solidFill>
                  <a:latin typeface="Times New Roman" pitchFamily="18" charset="0"/>
                  <a:cs typeface="Times New Roman" pitchFamily="18" charset="0"/>
                </a:rPr>
                <a:t>  Số mol SO</a:t>
              </a:r>
              <a:r>
                <a:rPr lang="en-US" sz="2400" i="1" baseline="-25000" smtClean="0">
                  <a:solidFill>
                    <a:srgbClr val="FF0000"/>
                  </a:solidFill>
                  <a:latin typeface="Times New Roman" pitchFamily="18" charset="0"/>
                  <a:cs typeface="Times New Roman" pitchFamily="18" charset="0"/>
                </a:rPr>
                <a:t>2</a:t>
              </a:r>
            </a:p>
          </p:txBody>
        </p:sp>
        <p:sp>
          <p:nvSpPr>
            <p:cNvPr id="15390" name="Line 13"/>
            <p:cNvSpPr>
              <a:spLocks noChangeShapeType="1"/>
            </p:cNvSpPr>
            <p:nvPr/>
          </p:nvSpPr>
          <p:spPr bwMode="auto">
            <a:xfrm>
              <a:off x="1755" y="2616"/>
              <a:ext cx="1125" cy="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Times New Roman" pitchFamily="18" charset="0"/>
                <a:cs typeface="Times New Roman" pitchFamily="18" charset="0"/>
              </a:endParaRPr>
            </a:p>
          </p:txBody>
        </p:sp>
      </p:grpSp>
      <p:sp>
        <p:nvSpPr>
          <p:cNvPr id="19470" name="Text Box 14"/>
          <p:cNvSpPr txBox="1">
            <a:spLocks noChangeArrowheads="1"/>
          </p:cNvSpPr>
          <p:nvPr/>
        </p:nvSpPr>
        <p:spPr bwMode="auto">
          <a:xfrm>
            <a:off x="3860800" y="25146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sz="2400" smtClean="0">
                <a:solidFill>
                  <a:srgbClr val="FF0000"/>
                </a:solidFill>
                <a:latin typeface="Times New Roman" pitchFamily="18" charset="0"/>
                <a:cs typeface="Times New Roman" pitchFamily="18" charset="0"/>
              </a:rPr>
              <a:t>1</a:t>
            </a:r>
          </a:p>
        </p:txBody>
      </p:sp>
      <p:sp>
        <p:nvSpPr>
          <p:cNvPr id="19471" name="Text Box 15"/>
          <p:cNvSpPr txBox="1">
            <a:spLocks noChangeArrowheads="1"/>
          </p:cNvSpPr>
          <p:nvPr/>
        </p:nvSpPr>
        <p:spPr bwMode="auto">
          <a:xfrm>
            <a:off x="315913" y="2590800"/>
            <a:ext cx="8675687"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sz="2400" dirty="0" smtClean="0">
                <a:solidFill>
                  <a:srgbClr val="0033CC"/>
                </a:solidFill>
                <a:latin typeface="Times New Roman" pitchFamily="18" charset="0"/>
                <a:cs typeface="Times New Roman" pitchFamily="18" charset="0"/>
              </a:rPr>
              <a:t>                                                  </a:t>
            </a:r>
            <a:r>
              <a:rPr lang="en-US" sz="2400" dirty="0" smtClean="0">
                <a:solidFill>
                  <a:srgbClr val="0033CC"/>
                </a:solidFill>
                <a:latin typeface="Times New Roman" pitchFamily="18" charset="0"/>
                <a:cs typeface="Times New Roman" pitchFamily="18" charset="0"/>
                <a:sym typeface="Wingdings" pitchFamily="2" charset="2"/>
              </a:rPr>
              <a:t> </a:t>
            </a:r>
            <a:r>
              <a:rPr lang="en-US" sz="2400" dirty="0" err="1" smtClean="0">
                <a:solidFill>
                  <a:srgbClr val="0033CC"/>
                </a:solidFill>
                <a:latin typeface="Times New Roman" pitchFamily="18" charset="0"/>
                <a:cs typeface="Times New Roman" pitchFamily="18" charset="0"/>
              </a:rPr>
              <a:t>sản</a:t>
            </a:r>
            <a:r>
              <a:rPr lang="en-US" sz="2400" dirty="0" smtClean="0">
                <a:solidFill>
                  <a:srgbClr val="0033CC"/>
                </a:solidFill>
                <a:latin typeface="Times New Roman" pitchFamily="18" charset="0"/>
                <a:cs typeface="Times New Roman" pitchFamily="18" charset="0"/>
              </a:rPr>
              <a:t> </a:t>
            </a:r>
            <a:r>
              <a:rPr lang="en-US" sz="2400" dirty="0" err="1" smtClean="0">
                <a:solidFill>
                  <a:srgbClr val="0033CC"/>
                </a:solidFill>
                <a:latin typeface="Times New Roman" pitchFamily="18" charset="0"/>
                <a:cs typeface="Times New Roman" pitchFamily="18" charset="0"/>
              </a:rPr>
              <a:t>phẩm</a:t>
            </a:r>
            <a:r>
              <a:rPr lang="en-US" sz="2400" dirty="0" smtClean="0">
                <a:solidFill>
                  <a:srgbClr val="0033CC"/>
                </a:solidFill>
                <a:latin typeface="Times New Roman" pitchFamily="18" charset="0"/>
                <a:cs typeface="Times New Roman" pitchFamily="18" charset="0"/>
              </a:rPr>
              <a:t> </a:t>
            </a:r>
            <a:r>
              <a:rPr lang="en-US" sz="2400" dirty="0" err="1" smtClean="0">
                <a:solidFill>
                  <a:srgbClr val="0033CC"/>
                </a:solidFill>
                <a:latin typeface="Times New Roman" pitchFamily="18" charset="0"/>
                <a:cs typeface="Times New Roman" pitchFamily="18" charset="0"/>
              </a:rPr>
              <a:t>của</a:t>
            </a:r>
            <a:r>
              <a:rPr lang="en-US" sz="2400" dirty="0" smtClean="0">
                <a:solidFill>
                  <a:srgbClr val="0033CC"/>
                </a:solidFill>
                <a:latin typeface="Times New Roman" pitchFamily="18" charset="0"/>
                <a:cs typeface="Times New Roman" pitchFamily="18" charset="0"/>
              </a:rPr>
              <a:t> </a:t>
            </a:r>
            <a:r>
              <a:rPr lang="en-US" sz="2400" dirty="0" err="1" smtClean="0">
                <a:solidFill>
                  <a:srgbClr val="0033CC"/>
                </a:solidFill>
                <a:latin typeface="Times New Roman" pitchFamily="18" charset="0"/>
                <a:cs typeface="Times New Roman" pitchFamily="18" charset="0"/>
              </a:rPr>
              <a:t>phản</a:t>
            </a:r>
            <a:r>
              <a:rPr lang="en-US" sz="2400" dirty="0" smtClean="0">
                <a:solidFill>
                  <a:srgbClr val="0033CC"/>
                </a:solidFill>
                <a:latin typeface="Times New Roman" pitchFamily="18" charset="0"/>
                <a:cs typeface="Times New Roman" pitchFamily="18" charset="0"/>
              </a:rPr>
              <a:t> </a:t>
            </a:r>
            <a:r>
              <a:rPr lang="en-US" sz="2400" dirty="0" err="1" smtClean="0">
                <a:solidFill>
                  <a:srgbClr val="0033CC"/>
                </a:solidFill>
                <a:latin typeface="Times New Roman" pitchFamily="18" charset="0"/>
                <a:cs typeface="Times New Roman" pitchFamily="18" charset="0"/>
              </a:rPr>
              <a:t>ứng</a:t>
            </a:r>
            <a:r>
              <a:rPr lang="en-US" sz="2400" dirty="0" smtClean="0">
                <a:solidFill>
                  <a:srgbClr val="0033CC"/>
                </a:solidFill>
                <a:latin typeface="Times New Roman" pitchFamily="18" charset="0"/>
                <a:cs typeface="Times New Roman" pitchFamily="18" charset="0"/>
              </a:rPr>
              <a:t> </a:t>
            </a:r>
            <a:r>
              <a:rPr lang="en-US" sz="2400" dirty="0" err="1" smtClean="0">
                <a:solidFill>
                  <a:srgbClr val="0033CC"/>
                </a:solidFill>
                <a:latin typeface="Times New Roman" pitchFamily="18" charset="0"/>
                <a:cs typeface="Times New Roman" pitchFamily="18" charset="0"/>
              </a:rPr>
              <a:t>là</a:t>
            </a:r>
            <a:r>
              <a:rPr lang="en-US" sz="2400" dirty="0" smtClean="0">
                <a:solidFill>
                  <a:srgbClr val="0033CC"/>
                </a:solidFill>
                <a:latin typeface="Times New Roman" pitchFamily="18" charset="0"/>
                <a:cs typeface="Times New Roman" pitchFamily="18" charset="0"/>
              </a:rPr>
              <a:t> </a:t>
            </a:r>
          </a:p>
          <a:p>
            <a:pPr eaLnBrk="1" fontAlgn="base" hangingPunct="1">
              <a:spcBef>
                <a:spcPct val="50000"/>
              </a:spcBef>
              <a:spcAft>
                <a:spcPct val="0"/>
              </a:spcAft>
            </a:pPr>
            <a:endParaRPr lang="en-US" sz="1200" dirty="0" smtClean="0">
              <a:solidFill>
                <a:srgbClr val="0033CC"/>
              </a:solidFill>
              <a:latin typeface="Times New Roman" pitchFamily="18" charset="0"/>
              <a:cs typeface="Times New Roman" pitchFamily="18" charset="0"/>
            </a:endParaRPr>
          </a:p>
          <a:p>
            <a:pPr eaLnBrk="1" fontAlgn="base" hangingPunct="1">
              <a:spcBef>
                <a:spcPct val="50000"/>
              </a:spcBef>
              <a:spcAft>
                <a:spcPct val="0"/>
              </a:spcAft>
            </a:pPr>
            <a:r>
              <a:rPr lang="en-US" sz="2400" b="1" dirty="0" smtClean="0">
                <a:solidFill>
                  <a:srgbClr val="009900"/>
                </a:solidFill>
                <a:latin typeface="Times New Roman" pitchFamily="18" charset="0"/>
                <a:cs typeface="Times New Roman" pitchFamily="18" charset="0"/>
              </a:rPr>
              <a:t>NaHCO</a:t>
            </a:r>
            <a:r>
              <a:rPr lang="en-US" sz="2400" b="1" baseline="-25000" dirty="0" smtClean="0">
                <a:solidFill>
                  <a:srgbClr val="009900"/>
                </a:solidFill>
                <a:latin typeface="Times New Roman" pitchFamily="18" charset="0"/>
                <a:cs typeface="Times New Roman" pitchFamily="18" charset="0"/>
              </a:rPr>
              <a:t>3</a:t>
            </a:r>
            <a:r>
              <a:rPr lang="en-US" sz="2400" b="1" dirty="0" smtClean="0">
                <a:solidFill>
                  <a:srgbClr val="009900"/>
                </a:solidFill>
                <a:latin typeface="Times New Roman" pitchFamily="18" charset="0"/>
                <a:cs typeface="Times New Roman" pitchFamily="18" charset="0"/>
              </a:rPr>
              <a:t>.</a:t>
            </a:r>
            <a:r>
              <a:rPr lang="en-US" sz="2400" dirty="0" smtClean="0">
                <a:solidFill>
                  <a:srgbClr val="0033CC"/>
                </a:solidFill>
                <a:latin typeface="Times New Roman" pitchFamily="18" charset="0"/>
                <a:cs typeface="Times New Roman" pitchFamily="18" charset="0"/>
              </a:rPr>
              <a:t> </a:t>
            </a:r>
            <a:r>
              <a:rPr lang="en-US" sz="2400" dirty="0" smtClean="0">
                <a:solidFill>
                  <a:srgbClr val="000000"/>
                </a:solidFill>
                <a:latin typeface="Times New Roman" pitchFamily="18" charset="0"/>
                <a:cs typeface="Times New Roman" pitchFamily="18" charset="0"/>
              </a:rPr>
              <a:t>PTHH : </a:t>
            </a:r>
            <a:r>
              <a:rPr lang="en-US" sz="2400" dirty="0" err="1" smtClean="0">
                <a:solidFill>
                  <a:srgbClr val="000000"/>
                </a:solidFill>
                <a:latin typeface="Times New Roman" pitchFamily="18" charset="0"/>
                <a:cs typeface="Times New Roman" pitchFamily="18" charset="0"/>
              </a:rPr>
              <a:t>NaOH</a:t>
            </a:r>
            <a:r>
              <a:rPr lang="en-US" sz="2400" dirty="0" smtClean="0">
                <a:solidFill>
                  <a:srgbClr val="000000"/>
                </a:solidFill>
                <a:latin typeface="Times New Roman" pitchFamily="18" charset="0"/>
                <a:cs typeface="Times New Roman" pitchFamily="18" charset="0"/>
              </a:rPr>
              <a:t> + SO</a:t>
            </a:r>
            <a:r>
              <a:rPr lang="en-US" sz="2400" baseline="-25000" dirty="0" smtClean="0">
                <a:solidFill>
                  <a:srgbClr val="000000"/>
                </a:solidFill>
                <a:latin typeface="Times New Roman" pitchFamily="18" charset="0"/>
                <a:cs typeface="Times New Roman" pitchFamily="18" charset="0"/>
              </a:rPr>
              <a:t>2</a:t>
            </a:r>
            <a:r>
              <a:rPr lang="en-US" sz="2400" dirty="0" smtClean="0">
                <a:solidFill>
                  <a:srgbClr val="000000"/>
                </a:solidFill>
                <a:latin typeface="Times New Roman" pitchFamily="18" charset="0"/>
                <a:cs typeface="Times New Roman" pitchFamily="18" charset="0"/>
              </a:rPr>
              <a:t> </a:t>
            </a:r>
            <a:r>
              <a:rPr lang="en-US" sz="2400" dirty="0" smtClean="0">
                <a:solidFill>
                  <a:srgbClr val="000000"/>
                </a:solidFill>
                <a:latin typeface="Times New Roman" pitchFamily="18" charset="0"/>
                <a:cs typeface="Times New Roman" pitchFamily="18" charset="0"/>
                <a:sym typeface="Wingdings" pitchFamily="2" charset="2"/>
              </a:rPr>
              <a:t> NaHSO</a:t>
            </a:r>
            <a:r>
              <a:rPr lang="en-US" sz="2400" baseline="-25000" dirty="0" smtClean="0">
                <a:solidFill>
                  <a:srgbClr val="000000"/>
                </a:solidFill>
                <a:latin typeface="Times New Roman" pitchFamily="18" charset="0"/>
                <a:cs typeface="Times New Roman" pitchFamily="18" charset="0"/>
                <a:sym typeface="Wingdings" pitchFamily="2" charset="2"/>
              </a:rPr>
              <a:t>3</a:t>
            </a:r>
            <a:r>
              <a:rPr lang="en-US" sz="2400" dirty="0" smtClean="0">
                <a:solidFill>
                  <a:srgbClr val="0033CC"/>
                </a:solidFill>
                <a:latin typeface="Times New Roman" pitchFamily="18" charset="0"/>
                <a:cs typeface="Times New Roman" pitchFamily="18" charset="0"/>
                <a:sym typeface="Wingdings" pitchFamily="2" charset="2"/>
              </a:rPr>
              <a:t> </a:t>
            </a:r>
            <a:endParaRPr lang="en-US" sz="2400" dirty="0" smtClean="0">
              <a:solidFill>
                <a:srgbClr val="0033CC"/>
              </a:solidFill>
              <a:latin typeface="Times New Roman" pitchFamily="18" charset="0"/>
              <a:cs typeface="Times New Roman" pitchFamily="18" charset="0"/>
            </a:endParaRPr>
          </a:p>
        </p:txBody>
      </p:sp>
      <p:grpSp>
        <p:nvGrpSpPr>
          <p:cNvPr id="5" name="Group 16"/>
          <p:cNvGrpSpPr>
            <a:grpSpLocks/>
          </p:cNvGrpSpPr>
          <p:nvPr/>
        </p:nvGrpSpPr>
        <p:grpSpPr bwMode="auto">
          <a:xfrm>
            <a:off x="3454400" y="2570163"/>
            <a:ext cx="330200" cy="455612"/>
            <a:chOff x="2576" y="1296"/>
            <a:chExt cx="208" cy="287"/>
          </a:xfrm>
        </p:grpSpPr>
        <p:sp>
          <p:nvSpPr>
            <p:cNvPr id="15386" name="Line 17"/>
            <p:cNvSpPr>
              <a:spLocks noChangeShapeType="1"/>
            </p:cNvSpPr>
            <p:nvPr/>
          </p:nvSpPr>
          <p:spPr bwMode="auto">
            <a:xfrm flipH="1">
              <a:off x="2592" y="1296"/>
              <a:ext cx="144" cy="14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Times New Roman" pitchFamily="18" charset="0"/>
                <a:cs typeface="Times New Roman" pitchFamily="18" charset="0"/>
              </a:endParaRPr>
            </a:p>
          </p:txBody>
        </p:sp>
        <p:sp>
          <p:nvSpPr>
            <p:cNvPr id="15387" name="Line 18"/>
            <p:cNvSpPr>
              <a:spLocks noChangeShapeType="1"/>
            </p:cNvSpPr>
            <p:nvPr/>
          </p:nvSpPr>
          <p:spPr bwMode="auto">
            <a:xfrm>
              <a:off x="2592" y="1440"/>
              <a:ext cx="192" cy="9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Times New Roman" pitchFamily="18" charset="0"/>
                <a:cs typeface="Times New Roman" pitchFamily="18" charset="0"/>
              </a:endParaRPr>
            </a:p>
          </p:txBody>
        </p:sp>
        <p:sp>
          <p:nvSpPr>
            <p:cNvPr id="15388" name="Line 19"/>
            <p:cNvSpPr>
              <a:spLocks noChangeShapeType="1"/>
            </p:cNvSpPr>
            <p:nvPr/>
          </p:nvSpPr>
          <p:spPr bwMode="auto">
            <a:xfrm>
              <a:off x="2576" y="1487"/>
              <a:ext cx="192" cy="9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Times New Roman" pitchFamily="18" charset="0"/>
                <a:cs typeface="Times New Roman" pitchFamily="18" charset="0"/>
              </a:endParaRPr>
            </a:p>
          </p:txBody>
        </p:sp>
      </p:grpSp>
      <p:grpSp>
        <p:nvGrpSpPr>
          <p:cNvPr id="6" name="Group 20"/>
          <p:cNvGrpSpPr>
            <a:grpSpLocks/>
          </p:cNvGrpSpPr>
          <p:nvPr/>
        </p:nvGrpSpPr>
        <p:grpSpPr bwMode="auto">
          <a:xfrm>
            <a:off x="2062163" y="3744913"/>
            <a:ext cx="2209800" cy="1016000"/>
            <a:chOff x="1680" y="2296"/>
            <a:chExt cx="1392" cy="640"/>
          </a:xfrm>
        </p:grpSpPr>
        <p:sp>
          <p:nvSpPr>
            <p:cNvPr id="15384" name="Text Box 21"/>
            <p:cNvSpPr txBox="1">
              <a:spLocks noChangeArrowheads="1"/>
            </p:cNvSpPr>
            <p:nvPr/>
          </p:nvSpPr>
          <p:spPr bwMode="auto">
            <a:xfrm>
              <a:off x="1680" y="2296"/>
              <a:ext cx="1392" cy="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sz="2400" i="1" smtClean="0">
                  <a:solidFill>
                    <a:srgbClr val="FF0000"/>
                  </a:solidFill>
                  <a:latin typeface="Times New Roman" pitchFamily="18" charset="0"/>
                  <a:cs typeface="Times New Roman" pitchFamily="18" charset="0"/>
                </a:rPr>
                <a:t>Số mol NaOH</a:t>
              </a:r>
            </a:p>
            <a:p>
              <a:pPr eaLnBrk="1" fontAlgn="base" hangingPunct="1">
                <a:spcBef>
                  <a:spcPct val="50000"/>
                </a:spcBef>
                <a:spcAft>
                  <a:spcPct val="0"/>
                </a:spcAft>
              </a:pPr>
              <a:r>
                <a:rPr lang="en-US" sz="2400" i="1" smtClean="0">
                  <a:solidFill>
                    <a:srgbClr val="FF0000"/>
                  </a:solidFill>
                  <a:latin typeface="Times New Roman" pitchFamily="18" charset="0"/>
                  <a:cs typeface="Times New Roman" pitchFamily="18" charset="0"/>
                </a:rPr>
                <a:t>  Số mol SO</a:t>
              </a:r>
              <a:r>
                <a:rPr lang="en-US" sz="2400" i="1" baseline="-25000" smtClean="0">
                  <a:solidFill>
                    <a:srgbClr val="FF0000"/>
                  </a:solidFill>
                  <a:latin typeface="Times New Roman" pitchFamily="18" charset="0"/>
                  <a:cs typeface="Times New Roman" pitchFamily="18" charset="0"/>
                </a:rPr>
                <a:t>2</a:t>
              </a:r>
            </a:p>
          </p:txBody>
        </p:sp>
        <p:sp>
          <p:nvSpPr>
            <p:cNvPr id="15385" name="Line 22"/>
            <p:cNvSpPr>
              <a:spLocks noChangeShapeType="1"/>
            </p:cNvSpPr>
            <p:nvPr/>
          </p:nvSpPr>
          <p:spPr bwMode="auto">
            <a:xfrm>
              <a:off x="1755" y="2616"/>
              <a:ext cx="1125" cy="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Times New Roman" pitchFamily="18" charset="0"/>
                <a:cs typeface="Times New Roman" pitchFamily="18" charset="0"/>
              </a:endParaRPr>
            </a:p>
          </p:txBody>
        </p:sp>
      </p:grpSp>
      <p:sp>
        <p:nvSpPr>
          <p:cNvPr id="19479" name="Text Box 23"/>
          <p:cNvSpPr txBox="1">
            <a:spLocks noChangeArrowheads="1"/>
          </p:cNvSpPr>
          <p:nvPr/>
        </p:nvSpPr>
        <p:spPr bwMode="auto">
          <a:xfrm>
            <a:off x="4549775" y="3962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sz="2400" smtClean="0">
                <a:solidFill>
                  <a:srgbClr val="FF0000"/>
                </a:solidFill>
                <a:latin typeface="Times New Roman" pitchFamily="18" charset="0"/>
                <a:cs typeface="Times New Roman" pitchFamily="18" charset="0"/>
              </a:rPr>
              <a:t>2</a:t>
            </a:r>
          </a:p>
        </p:txBody>
      </p:sp>
      <p:sp>
        <p:nvSpPr>
          <p:cNvPr id="19480" name="Text Box 24"/>
          <p:cNvSpPr txBox="1">
            <a:spLocks noChangeArrowheads="1"/>
          </p:cNvSpPr>
          <p:nvPr/>
        </p:nvSpPr>
        <p:spPr bwMode="auto">
          <a:xfrm>
            <a:off x="342900" y="3962400"/>
            <a:ext cx="86487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sz="2400" dirty="0" smtClean="0">
                <a:solidFill>
                  <a:srgbClr val="333399"/>
                </a:solidFill>
                <a:latin typeface="Times New Roman" pitchFamily="18" charset="0"/>
                <a:cs typeface="Times New Roman" pitchFamily="18" charset="0"/>
              </a:rPr>
              <a:t>                                                          </a:t>
            </a:r>
            <a:r>
              <a:rPr lang="en-US" sz="2400" dirty="0" smtClean="0">
                <a:solidFill>
                  <a:srgbClr val="0000FF"/>
                </a:solidFill>
                <a:latin typeface="Times New Roman" pitchFamily="18" charset="0"/>
                <a:cs typeface="Times New Roman" pitchFamily="18" charset="0"/>
                <a:sym typeface="Wingdings" pitchFamily="2" charset="2"/>
              </a:rPr>
              <a:t> </a:t>
            </a:r>
            <a:r>
              <a:rPr lang="en-US" sz="2400" dirty="0" err="1" smtClean="0">
                <a:solidFill>
                  <a:srgbClr val="0000FF"/>
                </a:solidFill>
                <a:latin typeface="Times New Roman" pitchFamily="18" charset="0"/>
                <a:cs typeface="Times New Roman" pitchFamily="18" charset="0"/>
              </a:rPr>
              <a:t>sản</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phẩm</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của</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phản</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ứng</a:t>
            </a:r>
            <a:r>
              <a:rPr lang="en-US" sz="2400" dirty="0" smtClean="0">
                <a:solidFill>
                  <a:srgbClr val="008000"/>
                </a:solidFill>
                <a:latin typeface="Times New Roman" pitchFamily="18" charset="0"/>
                <a:cs typeface="Times New Roman" pitchFamily="18" charset="0"/>
              </a:rPr>
              <a:t> </a:t>
            </a:r>
          </a:p>
          <a:p>
            <a:pPr eaLnBrk="1" fontAlgn="base" hangingPunct="1">
              <a:spcBef>
                <a:spcPct val="50000"/>
              </a:spcBef>
              <a:spcAft>
                <a:spcPct val="0"/>
              </a:spcAft>
            </a:pPr>
            <a:endParaRPr lang="en-US" sz="2400" dirty="0" smtClean="0">
              <a:solidFill>
                <a:srgbClr val="008000"/>
              </a:solidFill>
              <a:latin typeface="Times New Roman" pitchFamily="18" charset="0"/>
              <a:cs typeface="Times New Roman" pitchFamily="18" charset="0"/>
            </a:endParaRPr>
          </a:p>
          <a:p>
            <a:pPr eaLnBrk="1" fontAlgn="base" hangingPunct="1">
              <a:spcBef>
                <a:spcPct val="50000"/>
              </a:spcBef>
              <a:spcAft>
                <a:spcPct val="0"/>
              </a:spcAft>
            </a:pPr>
            <a:r>
              <a:rPr lang="en-US" sz="2400" b="1" dirty="0" smtClean="0">
                <a:solidFill>
                  <a:srgbClr val="008000"/>
                </a:solidFill>
                <a:latin typeface="Times New Roman" pitchFamily="18" charset="0"/>
                <a:cs typeface="Times New Roman" pitchFamily="18" charset="0"/>
              </a:rPr>
              <a:t>NaHCO</a:t>
            </a:r>
            <a:r>
              <a:rPr lang="en-US" sz="2400" b="1" baseline="-25000" dirty="0" smtClean="0">
                <a:solidFill>
                  <a:srgbClr val="008000"/>
                </a:solidFill>
                <a:latin typeface="Times New Roman" pitchFamily="18" charset="0"/>
                <a:cs typeface="Times New Roman" pitchFamily="18" charset="0"/>
              </a:rPr>
              <a:t>3</a:t>
            </a:r>
            <a:r>
              <a:rPr lang="en-US" sz="2400" b="1" dirty="0" smtClean="0">
                <a:solidFill>
                  <a:srgbClr val="008000"/>
                </a:solidFill>
                <a:latin typeface="Times New Roman" pitchFamily="18" charset="0"/>
                <a:cs typeface="Times New Roman" pitchFamily="18" charset="0"/>
              </a:rPr>
              <a:t>, Na</a:t>
            </a:r>
            <a:r>
              <a:rPr lang="en-US" sz="2400" b="1" baseline="-25000" dirty="0" smtClean="0">
                <a:solidFill>
                  <a:srgbClr val="008000"/>
                </a:solidFill>
                <a:latin typeface="Times New Roman" pitchFamily="18" charset="0"/>
                <a:cs typeface="Times New Roman" pitchFamily="18" charset="0"/>
              </a:rPr>
              <a:t>2</a:t>
            </a:r>
            <a:r>
              <a:rPr lang="en-US" sz="2400" b="1" dirty="0" smtClean="0">
                <a:solidFill>
                  <a:srgbClr val="008000"/>
                </a:solidFill>
                <a:latin typeface="Times New Roman" pitchFamily="18" charset="0"/>
                <a:cs typeface="Times New Roman" pitchFamily="18" charset="0"/>
              </a:rPr>
              <a:t>CO</a:t>
            </a:r>
            <a:r>
              <a:rPr lang="en-US" sz="2400" b="1" baseline="-25000" dirty="0" smtClean="0">
                <a:solidFill>
                  <a:srgbClr val="008000"/>
                </a:solidFill>
                <a:latin typeface="Times New Roman" pitchFamily="18" charset="0"/>
                <a:cs typeface="Times New Roman" pitchFamily="18" charset="0"/>
              </a:rPr>
              <a:t>3</a:t>
            </a:r>
            <a:r>
              <a:rPr lang="en-US" sz="2400" b="1" dirty="0" smtClean="0">
                <a:solidFill>
                  <a:srgbClr val="008000"/>
                </a:solidFill>
                <a:latin typeface="Times New Roman" pitchFamily="18" charset="0"/>
                <a:cs typeface="Times New Roman" pitchFamily="18" charset="0"/>
              </a:rPr>
              <a:t> </a:t>
            </a:r>
            <a:r>
              <a:rPr lang="en-US" sz="2400" b="1" dirty="0" err="1" smtClean="0">
                <a:solidFill>
                  <a:srgbClr val="008000"/>
                </a:solidFill>
                <a:latin typeface="Times New Roman" pitchFamily="18" charset="0"/>
                <a:cs typeface="Times New Roman" pitchFamily="18" charset="0"/>
              </a:rPr>
              <a:t>và</a:t>
            </a:r>
            <a:r>
              <a:rPr lang="en-US" sz="2400" b="1" dirty="0" smtClean="0">
                <a:solidFill>
                  <a:srgbClr val="008000"/>
                </a:solidFill>
                <a:latin typeface="Times New Roman" pitchFamily="18" charset="0"/>
                <a:cs typeface="Times New Roman" pitchFamily="18" charset="0"/>
              </a:rPr>
              <a:t> </a:t>
            </a:r>
            <a:r>
              <a:rPr lang="en-US" sz="2400" b="1" dirty="0" err="1" smtClean="0">
                <a:solidFill>
                  <a:srgbClr val="008000"/>
                </a:solidFill>
                <a:latin typeface="Times New Roman" pitchFamily="18" charset="0"/>
                <a:cs typeface="Times New Roman" pitchFamily="18" charset="0"/>
              </a:rPr>
              <a:t>nước</a:t>
            </a:r>
            <a:r>
              <a:rPr lang="en-US" sz="2400" b="1" dirty="0" smtClean="0">
                <a:solidFill>
                  <a:srgbClr val="008000"/>
                </a:solidFill>
                <a:latin typeface="Times New Roman" pitchFamily="18" charset="0"/>
                <a:cs typeface="Times New Roman" pitchFamily="18" charset="0"/>
              </a:rPr>
              <a:t>.</a:t>
            </a:r>
            <a:r>
              <a:rPr lang="en-US" sz="2400" dirty="0" smtClean="0">
                <a:solidFill>
                  <a:srgbClr val="008000"/>
                </a:solidFill>
                <a:latin typeface="Times New Roman" pitchFamily="18" charset="0"/>
                <a:cs typeface="Times New Roman" pitchFamily="18" charset="0"/>
              </a:rPr>
              <a:t> </a:t>
            </a:r>
          </a:p>
          <a:p>
            <a:pPr eaLnBrk="1" fontAlgn="base" hangingPunct="1">
              <a:spcBef>
                <a:spcPct val="50000"/>
              </a:spcBef>
              <a:spcAft>
                <a:spcPct val="0"/>
              </a:spcAft>
            </a:pPr>
            <a:r>
              <a:rPr lang="en-US" sz="2400" dirty="0" smtClean="0">
                <a:solidFill>
                  <a:srgbClr val="008000"/>
                </a:solidFill>
                <a:latin typeface="Times New Roman" pitchFamily="18" charset="0"/>
                <a:cs typeface="Times New Roman" pitchFamily="18" charset="0"/>
              </a:rPr>
              <a:t>PTHH : </a:t>
            </a:r>
            <a:r>
              <a:rPr lang="en-US" sz="2400" dirty="0" err="1" smtClean="0">
                <a:solidFill>
                  <a:srgbClr val="000000"/>
                </a:solidFill>
                <a:latin typeface="Times New Roman" pitchFamily="18" charset="0"/>
                <a:cs typeface="Times New Roman" pitchFamily="18" charset="0"/>
              </a:rPr>
              <a:t>NaOH</a:t>
            </a:r>
            <a:r>
              <a:rPr lang="en-US" sz="2400" dirty="0" smtClean="0">
                <a:solidFill>
                  <a:srgbClr val="000000"/>
                </a:solidFill>
                <a:latin typeface="Times New Roman" pitchFamily="18" charset="0"/>
                <a:cs typeface="Times New Roman" pitchFamily="18" charset="0"/>
              </a:rPr>
              <a:t> + SO</a:t>
            </a:r>
            <a:r>
              <a:rPr lang="en-US" sz="2400" baseline="-25000" dirty="0" smtClean="0">
                <a:solidFill>
                  <a:srgbClr val="000000"/>
                </a:solidFill>
                <a:latin typeface="Times New Roman" pitchFamily="18" charset="0"/>
                <a:cs typeface="Times New Roman" pitchFamily="18" charset="0"/>
              </a:rPr>
              <a:t>2</a:t>
            </a:r>
            <a:r>
              <a:rPr lang="en-US" sz="2400" dirty="0" smtClean="0">
                <a:solidFill>
                  <a:srgbClr val="000000"/>
                </a:solidFill>
                <a:latin typeface="Times New Roman" pitchFamily="18" charset="0"/>
                <a:cs typeface="Times New Roman" pitchFamily="18" charset="0"/>
              </a:rPr>
              <a:t> </a:t>
            </a:r>
            <a:r>
              <a:rPr lang="en-US" sz="2400" dirty="0" smtClean="0">
                <a:solidFill>
                  <a:srgbClr val="000000"/>
                </a:solidFill>
                <a:latin typeface="Times New Roman" pitchFamily="18" charset="0"/>
                <a:cs typeface="Times New Roman" pitchFamily="18" charset="0"/>
                <a:sym typeface="Wingdings" pitchFamily="2" charset="2"/>
              </a:rPr>
              <a:t> NaHSO</a:t>
            </a:r>
            <a:r>
              <a:rPr lang="en-US" sz="2400" baseline="-25000" dirty="0" smtClean="0">
                <a:solidFill>
                  <a:srgbClr val="000000"/>
                </a:solidFill>
                <a:latin typeface="Times New Roman" pitchFamily="18" charset="0"/>
                <a:cs typeface="Times New Roman" pitchFamily="18" charset="0"/>
                <a:sym typeface="Wingdings" pitchFamily="2" charset="2"/>
              </a:rPr>
              <a:t>3 </a:t>
            </a:r>
          </a:p>
          <a:p>
            <a:pPr eaLnBrk="1" fontAlgn="base" hangingPunct="1">
              <a:spcBef>
                <a:spcPct val="50000"/>
              </a:spcBef>
              <a:spcAft>
                <a:spcPct val="0"/>
              </a:spcAft>
            </a:pPr>
            <a:r>
              <a:rPr lang="en-US" sz="2400" dirty="0" smtClean="0">
                <a:solidFill>
                  <a:srgbClr val="000000"/>
                </a:solidFill>
                <a:latin typeface="Times New Roman" pitchFamily="18" charset="0"/>
                <a:cs typeface="Times New Roman" pitchFamily="18" charset="0"/>
                <a:sym typeface="Wingdings" pitchFamily="2" charset="2"/>
              </a:rPr>
              <a:t>            2NaOH + SO</a:t>
            </a:r>
            <a:r>
              <a:rPr lang="en-US" sz="2400" baseline="-25000" dirty="0" smtClean="0">
                <a:solidFill>
                  <a:srgbClr val="000000"/>
                </a:solidFill>
                <a:latin typeface="Times New Roman" pitchFamily="18" charset="0"/>
                <a:cs typeface="Times New Roman" pitchFamily="18" charset="0"/>
                <a:sym typeface="Wingdings" pitchFamily="2" charset="2"/>
              </a:rPr>
              <a:t>2 </a:t>
            </a:r>
            <a:r>
              <a:rPr lang="en-US" sz="2400" dirty="0" smtClean="0">
                <a:solidFill>
                  <a:srgbClr val="000000"/>
                </a:solidFill>
                <a:latin typeface="Times New Roman" pitchFamily="18" charset="0"/>
                <a:cs typeface="Times New Roman" pitchFamily="18" charset="0"/>
                <a:sym typeface="Wingdings" pitchFamily="2" charset="2"/>
              </a:rPr>
              <a:t> Na</a:t>
            </a:r>
            <a:r>
              <a:rPr lang="en-US" sz="2400" baseline="-25000" dirty="0" smtClean="0">
                <a:solidFill>
                  <a:srgbClr val="000000"/>
                </a:solidFill>
                <a:latin typeface="Times New Roman" pitchFamily="18" charset="0"/>
                <a:cs typeface="Times New Roman" pitchFamily="18" charset="0"/>
                <a:sym typeface="Wingdings" pitchFamily="2" charset="2"/>
              </a:rPr>
              <a:t>2</a:t>
            </a:r>
            <a:r>
              <a:rPr lang="en-US" sz="2400" dirty="0" smtClean="0">
                <a:solidFill>
                  <a:srgbClr val="000000"/>
                </a:solidFill>
                <a:latin typeface="Times New Roman" pitchFamily="18" charset="0"/>
                <a:cs typeface="Times New Roman" pitchFamily="18" charset="0"/>
                <a:sym typeface="Wingdings" pitchFamily="2" charset="2"/>
              </a:rPr>
              <a:t>SO</a:t>
            </a:r>
            <a:r>
              <a:rPr lang="en-US" sz="2400" baseline="-25000" dirty="0" smtClean="0">
                <a:solidFill>
                  <a:srgbClr val="000000"/>
                </a:solidFill>
                <a:latin typeface="Times New Roman" pitchFamily="18" charset="0"/>
                <a:cs typeface="Times New Roman" pitchFamily="18" charset="0"/>
                <a:sym typeface="Wingdings" pitchFamily="2" charset="2"/>
              </a:rPr>
              <a:t>3</a:t>
            </a:r>
            <a:r>
              <a:rPr lang="en-US" sz="2400" dirty="0" smtClean="0">
                <a:solidFill>
                  <a:srgbClr val="000000"/>
                </a:solidFill>
                <a:latin typeface="Times New Roman" pitchFamily="18" charset="0"/>
                <a:cs typeface="Times New Roman" pitchFamily="18" charset="0"/>
                <a:sym typeface="Wingdings" pitchFamily="2" charset="2"/>
              </a:rPr>
              <a:t> + H</a:t>
            </a:r>
            <a:r>
              <a:rPr lang="en-US" sz="2400" baseline="-25000" dirty="0" smtClean="0">
                <a:solidFill>
                  <a:srgbClr val="000000"/>
                </a:solidFill>
                <a:latin typeface="Times New Roman" pitchFamily="18" charset="0"/>
                <a:cs typeface="Times New Roman" pitchFamily="18" charset="0"/>
                <a:sym typeface="Wingdings" pitchFamily="2" charset="2"/>
              </a:rPr>
              <a:t>2</a:t>
            </a:r>
            <a:r>
              <a:rPr lang="en-US" sz="2400" dirty="0" smtClean="0">
                <a:solidFill>
                  <a:srgbClr val="000000"/>
                </a:solidFill>
                <a:latin typeface="Times New Roman" pitchFamily="18" charset="0"/>
                <a:cs typeface="Times New Roman" pitchFamily="18" charset="0"/>
                <a:sym typeface="Wingdings" pitchFamily="2" charset="2"/>
              </a:rPr>
              <a:t>O</a:t>
            </a:r>
            <a:endParaRPr lang="en-US" sz="2400" dirty="0" smtClean="0">
              <a:solidFill>
                <a:srgbClr val="000000"/>
              </a:solidFill>
              <a:latin typeface="Times New Roman" pitchFamily="18" charset="0"/>
              <a:cs typeface="Times New Roman" pitchFamily="18" charset="0"/>
            </a:endParaRPr>
          </a:p>
        </p:txBody>
      </p:sp>
      <p:grpSp>
        <p:nvGrpSpPr>
          <p:cNvPr id="7" name="Group 25"/>
          <p:cNvGrpSpPr>
            <a:grpSpLocks/>
          </p:cNvGrpSpPr>
          <p:nvPr/>
        </p:nvGrpSpPr>
        <p:grpSpPr bwMode="auto">
          <a:xfrm>
            <a:off x="4168775" y="4038600"/>
            <a:ext cx="304800" cy="381000"/>
            <a:chOff x="2590" y="2326"/>
            <a:chExt cx="192" cy="240"/>
          </a:xfrm>
        </p:grpSpPr>
        <p:sp>
          <p:nvSpPr>
            <p:cNvPr id="15382" name="Line 26"/>
            <p:cNvSpPr>
              <a:spLocks noChangeShapeType="1"/>
            </p:cNvSpPr>
            <p:nvPr/>
          </p:nvSpPr>
          <p:spPr bwMode="auto">
            <a:xfrm flipH="1">
              <a:off x="2590" y="2326"/>
              <a:ext cx="144" cy="14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Times New Roman" pitchFamily="18" charset="0"/>
                <a:cs typeface="Times New Roman" pitchFamily="18" charset="0"/>
              </a:endParaRPr>
            </a:p>
          </p:txBody>
        </p:sp>
        <p:sp>
          <p:nvSpPr>
            <p:cNvPr id="15383" name="Line 27"/>
            <p:cNvSpPr>
              <a:spLocks noChangeShapeType="1"/>
            </p:cNvSpPr>
            <p:nvPr/>
          </p:nvSpPr>
          <p:spPr bwMode="auto">
            <a:xfrm>
              <a:off x="2590" y="2470"/>
              <a:ext cx="192" cy="9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Times New Roman" pitchFamily="18" charset="0"/>
                <a:cs typeface="Times New Roman" pitchFamily="18" charset="0"/>
              </a:endParaRPr>
            </a:p>
          </p:txBody>
        </p:sp>
      </p:grpSp>
      <p:grpSp>
        <p:nvGrpSpPr>
          <p:cNvPr id="8" name="Group 28"/>
          <p:cNvGrpSpPr>
            <a:grpSpLocks/>
          </p:cNvGrpSpPr>
          <p:nvPr/>
        </p:nvGrpSpPr>
        <p:grpSpPr bwMode="auto">
          <a:xfrm>
            <a:off x="1766888" y="4038600"/>
            <a:ext cx="304800" cy="381000"/>
            <a:chOff x="2590" y="2326"/>
            <a:chExt cx="192" cy="240"/>
          </a:xfrm>
        </p:grpSpPr>
        <p:sp>
          <p:nvSpPr>
            <p:cNvPr id="15380" name="Line 29"/>
            <p:cNvSpPr>
              <a:spLocks noChangeShapeType="1"/>
            </p:cNvSpPr>
            <p:nvPr/>
          </p:nvSpPr>
          <p:spPr bwMode="auto">
            <a:xfrm flipH="1">
              <a:off x="2590" y="2326"/>
              <a:ext cx="144" cy="14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Times New Roman" pitchFamily="18" charset="0"/>
                <a:cs typeface="Times New Roman" pitchFamily="18" charset="0"/>
              </a:endParaRPr>
            </a:p>
          </p:txBody>
        </p:sp>
        <p:sp>
          <p:nvSpPr>
            <p:cNvPr id="15381" name="Line 30"/>
            <p:cNvSpPr>
              <a:spLocks noChangeShapeType="1"/>
            </p:cNvSpPr>
            <p:nvPr/>
          </p:nvSpPr>
          <p:spPr bwMode="auto">
            <a:xfrm>
              <a:off x="2590" y="2470"/>
              <a:ext cx="192" cy="9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Times New Roman" pitchFamily="18" charset="0"/>
                <a:cs typeface="Times New Roman" pitchFamily="18" charset="0"/>
              </a:endParaRPr>
            </a:p>
          </p:txBody>
        </p:sp>
      </p:grpSp>
      <p:sp>
        <p:nvSpPr>
          <p:cNvPr id="19487" name="Text Box 31"/>
          <p:cNvSpPr txBox="1">
            <a:spLocks noChangeArrowheads="1"/>
          </p:cNvSpPr>
          <p:nvPr/>
        </p:nvSpPr>
        <p:spPr bwMode="auto">
          <a:xfrm>
            <a:off x="1376363" y="4049713"/>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sz="2400" smtClean="0">
                <a:solidFill>
                  <a:srgbClr val="FF0000"/>
                </a:solidFill>
                <a:latin typeface="Times New Roman" pitchFamily="18" charset="0"/>
                <a:cs typeface="Times New Roman" pitchFamily="18" charset="0"/>
              </a:rPr>
              <a:t>1</a:t>
            </a:r>
          </a:p>
        </p:txBody>
      </p:sp>
      <p:sp>
        <p:nvSpPr>
          <p:cNvPr id="15376" name="Text Box 32"/>
          <p:cNvSpPr txBox="1">
            <a:spLocks noChangeArrowheads="1"/>
          </p:cNvSpPr>
          <p:nvPr/>
        </p:nvSpPr>
        <p:spPr bwMode="auto">
          <a:xfrm>
            <a:off x="228600" y="76200"/>
            <a:ext cx="8610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sz="3200" b="1" i="1" u="sng" dirty="0" smtClean="0">
                <a:solidFill>
                  <a:srgbClr val="FF0000"/>
                </a:solidFill>
                <a:latin typeface="Times New Roman" pitchFamily="18" charset="0"/>
                <a:cs typeface="Times New Roman" pitchFamily="18" charset="0"/>
              </a:rPr>
              <a:t>*</a:t>
            </a:r>
            <a:r>
              <a:rPr lang="en-US" sz="3200" b="1" i="1" u="sng" dirty="0" err="1" smtClean="0">
                <a:solidFill>
                  <a:srgbClr val="FF0000"/>
                </a:solidFill>
                <a:latin typeface="Times New Roman" pitchFamily="18" charset="0"/>
                <a:cs typeface="Times New Roman" pitchFamily="18" charset="0"/>
              </a:rPr>
              <a:t>Lưu</a:t>
            </a:r>
            <a:r>
              <a:rPr lang="en-US" sz="3200" b="1" i="1" u="sng" dirty="0" smtClean="0">
                <a:solidFill>
                  <a:srgbClr val="FF0000"/>
                </a:solidFill>
                <a:latin typeface="Times New Roman" pitchFamily="18" charset="0"/>
                <a:cs typeface="Times New Roman" pitchFamily="18" charset="0"/>
              </a:rPr>
              <a:t> ý:</a:t>
            </a:r>
            <a:r>
              <a:rPr lang="en-US" sz="3200" b="1" i="1" dirty="0" smtClean="0">
                <a:solidFill>
                  <a:srgbClr val="FF0000"/>
                </a:solidFill>
                <a:latin typeface="Times New Roman" pitchFamily="18" charset="0"/>
                <a:cs typeface="Times New Roman" pitchFamily="18" charset="0"/>
              </a:rPr>
              <a:t> </a:t>
            </a:r>
            <a:r>
              <a:rPr lang="en-US" sz="3200" b="1" i="1" dirty="0" smtClean="0">
                <a:solidFill>
                  <a:srgbClr val="FF00FF"/>
                </a:solidFill>
                <a:latin typeface="Times New Roman" pitchFamily="18" charset="0"/>
                <a:cs typeface="Times New Roman" pitchFamily="18" charset="0"/>
              </a:rPr>
              <a:t>Dung </a:t>
            </a:r>
            <a:r>
              <a:rPr lang="en-US" sz="3200" b="1" i="1" dirty="0" err="1" smtClean="0">
                <a:solidFill>
                  <a:srgbClr val="FF00FF"/>
                </a:solidFill>
                <a:latin typeface="Times New Roman" pitchFamily="18" charset="0"/>
                <a:cs typeface="Times New Roman" pitchFamily="18" charset="0"/>
              </a:rPr>
              <a:t>dịch</a:t>
            </a:r>
            <a:r>
              <a:rPr lang="en-US" sz="3200" b="1" i="1" dirty="0" smtClean="0">
                <a:solidFill>
                  <a:srgbClr val="FF00FF"/>
                </a:solidFill>
                <a:latin typeface="Times New Roman" pitchFamily="18" charset="0"/>
                <a:cs typeface="Times New Roman" pitchFamily="18" charset="0"/>
              </a:rPr>
              <a:t> </a:t>
            </a:r>
            <a:r>
              <a:rPr lang="en-US" sz="3200" b="1" i="1" dirty="0" err="1" smtClean="0">
                <a:solidFill>
                  <a:srgbClr val="FF00FF"/>
                </a:solidFill>
                <a:latin typeface="Times New Roman" pitchFamily="18" charset="0"/>
                <a:cs typeface="Times New Roman" pitchFamily="18" charset="0"/>
              </a:rPr>
              <a:t>NaOH</a:t>
            </a:r>
            <a:r>
              <a:rPr lang="en-US" sz="3200" b="1" i="1" dirty="0" smtClean="0">
                <a:solidFill>
                  <a:srgbClr val="FF00FF"/>
                </a:solidFill>
                <a:latin typeface="Times New Roman" pitchFamily="18" charset="0"/>
                <a:cs typeface="Times New Roman" pitchFamily="18" charset="0"/>
              </a:rPr>
              <a:t> </a:t>
            </a:r>
            <a:r>
              <a:rPr lang="en-US" sz="3200" b="1" i="1" dirty="0" err="1" smtClean="0">
                <a:solidFill>
                  <a:srgbClr val="FF00FF"/>
                </a:solidFill>
                <a:latin typeface="Times New Roman" pitchFamily="18" charset="0"/>
                <a:cs typeface="Times New Roman" pitchFamily="18" charset="0"/>
              </a:rPr>
              <a:t>phản</a:t>
            </a:r>
            <a:r>
              <a:rPr lang="en-US" sz="3200" b="1" i="1" dirty="0" smtClean="0">
                <a:solidFill>
                  <a:srgbClr val="FF00FF"/>
                </a:solidFill>
                <a:latin typeface="Times New Roman" pitchFamily="18" charset="0"/>
                <a:cs typeface="Times New Roman" pitchFamily="18" charset="0"/>
              </a:rPr>
              <a:t> </a:t>
            </a:r>
            <a:r>
              <a:rPr lang="en-US" sz="3200" b="1" i="1" dirty="0" err="1" smtClean="0">
                <a:solidFill>
                  <a:srgbClr val="FF00FF"/>
                </a:solidFill>
                <a:latin typeface="Times New Roman" pitchFamily="18" charset="0"/>
                <a:cs typeface="Times New Roman" pitchFamily="18" charset="0"/>
              </a:rPr>
              <a:t>ứng</a:t>
            </a:r>
            <a:r>
              <a:rPr lang="en-US" sz="3200" b="1" i="1" dirty="0" smtClean="0">
                <a:solidFill>
                  <a:srgbClr val="FF00FF"/>
                </a:solidFill>
                <a:latin typeface="Times New Roman" pitchFamily="18" charset="0"/>
                <a:cs typeface="Times New Roman" pitchFamily="18" charset="0"/>
              </a:rPr>
              <a:t> </a:t>
            </a:r>
            <a:r>
              <a:rPr lang="en-US" sz="3200" b="1" i="1" dirty="0" err="1" smtClean="0">
                <a:solidFill>
                  <a:srgbClr val="FF00FF"/>
                </a:solidFill>
                <a:latin typeface="Times New Roman" pitchFamily="18" charset="0"/>
                <a:cs typeface="Times New Roman" pitchFamily="18" charset="0"/>
              </a:rPr>
              <a:t>với</a:t>
            </a:r>
            <a:r>
              <a:rPr lang="en-US" sz="3200" b="1" i="1" dirty="0" smtClean="0">
                <a:solidFill>
                  <a:srgbClr val="FF00FF"/>
                </a:solidFill>
                <a:latin typeface="Times New Roman" pitchFamily="18" charset="0"/>
                <a:cs typeface="Times New Roman" pitchFamily="18" charset="0"/>
              </a:rPr>
              <a:t> SO</a:t>
            </a:r>
            <a:r>
              <a:rPr lang="en-US" sz="3200" b="1" i="1" baseline="-25000" dirty="0" smtClean="0">
                <a:solidFill>
                  <a:srgbClr val="FF00FF"/>
                </a:solidFill>
                <a:latin typeface="Times New Roman" pitchFamily="18" charset="0"/>
                <a:cs typeface="Times New Roman" pitchFamily="18" charset="0"/>
              </a:rPr>
              <a:t>2</a:t>
            </a:r>
            <a:r>
              <a:rPr lang="en-US" sz="3200" b="1" i="1" dirty="0" smtClean="0">
                <a:solidFill>
                  <a:srgbClr val="FF00FF"/>
                </a:solidFill>
                <a:latin typeface="Times New Roman" pitchFamily="18" charset="0"/>
                <a:cs typeface="Times New Roman" pitchFamily="18" charset="0"/>
              </a:rPr>
              <a:t>:</a:t>
            </a:r>
          </a:p>
        </p:txBody>
      </p:sp>
      <p:sp>
        <p:nvSpPr>
          <p:cNvPr id="19489" name="Text Box 33"/>
          <p:cNvSpPr txBox="1">
            <a:spLocks noChangeArrowheads="1"/>
          </p:cNvSpPr>
          <p:nvPr/>
        </p:nvSpPr>
        <p:spPr bwMode="auto">
          <a:xfrm>
            <a:off x="393700" y="1066800"/>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sz="2400" smtClean="0">
                <a:solidFill>
                  <a:srgbClr val="0033CC"/>
                </a:solidFill>
                <a:latin typeface="Times New Roman" pitchFamily="18" charset="0"/>
                <a:cs typeface="Times New Roman" pitchFamily="18" charset="0"/>
              </a:rPr>
              <a:t>-Nếu</a:t>
            </a:r>
          </a:p>
        </p:txBody>
      </p:sp>
      <p:sp>
        <p:nvSpPr>
          <p:cNvPr id="19490" name="Text Box 34"/>
          <p:cNvSpPr txBox="1">
            <a:spLocks noChangeArrowheads="1"/>
          </p:cNvSpPr>
          <p:nvPr/>
        </p:nvSpPr>
        <p:spPr bwMode="auto">
          <a:xfrm>
            <a:off x="393700" y="2667000"/>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sz="2400" smtClean="0">
                <a:solidFill>
                  <a:srgbClr val="0033CC"/>
                </a:solidFill>
                <a:latin typeface="Times New Roman" pitchFamily="18" charset="0"/>
                <a:cs typeface="Times New Roman" pitchFamily="18" charset="0"/>
              </a:rPr>
              <a:t>-Nếu</a:t>
            </a:r>
          </a:p>
        </p:txBody>
      </p:sp>
      <p:sp>
        <p:nvSpPr>
          <p:cNvPr id="19491" name="Text Box 35"/>
          <p:cNvSpPr txBox="1">
            <a:spLocks noChangeArrowheads="1"/>
          </p:cNvSpPr>
          <p:nvPr/>
        </p:nvSpPr>
        <p:spPr bwMode="auto">
          <a:xfrm>
            <a:off x="393700" y="4038600"/>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sz="2400" smtClean="0">
                <a:solidFill>
                  <a:srgbClr val="0033CC"/>
                </a:solidFill>
                <a:latin typeface="Times New Roman" pitchFamily="18" charset="0"/>
                <a:cs typeface="Times New Roman" pitchFamily="18" charset="0"/>
              </a:rPr>
              <a:t>-Nếu</a:t>
            </a:r>
          </a:p>
        </p:txBody>
      </p:sp>
    </p:spTree>
    <p:extLst>
      <p:ext uri="{BB962C8B-B14F-4D97-AF65-F5344CB8AC3E}">
        <p14:creationId xmlns:p14="http://schemas.microsoft.com/office/powerpoint/2010/main" val="34491088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489"/>
                                        </p:tgtEl>
                                        <p:attrNameLst>
                                          <p:attrName>style.visibility</p:attrName>
                                        </p:attrNameLst>
                                      </p:cBhvr>
                                      <p:to>
                                        <p:strVal val="visible"/>
                                      </p:to>
                                    </p:set>
                                    <p:animEffect transition="in" filter="wipe(left)">
                                      <p:cBhvr>
                                        <p:cTn id="7" dur="500"/>
                                        <p:tgtEl>
                                          <p:spTgt spid="19489"/>
                                        </p:tgtEl>
                                      </p:cBhvr>
                                    </p:animEffect>
                                  </p:childTnLst>
                                </p:cTn>
                              </p:par>
                              <p:par>
                                <p:cTn id="8" presetID="22" presetClass="entr" presetSubtype="8"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465"/>
                                        </p:tgtEl>
                                        <p:attrNameLst>
                                          <p:attrName>style.visibility</p:attrName>
                                        </p:attrNameLst>
                                      </p:cBhvr>
                                      <p:to>
                                        <p:strVal val="visible"/>
                                      </p:to>
                                    </p:set>
                                    <p:animEffect transition="in" filter="wipe(left)">
                                      <p:cBhvr>
                                        <p:cTn id="13" dur="500"/>
                                        <p:tgtEl>
                                          <p:spTgt spid="19465"/>
                                        </p:tgtEl>
                                      </p:cBhvr>
                                    </p:animEffect>
                                  </p:childTnLst>
                                </p:cTn>
                              </p:par>
                              <p:par>
                                <p:cTn id="14" presetID="22" presetClass="entr" presetSubtype="8"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1" presetClass="entr" presetSubtype="0" fill="hold" grpId="0" nodeType="clickEffect">
                                  <p:stCondLst>
                                    <p:cond delay="0"/>
                                  </p:stCondLst>
                                  <p:iterate type="lt">
                                    <p:tmPct val="10000"/>
                                  </p:iterate>
                                  <p:childTnLst>
                                    <p:set>
                                      <p:cBhvr>
                                        <p:cTn id="20" dur="1" fill="hold">
                                          <p:stCondLst>
                                            <p:cond delay="0"/>
                                          </p:stCondLst>
                                        </p:cTn>
                                        <p:tgtEl>
                                          <p:spTgt spid="19466"/>
                                        </p:tgtEl>
                                        <p:attrNameLst>
                                          <p:attrName>style.visibility</p:attrName>
                                        </p:attrNameLst>
                                      </p:cBhvr>
                                      <p:to>
                                        <p:strVal val="visible"/>
                                      </p:to>
                                    </p:set>
                                    <p:anim calcmode="lin" valueType="num">
                                      <p:cBhvr>
                                        <p:cTn id="21" dur="500" fill="hold"/>
                                        <p:tgtEl>
                                          <p:spTgt spid="19466"/>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19466"/>
                                        </p:tgtEl>
                                        <p:attrNameLst>
                                          <p:attrName>ppt_y</p:attrName>
                                        </p:attrNameLst>
                                      </p:cBhvr>
                                      <p:tavLst>
                                        <p:tav tm="0">
                                          <p:val>
                                            <p:strVal val="#ppt_y"/>
                                          </p:val>
                                        </p:tav>
                                        <p:tav tm="100000">
                                          <p:val>
                                            <p:strVal val="#ppt_y"/>
                                          </p:val>
                                        </p:tav>
                                      </p:tavLst>
                                    </p:anim>
                                    <p:anim calcmode="lin" valueType="num">
                                      <p:cBhvr>
                                        <p:cTn id="23" dur="500" fill="hold"/>
                                        <p:tgtEl>
                                          <p:spTgt spid="19466"/>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19466"/>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19466"/>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19490"/>
                                        </p:tgtEl>
                                        <p:attrNameLst>
                                          <p:attrName>style.visibility</p:attrName>
                                        </p:attrNameLst>
                                      </p:cBhvr>
                                      <p:to>
                                        <p:strVal val="visible"/>
                                      </p:to>
                                    </p:set>
                                    <p:animEffect transition="in" filter="checkerboard(across)">
                                      <p:cBhvr>
                                        <p:cTn id="30" dur="500"/>
                                        <p:tgtEl>
                                          <p:spTgt spid="19490"/>
                                        </p:tgtEl>
                                      </p:cBhvr>
                                    </p:animEffect>
                                  </p:childTnLst>
                                </p:cTn>
                              </p:par>
                              <p:par>
                                <p:cTn id="31" presetID="5" presetClass="entr" presetSubtype="10" fill="hold"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checkerboard(across)">
                                      <p:cBhvr>
                                        <p:cTn id="33" dur="500"/>
                                        <p:tgtEl>
                                          <p:spTgt spid="4"/>
                                        </p:tgtEl>
                                      </p:cBhvr>
                                    </p:animEffect>
                                  </p:childTnLst>
                                </p:cTn>
                              </p:par>
                              <p:par>
                                <p:cTn id="34" presetID="5" presetClass="entr" presetSubtype="10" fill="hold" nodeType="with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checkerboard(across)">
                                      <p:cBhvr>
                                        <p:cTn id="36" dur="500"/>
                                        <p:tgtEl>
                                          <p:spTgt spid="5"/>
                                        </p:tgtEl>
                                      </p:cBhvr>
                                    </p:animEffect>
                                  </p:childTnLst>
                                </p:cTn>
                              </p:par>
                              <p:par>
                                <p:cTn id="37" presetID="5" presetClass="entr" presetSubtype="10" fill="hold" grpId="0" nodeType="withEffect">
                                  <p:stCondLst>
                                    <p:cond delay="0"/>
                                  </p:stCondLst>
                                  <p:childTnLst>
                                    <p:set>
                                      <p:cBhvr>
                                        <p:cTn id="38" dur="1" fill="hold">
                                          <p:stCondLst>
                                            <p:cond delay="0"/>
                                          </p:stCondLst>
                                        </p:cTn>
                                        <p:tgtEl>
                                          <p:spTgt spid="19470"/>
                                        </p:tgtEl>
                                        <p:attrNameLst>
                                          <p:attrName>style.visibility</p:attrName>
                                        </p:attrNameLst>
                                      </p:cBhvr>
                                      <p:to>
                                        <p:strVal val="visible"/>
                                      </p:to>
                                    </p:set>
                                    <p:animEffect transition="in" filter="checkerboard(across)">
                                      <p:cBhvr>
                                        <p:cTn id="39" dur="500"/>
                                        <p:tgtEl>
                                          <p:spTgt spid="19470"/>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41" presetClass="entr" presetSubtype="0" fill="hold" grpId="0" nodeType="clickEffect">
                                  <p:stCondLst>
                                    <p:cond delay="0"/>
                                  </p:stCondLst>
                                  <p:iterate type="lt">
                                    <p:tmPct val="10000"/>
                                  </p:iterate>
                                  <p:childTnLst>
                                    <p:set>
                                      <p:cBhvr>
                                        <p:cTn id="43" dur="1" fill="hold">
                                          <p:stCondLst>
                                            <p:cond delay="0"/>
                                          </p:stCondLst>
                                        </p:cTn>
                                        <p:tgtEl>
                                          <p:spTgt spid="19471"/>
                                        </p:tgtEl>
                                        <p:attrNameLst>
                                          <p:attrName>style.visibility</p:attrName>
                                        </p:attrNameLst>
                                      </p:cBhvr>
                                      <p:to>
                                        <p:strVal val="visible"/>
                                      </p:to>
                                    </p:set>
                                    <p:anim calcmode="lin" valueType="num">
                                      <p:cBhvr>
                                        <p:cTn id="44" dur="500" fill="hold"/>
                                        <p:tgtEl>
                                          <p:spTgt spid="19471"/>
                                        </p:tgtEl>
                                        <p:attrNameLst>
                                          <p:attrName>ppt_x</p:attrName>
                                        </p:attrNameLst>
                                      </p:cBhvr>
                                      <p:tavLst>
                                        <p:tav tm="0">
                                          <p:val>
                                            <p:strVal val="#ppt_x"/>
                                          </p:val>
                                        </p:tav>
                                        <p:tav tm="50000">
                                          <p:val>
                                            <p:strVal val="#ppt_x+.1"/>
                                          </p:val>
                                        </p:tav>
                                        <p:tav tm="100000">
                                          <p:val>
                                            <p:strVal val="#ppt_x"/>
                                          </p:val>
                                        </p:tav>
                                      </p:tavLst>
                                    </p:anim>
                                    <p:anim calcmode="lin" valueType="num">
                                      <p:cBhvr>
                                        <p:cTn id="45" dur="500" fill="hold"/>
                                        <p:tgtEl>
                                          <p:spTgt spid="19471"/>
                                        </p:tgtEl>
                                        <p:attrNameLst>
                                          <p:attrName>ppt_y</p:attrName>
                                        </p:attrNameLst>
                                      </p:cBhvr>
                                      <p:tavLst>
                                        <p:tav tm="0">
                                          <p:val>
                                            <p:strVal val="#ppt_y"/>
                                          </p:val>
                                        </p:tav>
                                        <p:tav tm="100000">
                                          <p:val>
                                            <p:strVal val="#ppt_y"/>
                                          </p:val>
                                        </p:tav>
                                      </p:tavLst>
                                    </p:anim>
                                    <p:anim calcmode="lin" valueType="num">
                                      <p:cBhvr>
                                        <p:cTn id="46" dur="500" fill="hold"/>
                                        <p:tgtEl>
                                          <p:spTgt spid="19471"/>
                                        </p:tgtEl>
                                        <p:attrNameLst>
                                          <p:attrName>ppt_h</p:attrName>
                                        </p:attrNameLst>
                                      </p:cBhvr>
                                      <p:tavLst>
                                        <p:tav tm="0">
                                          <p:val>
                                            <p:strVal val="#ppt_h/10"/>
                                          </p:val>
                                        </p:tav>
                                        <p:tav tm="50000">
                                          <p:val>
                                            <p:strVal val="#ppt_h+.01"/>
                                          </p:val>
                                        </p:tav>
                                        <p:tav tm="100000">
                                          <p:val>
                                            <p:strVal val="#ppt_h"/>
                                          </p:val>
                                        </p:tav>
                                      </p:tavLst>
                                    </p:anim>
                                    <p:anim calcmode="lin" valueType="num">
                                      <p:cBhvr>
                                        <p:cTn id="47" dur="500" fill="hold"/>
                                        <p:tgtEl>
                                          <p:spTgt spid="19471"/>
                                        </p:tgtEl>
                                        <p:attrNameLst>
                                          <p:attrName>ppt_w</p:attrName>
                                        </p:attrNameLst>
                                      </p:cBhvr>
                                      <p:tavLst>
                                        <p:tav tm="0">
                                          <p:val>
                                            <p:strVal val="#ppt_w/10"/>
                                          </p:val>
                                        </p:tav>
                                        <p:tav tm="50000">
                                          <p:val>
                                            <p:strVal val="#ppt_w+.01"/>
                                          </p:val>
                                        </p:tav>
                                        <p:tav tm="100000">
                                          <p:val>
                                            <p:strVal val="#ppt_w"/>
                                          </p:val>
                                        </p:tav>
                                      </p:tavLst>
                                    </p:anim>
                                    <p:animEffect transition="in" filter="fade">
                                      <p:cBhvr>
                                        <p:cTn id="48" dur="500" tmFilter="0,0; .5, 1; 1, 1"/>
                                        <p:tgtEl>
                                          <p:spTgt spid="19471"/>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5" presetClass="entr" presetSubtype="10" fill="hold" grpId="0" nodeType="clickEffect">
                                  <p:stCondLst>
                                    <p:cond delay="0"/>
                                  </p:stCondLst>
                                  <p:childTnLst>
                                    <p:set>
                                      <p:cBhvr>
                                        <p:cTn id="52" dur="1" fill="hold">
                                          <p:stCondLst>
                                            <p:cond delay="0"/>
                                          </p:stCondLst>
                                        </p:cTn>
                                        <p:tgtEl>
                                          <p:spTgt spid="19491"/>
                                        </p:tgtEl>
                                        <p:attrNameLst>
                                          <p:attrName>style.visibility</p:attrName>
                                        </p:attrNameLst>
                                      </p:cBhvr>
                                      <p:to>
                                        <p:strVal val="visible"/>
                                      </p:to>
                                    </p:set>
                                    <p:animEffect transition="in" filter="checkerboard(across)">
                                      <p:cBhvr>
                                        <p:cTn id="53" dur="500"/>
                                        <p:tgtEl>
                                          <p:spTgt spid="19491"/>
                                        </p:tgtEl>
                                      </p:cBhvr>
                                    </p:animEffect>
                                  </p:childTnLst>
                                </p:cTn>
                              </p:par>
                              <p:par>
                                <p:cTn id="54" presetID="5" presetClass="entr" presetSubtype="10" fill="hold" nodeType="with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checkerboard(across)">
                                      <p:cBhvr>
                                        <p:cTn id="56" dur="500"/>
                                        <p:tgtEl>
                                          <p:spTgt spid="6"/>
                                        </p:tgtEl>
                                      </p:cBhvr>
                                    </p:animEffect>
                                  </p:childTnLst>
                                </p:cTn>
                              </p:par>
                              <p:par>
                                <p:cTn id="57" presetID="5" presetClass="entr" presetSubtype="10" fill="hold" grpId="0" nodeType="withEffect">
                                  <p:stCondLst>
                                    <p:cond delay="0"/>
                                  </p:stCondLst>
                                  <p:childTnLst>
                                    <p:set>
                                      <p:cBhvr>
                                        <p:cTn id="58" dur="1" fill="hold">
                                          <p:stCondLst>
                                            <p:cond delay="0"/>
                                          </p:stCondLst>
                                        </p:cTn>
                                        <p:tgtEl>
                                          <p:spTgt spid="19487"/>
                                        </p:tgtEl>
                                        <p:attrNameLst>
                                          <p:attrName>style.visibility</p:attrName>
                                        </p:attrNameLst>
                                      </p:cBhvr>
                                      <p:to>
                                        <p:strVal val="visible"/>
                                      </p:to>
                                    </p:set>
                                    <p:animEffect transition="in" filter="checkerboard(across)">
                                      <p:cBhvr>
                                        <p:cTn id="59" dur="500"/>
                                        <p:tgtEl>
                                          <p:spTgt spid="19487"/>
                                        </p:tgtEl>
                                      </p:cBhvr>
                                    </p:animEffect>
                                  </p:childTnLst>
                                </p:cTn>
                              </p:par>
                              <p:par>
                                <p:cTn id="60" presetID="5" presetClass="entr" presetSubtype="10" fill="hold" nodeType="with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checkerboard(across)">
                                      <p:cBhvr>
                                        <p:cTn id="62" dur="500"/>
                                        <p:tgtEl>
                                          <p:spTgt spid="8"/>
                                        </p:tgtEl>
                                      </p:cBhvr>
                                    </p:animEffect>
                                  </p:childTnLst>
                                </p:cTn>
                              </p:par>
                              <p:par>
                                <p:cTn id="63" presetID="5" presetClass="entr" presetSubtype="10" fill="hold" nodeType="with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checkerboard(across)">
                                      <p:cBhvr>
                                        <p:cTn id="65" dur="500"/>
                                        <p:tgtEl>
                                          <p:spTgt spid="7"/>
                                        </p:tgtEl>
                                      </p:cBhvr>
                                    </p:animEffect>
                                  </p:childTnLst>
                                </p:cTn>
                              </p:par>
                              <p:par>
                                <p:cTn id="66" presetID="5" presetClass="entr" presetSubtype="10" fill="hold" grpId="0" nodeType="withEffect">
                                  <p:stCondLst>
                                    <p:cond delay="0"/>
                                  </p:stCondLst>
                                  <p:childTnLst>
                                    <p:set>
                                      <p:cBhvr>
                                        <p:cTn id="67" dur="1" fill="hold">
                                          <p:stCondLst>
                                            <p:cond delay="0"/>
                                          </p:stCondLst>
                                        </p:cTn>
                                        <p:tgtEl>
                                          <p:spTgt spid="19479"/>
                                        </p:tgtEl>
                                        <p:attrNameLst>
                                          <p:attrName>style.visibility</p:attrName>
                                        </p:attrNameLst>
                                      </p:cBhvr>
                                      <p:to>
                                        <p:strVal val="visible"/>
                                      </p:to>
                                    </p:set>
                                    <p:animEffect transition="in" filter="checkerboard(across)">
                                      <p:cBhvr>
                                        <p:cTn id="68" dur="500"/>
                                        <p:tgtEl>
                                          <p:spTgt spid="19479"/>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41" presetClass="entr" presetSubtype="0" fill="hold" grpId="0" nodeType="clickEffect">
                                  <p:stCondLst>
                                    <p:cond delay="0"/>
                                  </p:stCondLst>
                                  <p:iterate type="lt">
                                    <p:tmPct val="10000"/>
                                  </p:iterate>
                                  <p:childTnLst>
                                    <p:set>
                                      <p:cBhvr>
                                        <p:cTn id="72" dur="1" fill="hold">
                                          <p:stCondLst>
                                            <p:cond delay="0"/>
                                          </p:stCondLst>
                                        </p:cTn>
                                        <p:tgtEl>
                                          <p:spTgt spid="19480"/>
                                        </p:tgtEl>
                                        <p:attrNameLst>
                                          <p:attrName>style.visibility</p:attrName>
                                        </p:attrNameLst>
                                      </p:cBhvr>
                                      <p:to>
                                        <p:strVal val="visible"/>
                                      </p:to>
                                    </p:set>
                                    <p:anim calcmode="lin" valueType="num">
                                      <p:cBhvr>
                                        <p:cTn id="73" dur="500" fill="hold"/>
                                        <p:tgtEl>
                                          <p:spTgt spid="19480"/>
                                        </p:tgtEl>
                                        <p:attrNameLst>
                                          <p:attrName>ppt_x</p:attrName>
                                        </p:attrNameLst>
                                      </p:cBhvr>
                                      <p:tavLst>
                                        <p:tav tm="0">
                                          <p:val>
                                            <p:strVal val="#ppt_x"/>
                                          </p:val>
                                        </p:tav>
                                        <p:tav tm="50000">
                                          <p:val>
                                            <p:strVal val="#ppt_x+.1"/>
                                          </p:val>
                                        </p:tav>
                                        <p:tav tm="100000">
                                          <p:val>
                                            <p:strVal val="#ppt_x"/>
                                          </p:val>
                                        </p:tav>
                                      </p:tavLst>
                                    </p:anim>
                                    <p:anim calcmode="lin" valueType="num">
                                      <p:cBhvr>
                                        <p:cTn id="74" dur="500" fill="hold"/>
                                        <p:tgtEl>
                                          <p:spTgt spid="19480"/>
                                        </p:tgtEl>
                                        <p:attrNameLst>
                                          <p:attrName>ppt_y</p:attrName>
                                        </p:attrNameLst>
                                      </p:cBhvr>
                                      <p:tavLst>
                                        <p:tav tm="0">
                                          <p:val>
                                            <p:strVal val="#ppt_y"/>
                                          </p:val>
                                        </p:tav>
                                        <p:tav tm="100000">
                                          <p:val>
                                            <p:strVal val="#ppt_y"/>
                                          </p:val>
                                        </p:tav>
                                      </p:tavLst>
                                    </p:anim>
                                    <p:anim calcmode="lin" valueType="num">
                                      <p:cBhvr>
                                        <p:cTn id="75" dur="500" fill="hold"/>
                                        <p:tgtEl>
                                          <p:spTgt spid="19480"/>
                                        </p:tgtEl>
                                        <p:attrNameLst>
                                          <p:attrName>ppt_h</p:attrName>
                                        </p:attrNameLst>
                                      </p:cBhvr>
                                      <p:tavLst>
                                        <p:tav tm="0">
                                          <p:val>
                                            <p:strVal val="#ppt_h/10"/>
                                          </p:val>
                                        </p:tav>
                                        <p:tav tm="50000">
                                          <p:val>
                                            <p:strVal val="#ppt_h+.01"/>
                                          </p:val>
                                        </p:tav>
                                        <p:tav tm="100000">
                                          <p:val>
                                            <p:strVal val="#ppt_h"/>
                                          </p:val>
                                        </p:tav>
                                      </p:tavLst>
                                    </p:anim>
                                    <p:anim calcmode="lin" valueType="num">
                                      <p:cBhvr>
                                        <p:cTn id="76" dur="500" fill="hold"/>
                                        <p:tgtEl>
                                          <p:spTgt spid="19480"/>
                                        </p:tgtEl>
                                        <p:attrNameLst>
                                          <p:attrName>ppt_w</p:attrName>
                                        </p:attrNameLst>
                                      </p:cBhvr>
                                      <p:tavLst>
                                        <p:tav tm="0">
                                          <p:val>
                                            <p:strVal val="#ppt_w/10"/>
                                          </p:val>
                                        </p:tav>
                                        <p:tav tm="50000">
                                          <p:val>
                                            <p:strVal val="#ppt_w+.01"/>
                                          </p:val>
                                        </p:tav>
                                        <p:tav tm="100000">
                                          <p:val>
                                            <p:strVal val="#ppt_w"/>
                                          </p:val>
                                        </p:tav>
                                      </p:tavLst>
                                    </p:anim>
                                    <p:animEffect transition="in" filter="fade">
                                      <p:cBhvr>
                                        <p:cTn id="77" dur="500" tmFilter="0,0; .5, 1; 1, 1"/>
                                        <p:tgtEl>
                                          <p:spTgt spid="194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5" grpId="0"/>
      <p:bldP spid="19466" grpId="0"/>
      <p:bldP spid="19470" grpId="0"/>
      <p:bldP spid="19471" grpId="0"/>
      <p:bldP spid="19479" grpId="0"/>
      <p:bldP spid="19480" grpId="0"/>
      <p:bldP spid="19487" grpId="0"/>
      <p:bldP spid="19489" grpId="0"/>
      <p:bldP spid="19490" grpId="0"/>
      <p:bldP spid="1949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1809750" y="3078163"/>
            <a:ext cx="13716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sz="3200" smtClean="0">
              <a:solidFill>
                <a:srgbClr val="000000"/>
              </a:solidFill>
            </a:endParaRPr>
          </a:p>
        </p:txBody>
      </p:sp>
      <p:sp>
        <p:nvSpPr>
          <p:cNvPr id="57360" name="Text Box 16"/>
          <p:cNvSpPr txBox="1">
            <a:spLocks noChangeArrowheads="1"/>
          </p:cNvSpPr>
          <p:nvPr/>
        </p:nvSpPr>
        <p:spPr bwMode="auto">
          <a:xfrm>
            <a:off x="42862" y="810667"/>
            <a:ext cx="9101138"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lnSpc>
                <a:spcPct val="150000"/>
              </a:lnSpc>
              <a:spcAft>
                <a:spcPct val="0"/>
              </a:spcAft>
            </a:pP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Bằng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phương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pháp</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hóa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học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hãy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nhận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biết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lọ</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không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màu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mất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nhãn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sau</a:t>
            </a:r>
            <a:r>
              <a:rPr lang="en-US" sz="3200" dirty="0" smtClean="0">
                <a:latin typeface="Times New Roman" pitchFamily="18" charset="0"/>
                <a:cs typeface="Times New Roman" pitchFamily="18" charset="0"/>
              </a:rPr>
              <a:t>:</a:t>
            </a:r>
          </a:p>
          <a:p>
            <a:pPr algn="ctr" fontAlgn="base">
              <a:lnSpc>
                <a:spcPct val="150000"/>
              </a:lnSpc>
              <a:spcAft>
                <a:spcPct val="0"/>
              </a:spcAft>
            </a:pPr>
            <a:r>
              <a:rPr lang="en-US" sz="3200" dirty="0" err="1" smtClean="0">
                <a:latin typeface="Times New Roman" pitchFamily="18" charset="0"/>
                <a:cs typeface="Times New Roman" pitchFamily="18" charset="0"/>
              </a:rPr>
              <a:t>HCl</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NaOH</a:t>
            </a:r>
            <a:r>
              <a:rPr lang="en-US"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a:t>
            </a:r>
            <a:r>
              <a:rPr lang="en-US" sz="3200" baseline="-25000" dirty="0" err="1" smtClean="0">
                <a:latin typeface="Times New Roman" pitchFamily="18" charset="0"/>
                <a:cs typeface="Times New Roman" pitchFamily="18" charset="0"/>
              </a:rPr>
              <a:t>2</a:t>
            </a:r>
            <a:r>
              <a:rPr lang="en-US" sz="3200" dirty="0" err="1" smtClean="0">
                <a:latin typeface="Times New Roman" pitchFamily="18" charset="0"/>
                <a:cs typeface="Times New Roman" pitchFamily="18" charset="0"/>
              </a:rPr>
              <a:t>SO</a:t>
            </a:r>
            <a:r>
              <a:rPr lang="en-US" sz="3200" baseline="-25000" dirty="0" err="1" smtClean="0">
                <a:latin typeface="Times New Roman" pitchFamily="18" charset="0"/>
                <a:cs typeface="Times New Roman" pitchFamily="18" charset="0"/>
              </a:rPr>
              <a:t>4</a:t>
            </a:r>
            <a:endParaRPr lang="en-US" sz="3200" dirty="0" smtClean="0">
              <a:latin typeface="Times New Roman" pitchFamily="18" charset="0"/>
              <a:cs typeface="Times New Roman" pitchFamily="18" charset="0"/>
            </a:endParaRPr>
          </a:p>
        </p:txBody>
      </p:sp>
      <p:sp>
        <p:nvSpPr>
          <p:cNvPr id="2" name="Rectangle 1"/>
          <p:cNvSpPr/>
          <p:nvPr/>
        </p:nvSpPr>
        <p:spPr>
          <a:xfrm>
            <a:off x="1054213" y="3118991"/>
            <a:ext cx="8111558" cy="3046988"/>
          </a:xfrm>
          <a:prstGeom prst="rect">
            <a:avLst/>
          </a:prstGeom>
        </p:spPr>
        <p:txBody>
          <a:bodyPr wrap="square">
            <a:spAutoFit/>
          </a:bodyPr>
          <a:lstStyle/>
          <a:p>
            <a:pPr>
              <a:lnSpc>
                <a:spcPct val="150000"/>
              </a:lnSpc>
            </a:pPr>
            <a:r>
              <a:rPr lang="en-US" sz="3200" dirty="0" err="1">
                <a:solidFill>
                  <a:srgbClr val="000000"/>
                </a:solidFill>
                <a:latin typeface="Times New Roman" pitchFamily="18" charset="0"/>
                <a:cs typeface="Times New Roman" pitchFamily="18" charset="0"/>
              </a:rPr>
              <a:t>Dẫn</a:t>
            </a:r>
            <a:r>
              <a:rPr lang="en-US" sz="3200" dirty="0">
                <a:solidFill>
                  <a:srgbClr val="000000"/>
                </a:solidFill>
                <a:latin typeface="Times New Roman" pitchFamily="18" charset="0"/>
                <a:cs typeface="Times New Roman" pitchFamily="18" charset="0"/>
              </a:rPr>
              <a:t> 3.36 </a:t>
            </a:r>
            <a:r>
              <a:rPr lang="en-US" sz="3200" dirty="0" err="1">
                <a:solidFill>
                  <a:srgbClr val="000000"/>
                </a:solidFill>
                <a:latin typeface="Times New Roman" pitchFamily="18" charset="0"/>
                <a:cs typeface="Times New Roman" pitchFamily="18" charset="0"/>
              </a:rPr>
              <a:t>lít</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khí</a:t>
            </a:r>
            <a:r>
              <a:rPr lang="en-US" sz="3200" dirty="0">
                <a:solidFill>
                  <a:srgbClr val="000000"/>
                </a:solidFill>
                <a:latin typeface="Times New Roman" pitchFamily="18" charset="0"/>
                <a:cs typeface="Times New Roman" pitchFamily="18" charset="0"/>
              </a:rPr>
              <a:t> CO</a:t>
            </a:r>
            <a:r>
              <a:rPr lang="en-US" sz="3200" baseline="-25000" dirty="0">
                <a:solidFill>
                  <a:srgbClr val="000000"/>
                </a:solidFill>
                <a:latin typeface="Times New Roman" pitchFamily="18" charset="0"/>
                <a:cs typeface="Times New Roman" pitchFamily="18" charset="0"/>
              </a:rPr>
              <a:t>2</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vào</a:t>
            </a:r>
            <a:r>
              <a:rPr lang="en-US" sz="3200" dirty="0">
                <a:solidFill>
                  <a:srgbClr val="000000"/>
                </a:solidFill>
                <a:latin typeface="Times New Roman" pitchFamily="18" charset="0"/>
                <a:cs typeface="Times New Roman" pitchFamily="18" charset="0"/>
              </a:rPr>
              <a:t> 200 ml dung </a:t>
            </a:r>
            <a:r>
              <a:rPr lang="en-US" sz="3200" dirty="0" err="1">
                <a:solidFill>
                  <a:srgbClr val="000000"/>
                </a:solidFill>
                <a:latin typeface="Times New Roman" pitchFamily="18" charset="0"/>
                <a:cs typeface="Times New Roman" pitchFamily="18" charset="0"/>
              </a:rPr>
              <a:t>dịch</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NaOH</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xM</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sản</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phẩm</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thu</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được</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là</a:t>
            </a:r>
            <a:r>
              <a:rPr lang="en-US" sz="3200" dirty="0">
                <a:solidFill>
                  <a:srgbClr val="000000"/>
                </a:solidFill>
                <a:latin typeface="Times New Roman" pitchFamily="18" charset="0"/>
                <a:cs typeface="Times New Roman" pitchFamily="18" charset="0"/>
              </a:rPr>
              <a:t>  </a:t>
            </a:r>
            <a:r>
              <a:rPr lang="en-US" sz="3200" dirty="0" err="1" smtClean="0">
                <a:solidFill>
                  <a:srgbClr val="000000"/>
                </a:solidFill>
                <a:latin typeface="Times New Roman" pitchFamily="18" charset="0"/>
                <a:cs typeface="Times New Roman" pitchFamily="18" charset="0"/>
              </a:rPr>
              <a:t>muối</a:t>
            </a:r>
            <a:r>
              <a:rPr lang="en-US" sz="3200" dirty="0" smtClean="0">
                <a:solidFill>
                  <a:srgbClr val="000000"/>
                </a:solidFill>
                <a:latin typeface="Times New Roman" pitchFamily="18" charset="0"/>
                <a:cs typeface="Times New Roman" pitchFamily="18" charset="0"/>
              </a:rPr>
              <a:t> </a:t>
            </a:r>
            <a:r>
              <a:rPr lang="en-US" sz="3200" dirty="0" err="1" smtClean="0">
                <a:solidFill>
                  <a:srgbClr val="000000"/>
                </a:solidFill>
                <a:latin typeface="Times New Roman" pitchFamily="18" charset="0"/>
                <a:cs typeface="Times New Roman" pitchFamily="18" charset="0"/>
              </a:rPr>
              <a:t>Na</a:t>
            </a:r>
            <a:r>
              <a:rPr lang="en-US" sz="3200" baseline="-25000" dirty="0" err="1" smtClean="0">
                <a:solidFill>
                  <a:srgbClr val="000000"/>
                </a:solidFill>
                <a:latin typeface="Times New Roman" pitchFamily="18" charset="0"/>
                <a:cs typeface="Times New Roman" pitchFamily="18" charset="0"/>
              </a:rPr>
              <a:t>2</a:t>
            </a:r>
            <a:r>
              <a:rPr lang="en-US" sz="3200" dirty="0" err="1" smtClean="0">
                <a:solidFill>
                  <a:srgbClr val="000000"/>
                </a:solidFill>
                <a:latin typeface="Times New Roman" pitchFamily="18" charset="0"/>
                <a:cs typeface="Times New Roman" pitchFamily="18" charset="0"/>
              </a:rPr>
              <a:t>CO</a:t>
            </a:r>
            <a:r>
              <a:rPr lang="en-US" sz="3200" baseline="-25000" dirty="0" err="1" smtClean="0">
                <a:solidFill>
                  <a:srgbClr val="000000"/>
                </a:solidFill>
                <a:latin typeface="Times New Roman" pitchFamily="18" charset="0"/>
                <a:cs typeface="Times New Roman" pitchFamily="18" charset="0"/>
              </a:rPr>
              <a:t>3</a:t>
            </a:r>
            <a:endParaRPr lang="en-US" sz="3200" dirty="0" smtClean="0">
              <a:solidFill>
                <a:srgbClr val="000000"/>
              </a:solidFill>
              <a:latin typeface="Times New Roman" pitchFamily="18" charset="0"/>
              <a:cs typeface="Times New Roman" pitchFamily="18" charset="0"/>
            </a:endParaRPr>
          </a:p>
          <a:p>
            <a:pPr marL="514350" indent="-514350">
              <a:lnSpc>
                <a:spcPct val="150000"/>
              </a:lnSpc>
              <a:buAutoNum type="alphaLcPeriod"/>
            </a:pPr>
            <a:r>
              <a:rPr lang="en-US" sz="3200" dirty="0" err="1" smtClean="0">
                <a:solidFill>
                  <a:srgbClr val="000000"/>
                </a:solidFill>
                <a:latin typeface="Times New Roman" pitchFamily="18" charset="0"/>
                <a:cs typeface="Times New Roman" pitchFamily="18" charset="0"/>
              </a:rPr>
              <a:t>Tính</a:t>
            </a:r>
            <a:r>
              <a:rPr lang="en-US" sz="3200" dirty="0" smtClean="0">
                <a:solidFill>
                  <a:srgbClr val="000000"/>
                </a:solidFill>
                <a:latin typeface="Times New Roman" pitchFamily="18" charset="0"/>
                <a:cs typeface="Times New Roman" pitchFamily="18" charset="0"/>
              </a:rPr>
              <a:t> </a:t>
            </a:r>
            <a:r>
              <a:rPr lang="en-US" sz="3200" dirty="0" err="1" smtClean="0">
                <a:solidFill>
                  <a:srgbClr val="000000"/>
                </a:solidFill>
                <a:latin typeface="Times New Roman" pitchFamily="18" charset="0"/>
                <a:cs typeface="Times New Roman" pitchFamily="18" charset="0"/>
              </a:rPr>
              <a:t>khối</a:t>
            </a:r>
            <a:r>
              <a:rPr lang="en-US" sz="3200" dirty="0" smtClean="0">
                <a:solidFill>
                  <a:srgbClr val="000000"/>
                </a:solidFill>
                <a:latin typeface="Times New Roman" pitchFamily="18" charset="0"/>
                <a:cs typeface="Times New Roman" pitchFamily="18" charset="0"/>
              </a:rPr>
              <a:t> </a:t>
            </a:r>
            <a:r>
              <a:rPr lang="en-US" sz="3200" dirty="0" err="1" smtClean="0">
                <a:solidFill>
                  <a:srgbClr val="000000"/>
                </a:solidFill>
                <a:latin typeface="Times New Roman" pitchFamily="18" charset="0"/>
                <a:cs typeface="Times New Roman" pitchFamily="18" charset="0"/>
              </a:rPr>
              <a:t>lượng</a:t>
            </a:r>
            <a:r>
              <a:rPr lang="en-US" sz="3200" dirty="0" smtClean="0">
                <a:solidFill>
                  <a:srgbClr val="000000"/>
                </a:solidFill>
                <a:latin typeface="Times New Roman" pitchFamily="18" charset="0"/>
                <a:cs typeface="Times New Roman" pitchFamily="18" charset="0"/>
              </a:rPr>
              <a:t> </a:t>
            </a:r>
            <a:r>
              <a:rPr lang="en-US" sz="3200" dirty="0" err="1" smtClean="0">
                <a:solidFill>
                  <a:srgbClr val="000000"/>
                </a:solidFill>
                <a:latin typeface="Times New Roman" pitchFamily="18" charset="0"/>
                <a:cs typeface="Times New Roman" pitchFamily="18" charset="0"/>
              </a:rPr>
              <a:t>của</a:t>
            </a:r>
            <a:r>
              <a:rPr lang="en-US" sz="3200" dirty="0" smtClean="0">
                <a:solidFill>
                  <a:srgbClr val="000000"/>
                </a:solidFill>
                <a:latin typeface="Times New Roman" pitchFamily="18" charset="0"/>
                <a:cs typeface="Times New Roman" pitchFamily="18" charset="0"/>
              </a:rPr>
              <a:t> </a:t>
            </a:r>
            <a:r>
              <a:rPr lang="en-US" sz="3200" dirty="0" err="1" smtClean="0">
                <a:solidFill>
                  <a:srgbClr val="000000"/>
                </a:solidFill>
                <a:latin typeface="Times New Roman" pitchFamily="18" charset="0"/>
                <a:cs typeface="Times New Roman" pitchFamily="18" charset="0"/>
              </a:rPr>
              <a:t>muối</a:t>
            </a:r>
            <a:r>
              <a:rPr lang="en-US" sz="3200" dirty="0" smtClean="0">
                <a:solidFill>
                  <a:srgbClr val="000000"/>
                </a:solidFill>
                <a:latin typeface="Times New Roman" pitchFamily="18" charset="0"/>
                <a:cs typeface="Times New Roman" pitchFamily="18" charset="0"/>
              </a:rPr>
              <a:t> </a:t>
            </a:r>
            <a:r>
              <a:rPr lang="en-US" sz="3200" dirty="0" err="1" smtClean="0">
                <a:solidFill>
                  <a:srgbClr val="000000"/>
                </a:solidFill>
                <a:latin typeface="Times New Roman" pitchFamily="18" charset="0"/>
                <a:cs typeface="Times New Roman" pitchFamily="18" charset="0"/>
              </a:rPr>
              <a:t>thu</a:t>
            </a:r>
            <a:r>
              <a:rPr lang="en-US" sz="3200" dirty="0" smtClean="0">
                <a:solidFill>
                  <a:srgbClr val="000000"/>
                </a:solidFill>
                <a:latin typeface="Times New Roman" pitchFamily="18" charset="0"/>
                <a:cs typeface="Times New Roman" pitchFamily="18" charset="0"/>
              </a:rPr>
              <a:t> </a:t>
            </a:r>
            <a:r>
              <a:rPr lang="en-US" sz="3200" dirty="0" err="1" smtClean="0">
                <a:solidFill>
                  <a:srgbClr val="000000"/>
                </a:solidFill>
                <a:latin typeface="Times New Roman" pitchFamily="18" charset="0"/>
                <a:cs typeface="Times New Roman" pitchFamily="18" charset="0"/>
              </a:rPr>
              <a:t>được</a:t>
            </a:r>
            <a:r>
              <a:rPr lang="en-US" sz="3200" dirty="0" smtClean="0">
                <a:solidFill>
                  <a:srgbClr val="000000"/>
                </a:solidFill>
                <a:latin typeface="Times New Roman" pitchFamily="18" charset="0"/>
                <a:cs typeface="Times New Roman" pitchFamily="18" charset="0"/>
              </a:rPr>
              <a:t>?</a:t>
            </a:r>
          </a:p>
          <a:p>
            <a:pPr marL="342900" indent="-342900">
              <a:lnSpc>
                <a:spcPct val="150000"/>
              </a:lnSpc>
              <a:buAutoNum type="alphaLcPeriod"/>
            </a:pPr>
            <a:r>
              <a:rPr lang="en-US" sz="3200" dirty="0" smtClean="0">
                <a:solidFill>
                  <a:srgbClr val="000000"/>
                </a:solidFill>
                <a:latin typeface="Times New Roman" pitchFamily="18" charset="0"/>
                <a:cs typeface="Times New Roman" pitchFamily="18" charset="0"/>
              </a:rPr>
              <a:t>  </a:t>
            </a:r>
            <a:r>
              <a:rPr lang="en-US" sz="3200" dirty="0" err="1" smtClean="0">
                <a:solidFill>
                  <a:srgbClr val="000000"/>
                </a:solidFill>
                <a:latin typeface="Times New Roman" pitchFamily="18" charset="0"/>
                <a:cs typeface="Times New Roman" pitchFamily="18" charset="0"/>
              </a:rPr>
              <a:t>Tìm</a:t>
            </a:r>
            <a:r>
              <a:rPr lang="en-US" sz="3200" dirty="0" smtClean="0">
                <a:solidFill>
                  <a:srgbClr val="000000"/>
                </a:solidFill>
                <a:latin typeface="Times New Roman" pitchFamily="18" charset="0"/>
                <a:cs typeface="Times New Roman" pitchFamily="18" charset="0"/>
              </a:rPr>
              <a:t> x.</a:t>
            </a:r>
            <a:endParaRPr lang="en-US" dirty="0"/>
          </a:p>
        </p:txBody>
      </p:sp>
      <p:pic>
        <p:nvPicPr>
          <p:cNvPr id="22" name="Picture 22" descr="dau hoi"/>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933" y="1111805"/>
            <a:ext cx="519867" cy="600164"/>
          </a:xfrm>
          <a:prstGeom prst="rect">
            <a:avLst/>
          </a:prstGeom>
          <a:solidFill>
            <a:srgbClr val="D1DE22"/>
          </a:solidFill>
          <a:ln w="88900" cap="sq" cmpd="thickThin">
            <a:solidFill>
              <a:srgbClr val="FF0000"/>
            </a:solidFill>
            <a:prstDash val="solid"/>
            <a:miter lim="800000"/>
          </a:ln>
          <a:effectLst>
            <a:innerShdw blurRad="76200">
              <a:srgbClr val="000000"/>
            </a:innerShdw>
          </a:effectLst>
        </p:spPr>
      </p:pic>
      <p:pic>
        <p:nvPicPr>
          <p:cNvPr id="26" name="Picture 22" descr="dau hoi"/>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3357518"/>
            <a:ext cx="519867" cy="600164"/>
          </a:xfrm>
          <a:prstGeom prst="rect">
            <a:avLst/>
          </a:prstGeom>
          <a:solidFill>
            <a:srgbClr val="D1DE22"/>
          </a:solidFill>
          <a:ln w="88900" cap="sq" cmpd="thickThin">
            <a:solidFill>
              <a:srgbClr val="FF0000"/>
            </a:solidFill>
            <a:prstDash val="solid"/>
            <a:miter lim="800000"/>
          </a:ln>
          <a:effectLst>
            <a:innerShdw blurRad="76200">
              <a:srgbClr val="000000"/>
            </a:innerShdw>
          </a:effectLst>
        </p:spPr>
      </p:pic>
      <p:sp>
        <p:nvSpPr>
          <p:cNvPr id="3" name="Rectangle 2"/>
          <p:cNvSpPr/>
          <p:nvPr/>
        </p:nvSpPr>
        <p:spPr>
          <a:xfrm>
            <a:off x="12700" y="-20330"/>
            <a:ext cx="3594100" cy="830997"/>
          </a:xfrm>
          <a:prstGeom prst="rect">
            <a:avLst/>
          </a:prstGeom>
        </p:spPr>
        <p:txBody>
          <a:bodyPr wrap="square">
            <a:spAutoFit/>
          </a:bodyPr>
          <a:lstStyle/>
          <a:p>
            <a:pPr lvl="0" fontAlgn="base">
              <a:lnSpc>
                <a:spcPct val="150000"/>
              </a:lnSpc>
              <a:spcBef>
                <a:spcPct val="50000"/>
              </a:spcBef>
              <a:spcAft>
                <a:spcPct val="0"/>
              </a:spcAft>
            </a:pPr>
            <a:r>
              <a:rPr lang="en-US" sz="3200" b="1" dirty="0" err="1">
                <a:solidFill>
                  <a:srgbClr val="FF0000"/>
                </a:solidFill>
                <a:latin typeface="Times New Roman" pitchFamily="18" charset="0"/>
                <a:cs typeface="Times New Roman" pitchFamily="18" charset="0"/>
              </a:rPr>
              <a:t>Bài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tập</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vận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dụng</a:t>
            </a:r>
            <a:endParaRPr lang="en-US" sz="32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127702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3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60" grpId="0"/>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304800" y="609600"/>
            <a:ext cx="86106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en-US" sz="2400" dirty="0" smtClean="0">
                <a:solidFill>
                  <a:srgbClr val="000000"/>
                </a:solidFill>
                <a:latin typeface="Times New Roman" pitchFamily="18" charset="0"/>
              </a:rPr>
              <a:t>T</a:t>
            </a:r>
            <a:r>
              <a:rPr lang="vi-VN" sz="2400" dirty="0" smtClean="0">
                <a:solidFill>
                  <a:srgbClr val="000000"/>
                </a:solidFill>
                <a:latin typeface="Times New Roman" pitchFamily="18" charset="0"/>
              </a:rPr>
              <a:t>rong n</a:t>
            </a:r>
            <a:r>
              <a:rPr lang="en-US" sz="2400" dirty="0" smtClean="0">
                <a:solidFill>
                  <a:srgbClr val="000000"/>
                </a:solidFill>
                <a:latin typeface="Times New Roman" pitchFamily="18" charset="0"/>
              </a:rPr>
              <a:t>ọ</a:t>
            </a:r>
            <a:r>
              <a:rPr lang="vi-VN" sz="2400" dirty="0" smtClean="0">
                <a:solidFill>
                  <a:srgbClr val="000000"/>
                </a:solidFill>
                <a:latin typeface="Times New Roman" pitchFamily="18" charset="0"/>
              </a:rPr>
              <a:t>c độc của một số côn trùng như: ong, kiến, muỗi… có chứa một lượng axit fomic  gây bỏng da và đồng thời gây rát , ngứa. Ngoài ra, trong nọc độc ong còn có cả HCl, H</a:t>
            </a:r>
            <a:r>
              <a:rPr lang="vi-VN" sz="2400" baseline="-25000" dirty="0" smtClean="0">
                <a:solidFill>
                  <a:srgbClr val="000000"/>
                </a:solidFill>
                <a:latin typeface="Times New Roman" pitchFamily="18" charset="0"/>
              </a:rPr>
              <a:t>3</a:t>
            </a:r>
            <a:r>
              <a:rPr lang="vi-VN" sz="2400" dirty="0" smtClean="0">
                <a:solidFill>
                  <a:srgbClr val="000000"/>
                </a:solidFill>
                <a:latin typeface="Times New Roman" pitchFamily="18" charset="0"/>
              </a:rPr>
              <a:t>PO</a:t>
            </a:r>
            <a:r>
              <a:rPr lang="vi-VN" sz="2400" baseline="-25000" dirty="0" smtClean="0">
                <a:solidFill>
                  <a:srgbClr val="000000"/>
                </a:solidFill>
                <a:latin typeface="Times New Roman" pitchFamily="18" charset="0"/>
              </a:rPr>
              <a:t>4</a:t>
            </a:r>
            <a:r>
              <a:rPr lang="vi-VN" sz="2400" dirty="0" smtClean="0">
                <a:solidFill>
                  <a:srgbClr val="000000"/>
                </a:solidFill>
                <a:latin typeface="Times New Roman" pitchFamily="18" charset="0"/>
              </a:rPr>
              <a:t>, cholin… nên khi bị ong đốt, da sẽ phồng rộp lên và rất rát. Người ta vội lấy nước vôi trong hay dung dịch xút để  bôi vào vết côn trùng đốt. Khi đó xảy ra phản ứng trung hoà làm cho vết phồng xẹp xuống và không còn cảm giác rát ngứa.</a:t>
            </a:r>
            <a:br>
              <a:rPr lang="vi-VN" sz="2400" dirty="0" smtClean="0">
                <a:solidFill>
                  <a:srgbClr val="000000"/>
                </a:solidFill>
                <a:latin typeface="Times New Roman" pitchFamily="18" charset="0"/>
              </a:rPr>
            </a:br>
            <a:endParaRPr lang="en-US" sz="2400" dirty="0" smtClean="0">
              <a:solidFill>
                <a:srgbClr val="000000"/>
              </a:solidFill>
              <a:latin typeface="Times New Roman" pitchFamily="18" charset="0"/>
            </a:endParaRPr>
          </a:p>
        </p:txBody>
      </p:sp>
    </p:spTree>
    <p:extLst>
      <p:ext uri="{BB962C8B-B14F-4D97-AF65-F5344CB8AC3E}">
        <p14:creationId xmlns:p14="http://schemas.microsoft.com/office/powerpoint/2010/main" val="29994295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266022"/>
            <a:ext cx="8534400" cy="3416320"/>
          </a:xfrm>
          <a:prstGeom prst="rect">
            <a:avLst/>
          </a:prstGeom>
        </p:spPr>
        <p:txBody>
          <a:bodyPr wrap="square">
            <a:spAutoFit/>
          </a:bodyPr>
          <a:lstStyle/>
          <a:p>
            <a:r>
              <a:rPr lang="en-US" sz="2400" dirty="0" err="1" smtClean="0">
                <a:solidFill>
                  <a:srgbClr val="000000"/>
                </a:solidFill>
                <a:latin typeface="Times New Roman" pitchFamily="18" charset="0"/>
                <a:cs typeface="Times New Roman" pitchFamily="18" charset="0"/>
              </a:rPr>
              <a:t>Những</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loài</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hoa</a:t>
            </a:r>
            <a:r>
              <a:rPr lang="en-US" sz="2400" dirty="0" smtClean="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mà</a:t>
            </a:r>
            <a:r>
              <a:rPr lang="en-US" sz="2400" dirty="0">
                <a:solidFill>
                  <a:srgbClr val="000000"/>
                </a:solidFill>
                <a:latin typeface="Times New Roman" pitchFamily="18" charset="0"/>
                <a:cs typeface="Times New Roman" pitchFamily="18" charset="0"/>
              </a:rPr>
              <a:t> t</a:t>
            </a:r>
            <a:r>
              <a:rPr lang="vi-VN" sz="2400" dirty="0">
                <a:solidFill>
                  <a:srgbClr val="000000"/>
                </a:solidFill>
                <a:latin typeface="Times New Roman" pitchFamily="18" charset="0"/>
                <a:cs typeface="Times New Roman" pitchFamily="18" charset="0"/>
              </a:rPr>
              <a:t>rong thành phần </a:t>
            </a:r>
            <a:r>
              <a:rPr lang="en-US" sz="2400" dirty="0" err="1">
                <a:solidFill>
                  <a:srgbClr val="000000"/>
                </a:solidFill>
                <a:latin typeface="Times New Roman" pitchFamily="18" charset="0"/>
                <a:cs typeface="Times New Roman" pitchFamily="18" charset="0"/>
              </a:rPr>
              <a:t>của</a:t>
            </a:r>
            <a:r>
              <a:rPr lang="en-US" sz="2400" dirty="0">
                <a:solidFill>
                  <a:srgbClr val="000000"/>
                </a:solidFill>
                <a:latin typeface="Times New Roman" pitchFamily="18" charset="0"/>
                <a:cs typeface="Times New Roman" pitchFamily="18" charset="0"/>
              </a:rPr>
              <a:t> </a:t>
            </a:r>
            <a:r>
              <a:rPr lang="vi-VN" sz="2400" dirty="0">
                <a:solidFill>
                  <a:srgbClr val="000000"/>
                </a:solidFill>
                <a:latin typeface="Times New Roman" pitchFamily="18" charset="0"/>
                <a:cs typeface="Times New Roman" pitchFamily="18" charset="0"/>
              </a:rPr>
              <a:t>chúng có chứa các hợp chất thuộc nhóm</a:t>
            </a:r>
            <a:r>
              <a:rPr lang="en-US" sz="2400" dirty="0">
                <a:solidFill>
                  <a:srgbClr val="000000"/>
                </a:solidFill>
                <a:latin typeface="Times New Roman" pitchFamily="18" charset="0"/>
                <a:cs typeface="Times New Roman" pitchFamily="18" charset="0"/>
              </a:rPr>
              <a:t> </a:t>
            </a:r>
            <a:r>
              <a:rPr lang="vi-VN" sz="2400" b="1" i="1" dirty="0">
                <a:solidFill>
                  <a:srgbClr val="000000"/>
                </a:solidFill>
                <a:latin typeface="Times New Roman" pitchFamily="18" charset="0"/>
                <a:cs typeface="Times New Roman" pitchFamily="18" charset="0"/>
              </a:rPr>
              <a:t>Anthocyanin</a:t>
            </a:r>
            <a:endParaRPr lang="en-US" sz="2400" dirty="0">
              <a:solidFill>
                <a:srgbClr val="000000"/>
              </a:solidFill>
              <a:latin typeface="Times New Roman" pitchFamily="18" charset="0"/>
              <a:cs typeface="Times New Roman" pitchFamily="18" charset="0"/>
            </a:endParaRPr>
          </a:p>
          <a:p>
            <a:r>
              <a:rPr lang="vi-VN" sz="2400" dirty="0" smtClean="0">
                <a:solidFill>
                  <a:srgbClr val="000000"/>
                </a:solidFill>
                <a:latin typeface="Times New Roman" pitchFamily="18" charset="0"/>
                <a:cs typeface="Times New Roman" pitchFamily="18" charset="0"/>
              </a:rPr>
              <a:t>Những </a:t>
            </a:r>
            <a:r>
              <a:rPr lang="vi-VN" sz="2400" dirty="0">
                <a:solidFill>
                  <a:srgbClr val="000000"/>
                </a:solidFill>
                <a:latin typeface="Times New Roman" pitchFamily="18" charset="0"/>
                <a:cs typeface="Times New Roman" pitchFamily="18" charset="0"/>
              </a:rPr>
              <a:t>hợp chất Anthocyanin thường hiện diện trong: lá của bắp cải tím (</a:t>
            </a:r>
            <a:r>
              <a:rPr lang="vi-VN" sz="2400" i="1" dirty="0">
                <a:solidFill>
                  <a:srgbClr val="000000"/>
                </a:solidFill>
                <a:latin typeface="Times New Roman" pitchFamily="18" charset="0"/>
                <a:cs typeface="Times New Roman" pitchFamily="18" charset="0"/>
              </a:rPr>
              <a:t>red cabbage</a:t>
            </a:r>
            <a:r>
              <a:rPr lang="vi-VN" sz="2400" dirty="0">
                <a:solidFill>
                  <a:srgbClr val="000000"/>
                </a:solidFill>
                <a:latin typeface="Times New Roman" pitchFamily="18" charset="0"/>
                <a:cs typeface="Times New Roman" pitchFamily="18" charset="0"/>
              </a:rPr>
              <a:t>), </a:t>
            </a:r>
            <a:r>
              <a:rPr lang="vi-VN" sz="2400" dirty="0" smtClean="0">
                <a:solidFill>
                  <a:srgbClr val="000000"/>
                </a:solidFill>
                <a:latin typeface="Times New Roman" pitchFamily="18" charset="0"/>
                <a:cs typeface="Times New Roman" pitchFamily="18" charset="0"/>
              </a:rPr>
              <a:t>cây </a:t>
            </a:r>
            <a:r>
              <a:rPr lang="vi-VN" sz="2400" dirty="0">
                <a:solidFill>
                  <a:srgbClr val="000000"/>
                </a:solidFill>
                <a:latin typeface="Times New Roman" pitchFamily="18" charset="0"/>
                <a:cs typeface="Times New Roman" pitchFamily="18" charset="0"/>
              </a:rPr>
              <a:t>anh túc (</a:t>
            </a:r>
            <a:r>
              <a:rPr lang="vi-VN" sz="2400" i="1" dirty="0">
                <a:solidFill>
                  <a:srgbClr val="000000"/>
                </a:solidFill>
                <a:latin typeface="Times New Roman" pitchFamily="18" charset="0"/>
                <a:cs typeface="Times New Roman" pitchFamily="18" charset="0"/>
              </a:rPr>
              <a:t>poppy</a:t>
            </a:r>
            <a:r>
              <a:rPr lang="vi-VN" sz="2400" dirty="0">
                <a:solidFill>
                  <a:srgbClr val="000000"/>
                </a:solidFill>
                <a:latin typeface="Times New Roman" pitchFamily="18" charset="0"/>
                <a:cs typeface="Times New Roman" pitchFamily="18" charset="0"/>
              </a:rPr>
              <a:t>); quả của cây việt quất (</a:t>
            </a:r>
            <a:r>
              <a:rPr lang="vi-VN" sz="2400" i="1" dirty="0">
                <a:solidFill>
                  <a:srgbClr val="000000"/>
                </a:solidFill>
                <a:latin typeface="Times New Roman" pitchFamily="18" charset="0"/>
                <a:cs typeface="Times New Roman" pitchFamily="18" charset="0"/>
              </a:rPr>
              <a:t>blueberry</a:t>
            </a:r>
            <a:r>
              <a:rPr lang="vi-VN" sz="2400" dirty="0">
                <a:solidFill>
                  <a:srgbClr val="000000"/>
                </a:solidFill>
                <a:latin typeface="Times New Roman" pitchFamily="18" charset="0"/>
                <a:cs typeface="Times New Roman" pitchFamily="18" charset="0"/>
              </a:rPr>
              <a:t>); </a:t>
            </a:r>
            <a:endParaRPr lang="en-US" sz="2400" dirty="0" smtClean="0">
              <a:solidFill>
                <a:srgbClr val="000000"/>
              </a:solidFill>
              <a:latin typeface="Times New Roman" pitchFamily="18" charset="0"/>
              <a:cs typeface="Times New Roman" pitchFamily="18" charset="0"/>
            </a:endParaRPr>
          </a:p>
          <a:p>
            <a:r>
              <a:rPr lang="vi-VN" sz="2400" dirty="0" smtClean="0">
                <a:solidFill>
                  <a:srgbClr val="000000"/>
                </a:solidFill>
                <a:latin typeface="Times New Roman" pitchFamily="18" charset="0"/>
                <a:cs typeface="Times New Roman" pitchFamily="18" charset="0"/>
              </a:rPr>
              <a:t>Ngoài </a:t>
            </a:r>
            <a:r>
              <a:rPr lang="vi-VN" sz="2400" dirty="0">
                <a:solidFill>
                  <a:srgbClr val="000000"/>
                </a:solidFill>
                <a:latin typeface="Times New Roman" pitchFamily="18" charset="0"/>
                <a:cs typeface="Times New Roman" pitchFamily="18" charset="0"/>
              </a:rPr>
              <a:t>ra, hoa cẩm tú cầu (</a:t>
            </a:r>
            <a:r>
              <a:rPr lang="vi-VN" sz="2400" i="1" dirty="0">
                <a:solidFill>
                  <a:srgbClr val="000000"/>
                </a:solidFill>
                <a:latin typeface="Times New Roman" pitchFamily="18" charset="0"/>
                <a:cs typeface="Times New Roman" pitchFamily="18" charset="0"/>
              </a:rPr>
              <a:t>Hydrangea</a:t>
            </a:r>
            <a:r>
              <a:rPr lang="vi-VN" sz="2400" dirty="0">
                <a:solidFill>
                  <a:srgbClr val="000000"/>
                </a:solidFill>
                <a:latin typeface="Times New Roman" pitchFamily="18" charset="0"/>
                <a:cs typeface="Times New Roman" pitchFamily="18" charset="0"/>
              </a:rPr>
              <a:t>) cũng có tính chất thay đổi màu sắc theo độ pH của đất trồng: nếu đất có tính chua (acid), hoa cẩm tú cầu sẽ có màu hồng, còn nếu đất có tính mặn (kiềm, alkaline), hoa sẽ có màu xanh dương.</a:t>
            </a:r>
            <a:endParaRPr lang="en-US" sz="2400" dirty="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519948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WordArt 2"/>
          <p:cNvSpPr>
            <a:spLocks noChangeArrowheads="1" noChangeShapeType="1" noTextEdit="1"/>
          </p:cNvSpPr>
          <p:nvPr/>
        </p:nvSpPr>
        <p:spPr bwMode="auto">
          <a:xfrm>
            <a:off x="1524000" y="1295400"/>
            <a:ext cx="7239000" cy="1066800"/>
          </a:xfrm>
          <a:prstGeom prst="rect">
            <a:avLst/>
          </a:prstGeom>
        </p:spPr>
        <p:txBody>
          <a:bodyPr wrap="none" fromWordArt="1">
            <a:prstTxWarp prst="textWave1">
              <a:avLst>
                <a:gd name="adj1" fmla="val 0"/>
                <a:gd name="adj2" fmla="val -671"/>
              </a:avLst>
            </a:prstTxWarp>
          </a:bodyPr>
          <a:lstStyle/>
          <a:p>
            <a:pPr algn="ctr" fontAlgn="base">
              <a:spcBef>
                <a:spcPct val="0"/>
              </a:spcBef>
              <a:spcAft>
                <a:spcPct val="0"/>
              </a:spcAft>
            </a:pPr>
            <a:r>
              <a:rPr lang="en-US" sz="3600" b="1" i="1" kern="10" dirty="0" smtClean="0">
                <a:ln w="19050">
                  <a:solidFill>
                    <a:srgbClr val="FFCC00"/>
                  </a:solidFill>
                  <a:round/>
                  <a:headEnd/>
                  <a:tailEnd/>
                </a:ln>
                <a:solidFill>
                  <a:srgbClr val="FF0000"/>
                </a:solidFill>
                <a:effectLst>
                  <a:outerShdw blurRad="38100" dist="38100" dir="2700000" algn="tl">
                    <a:srgbClr val="000000">
                      <a:alpha val="43137"/>
                    </a:srgbClr>
                  </a:outerShdw>
                </a:effectLst>
                <a:latin typeface="+mj-lt"/>
              </a:rPr>
              <a:t>MỘT SỐ BAZƠ QUAN TRỌNG (</a:t>
            </a:r>
            <a:r>
              <a:rPr lang="en-US" sz="3600" b="1" i="1" kern="10" dirty="0" err="1" smtClean="0">
                <a:ln w="19050">
                  <a:solidFill>
                    <a:srgbClr val="FFCC00"/>
                  </a:solidFill>
                  <a:round/>
                  <a:headEnd/>
                  <a:tailEnd/>
                </a:ln>
                <a:solidFill>
                  <a:srgbClr val="FF0000"/>
                </a:solidFill>
                <a:effectLst>
                  <a:outerShdw blurRad="38100" dist="38100" dir="2700000" algn="tl">
                    <a:srgbClr val="000000">
                      <a:alpha val="43137"/>
                    </a:srgbClr>
                  </a:outerShdw>
                </a:effectLst>
                <a:latin typeface="+mj-lt"/>
              </a:rPr>
              <a:t>tiết</a:t>
            </a:r>
            <a:r>
              <a:rPr lang="en-US" sz="3600" b="1" i="1" kern="10" dirty="0" smtClean="0">
                <a:ln w="19050">
                  <a:solidFill>
                    <a:srgbClr val="FFCC00"/>
                  </a:solidFill>
                  <a:round/>
                  <a:headEnd/>
                  <a:tailEnd/>
                </a:ln>
                <a:solidFill>
                  <a:srgbClr val="FF0000"/>
                </a:solidFill>
                <a:effectLst>
                  <a:outerShdw blurRad="38100" dist="38100" dir="2700000" algn="tl">
                    <a:srgbClr val="000000">
                      <a:alpha val="43137"/>
                    </a:srgbClr>
                  </a:outerShdw>
                </a:effectLst>
                <a:latin typeface="+mj-lt"/>
              </a:rPr>
              <a:t> 1)</a:t>
            </a:r>
          </a:p>
        </p:txBody>
      </p:sp>
      <p:sp>
        <p:nvSpPr>
          <p:cNvPr id="3077" name="Text Box 5"/>
          <p:cNvSpPr txBox="1">
            <a:spLocks noChangeArrowheads="1"/>
          </p:cNvSpPr>
          <p:nvPr/>
        </p:nvSpPr>
        <p:spPr bwMode="auto">
          <a:xfrm>
            <a:off x="3218375" y="324505"/>
            <a:ext cx="327330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sz="2800" b="1" dirty="0" smtClean="0">
                <a:latin typeface="+mj-lt"/>
              </a:rPr>
              <a:t>TIẾT 12 BÀI 8: </a:t>
            </a:r>
          </a:p>
        </p:txBody>
      </p:sp>
      <p:sp>
        <p:nvSpPr>
          <p:cNvPr id="3081" name="Line 9"/>
          <p:cNvSpPr>
            <a:spLocks noChangeShapeType="1"/>
          </p:cNvSpPr>
          <p:nvPr/>
        </p:nvSpPr>
        <p:spPr bwMode="auto">
          <a:xfrm>
            <a:off x="1143000" y="914400"/>
            <a:ext cx="8001000" cy="0"/>
          </a:xfrm>
          <a:prstGeom prst="line">
            <a:avLst/>
          </a:prstGeom>
          <a:noFill/>
          <a:ln w="12700" cap="sq">
            <a:solidFill>
              <a:srgbClr val="FFFFFF"/>
            </a:solidFill>
            <a:round/>
            <a:headEnd type="none" w="sm" len="sm"/>
            <a:tailEnd type="none" w="sm" len="sm"/>
          </a:ln>
          <a:effectLst>
            <a:prstShdw prst="shdw17" dist="17961" dir="2700000">
              <a:srgbClr val="FFFFFF">
                <a:gamma/>
                <a:shade val="60000"/>
                <a:invGamma/>
              </a:srgbClr>
            </a:prstShdw>
          </a:effectLst>
          <a:extLst>
            <a:ext uri="{909E8E84-426E-40DD-AFC4-6F175D3DCCD1}">
              <a14:hiddenFill xmlns:a14="http://schemas.microsoft.com/office/drawing/2010/main">
                <a:noFill/>
              </a14:hiddenFill>
            </a:ext>
          </a:extLst>
        </p:spPr>
        <p:txBody>
          <a:bodyPr wrap="none"/>
          <a:lstStyle/>
          <a:p>
            <a:pPr fontAlgn="base">
              <a:spcBef>
                <a:spcPct val="0"/>
              </a:spcBef>
              <a:spcAft>
                <a:spcPct val="0"/>
              </a:spcAft>
            </a:pPr>
            <a:endParaRPr lang="en-US" sz="3600" b="1" i="1" smtClean="0">
              <a:solidFill>
                <a:srgbClr val="FFFFCC"/>
              </a:solidFill>
              <a:latin typeface="VNI-Aptima" pitchFamily="2" charset="0"/>
            </a:endParaRPr>
          </a:p>
        </p:txBody>
      </p:sp>
      <p:sp>
        <p:nvSpPr>
          <p:cNvPr id="3082" name="Line 10"/>
          <p:cNvSpPr>
            <a:spLocks noChangeShapeType="1"/>
          </p:cNvSpPr>
          <p:nvPr/>
        </p:nvSpPr>
        <p:spPr bwMode="auto">
          <a:xfrm>
            <a:off x="1143000" y="6096000"/>
            <a:ext cx="8001000" cy="0"/>
          </a:xfrm>
          <a:prstGeom prst="line">
            <a:avLst/>
          </a:prstGeom>
          <a:noFill/>
          <a:ln w="12700" cap="sq">
            <a:solidFill>
              <a:srgbClr val="FFFFFF"/>
            </a:solidFill>
            <a:round/>
            <a:headEnd type="none" w="sm" len="sm"/>
            <a:tailEnd type="none" w="sm" len="sm"/>
          </a:ln>
          <a:effectLst>
            <a:prstShdw prst="shdw17" dist="17961" dir="2700000">
              <a:srgbClr val="FFFFFF">
                <a:gamma/>
                <a:shade val="60000"/>
                <a:invGamma/>
              </a:srgbClr>
            </a:prstShdw>
          </a:effectLst>
          <a:extLst>
            <a:ext uri="{909E8E84-426E-40DD-AFC4-6F175D3DCCD1}">
              <a14:hiddenFill xmlns:a14="http://schemas.microsoft.com/office/drawing/2010/main">
                <a:noFill/>
              </a14:hiddenFill>
            </a:ext>
          </a:extLst>
        </p:spPr>
        <p:txBody>
          <a:bodyPr wrap="none"/>
          <a:lstStyle/>
          <a:p>
            <a:pPr fontAlgn="base">
              <a:spcBef>
                <a:spcPct val="0"/>
              </a:spcBef>
              <a:spcAft>
                <a:spcPct val="0"/>
              </a:spcAft>
            </a:pPr>
            <a:endParaRPr lang="en-US" sz="3600" b="1" i="1" smtClean="0">
              <a:solidFill>
                <a:srgbClr val="FFFFCC"/>
              </a:solidFill>
              <a:latin typeface="VNI-Aptima" pitchFamily="2" charset="0"/>
            </a:endParaRPr>
          </a:p>
        </p:txBody>
      </p:sp>
      <p:sp>
        <p:nvSpPr>
          <p:cNvPr id="3084" name="Text Box 12"/>
          <p:cNvSpPr txBox="1">
            <a:spLocks noChangeArrowheads="1"/>
          </p:cNvSpPr>
          <p:nvPr/>
        </p:nvSpPr>
        <p:spPr bwMode="auto">
          <a:xfrm>
            <a:off x="914400" y="4191000"/>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sz="2400" b="1" smtClean="0">
              <a:solidFill>
                <a:srgbClr val="FFFFCC"/>
              </a:solidFill>
              <a:latin typeface="VNI-Aptima" pitchFamily="2" charset="0"/>
            </a:endParaRPr>
          </a:p>
        </p:txBody>
      </p:sp>
      <p:pic>
        <p:nvPicPr>
          <p:cNvPr id="4" name="Picture 10" descr="137718Barres_divers__23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6024562"/>
            <a:ext cx="22860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2" descr="137718Barres_divers__23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5042" y="6024562"/>
            <a:ext cx="22860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137718Barres_divers__23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1042" y="6039685"/>
            <a:ext cx="22860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137718Barres_divers__23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6409" y="6039685"/>
            <a:ext cx="22860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137718Barres_divers__23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8853" y="842962"/>
            <a:ext cx="22860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3092" name="Picture 20" descr="137718Barres_divers__23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842961"/>
            <a:ext cx="22860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3094" name="Picture 22" descr="137718Barres_divers__23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842962"/>
            <a:ext cx="22860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3096" name="Picture 24" descr="137718Barres_divers__23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0262" y="847725"/>
            <a:ext cx="22860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Kết quả hình ảnh cho nên đen"/>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50" y="5944919"/>
            <a:ext cx="1181100" cy="98928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Graphic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941980"/>
            <a:ext cx="1025943" cy="916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815272" y="2759026"/>
            <a:ext cx="6400800" cy="1600438"/>
          </a:xfrm>
          <a:prstGeom prst="rect">
            <a:avLst/>
          </a:prstGeom>
        </p:spPr>
        <p:txBody>
          <a:bodyPr wrap="square">
            <a:spAutoFit/>
          </a:bodyPr>
          <a:lstStyle/>
          <a:p>
            <a:pPr marL="742950" lvl="0" indent="-742950" algn="ctr" fontAlgn="base">
              <a:spcBef>
                <a:spcPct val="50000"/>
              </a:spcBef>
              <a:spcAft>
                <a:spcPct val="0"/>
              </a:spcAft>
              <a:buAutoNum type="alphaUcPeriod"/>
            </a:pPr>
            <a:r>
              <a:rPr lang="en-US" sz="4400" b="1" i="1" dirty="0" err="1" smtClean="0">
                <a:solidFill>
                  <a:srgbClr val="FF0000"/>
                </a:solidFill>
                <a:latin typeface="Times New Roman" pitchFamily="18" charset="0"/>
                <a:cs typeface="Times New Roman" pitchFamily="18" charset="0"/>
              </a:rPr>
              <a:t>Natri</a:t>
            </a:r>
            <a:r>
              <a:rPr lang="en-US" sz="4400" b="1" i="1" dirty="0" smtClean="0">
                <a:solidFill>
                  <a:srgbClr val="FF0000"/>
                </a:solidFill>
                <a:latin typeface="Times New Roman" pitchFamily="18" charset="0"/>
                <a:cs typeface="Times New Roman" pitchFamily="18" charset="0"/>
              </a:rPr>
              <a:t> </a:t>
            </a:r>
            <a:r>
              <a:rPr lang="en-US" sz="4400" b="1" i="1" dirty="0" err="1" smtClean="0">
                <a:solidFill>
                  <a:srgbClr val="FF0000"/>
                </a:solidFill>
                <a:latin typeface="Times New Roman" pitchFamily="18" charset="0"/>
                <a:cs typeface="Times New Roman" pitchFamily="18" charset="0"/>
              </a:rPr>
              <a:t>hiđroxit</a:t>
            </a:r>
            <a:endParaRPr lang="en-US" sz="4400" b="1" i="1" dirty="0">
              <a:solidFill>
                <a:srgbClr val="FF0000"/>
              </a:solidFill>
              <a:latin typeface="Times New Roman" pitchFamily="18" charset="0"/>
              <a:cs typeface="Times New Roman" pitchFamily="18" charset="0"/>
            </a:endParaRPr>
          </a:p>
          <a:p>
            <a:pPr lvl="0" algn="ctr" fontAlgn="base">
              <a:spcBef>
                <a:spcPct val="50000"/>
              </a:spcBef>
              <a:spcAft>
                <a:spcPct val="0"/>
              </a:spcAft>
            </a:pPr>
            <a:r>
              <a:rPr lang="en-US" sz="3600" b="1" dirty="0" smtClean="0">
                <a:solidFill>
                  <a:srgbClr val="000000"/>
                </a:solidFill>
                <a:latin typeface="Times New Roman" pitchFamily="18" charset="0"/>
                <a:cs typeface="Times New Roman" pitchFamily="18" charset="0"/>
              </a:rPr>
              <a:t>CTPT: </a:t>
            </a:r>
            <a:r>
              <a:rPr lang="en-US" sz="3600" b="1" dirty="0" err="1" smtClean="0">
                <a:solidFill>
                  <a:srgbClr val="000000"/>
                </a:solidFill>
                <a:latin typeface="Times New Roman" pitchFamily="18" charset="0"/>
                <a:cs typeface="Times New Roman" pitchFamily="18" charset="0"/>
              </a:rPr>
              <a:t>NaOH</a:t>
            </a:r>
            <a:r>
              <a:rPr lang="en-US" sz="3600" b="1" dirty="0" smtClean="0">
                <a:solidFill>
                  <a:srgbClr val="000000"/>
                </a:solidFill>
                <a:latin typeface="Times New Roman" pitchFamily="18" charset="0"/>
                <a:cs typeface="Times New Roman" pitchFamily="18" charset="0"/>
              </a:rPr>
              <a:t>             PTK: 40 </a:t>
            </a:r>
            <a:endParaRPr lang="en-US" sz="3600" b="1" dirty="0">
              <a:solidFill>
                <a:srgbClr val="000000"/>
              </a:solidFill>
              <a:latin typeface="Times New Roman" pitchFamily="18" charset="0"/>
              <a:cs typeface="Times New Roman" pitchFamily="18" charset="0"/>
            </a:endParaRPr>
          </a:p>
        </p:txBody>
      </p:sp>
      <p:pic>
        <p:nvPicPr>
          <p:cNvPr id="22" name="Picture 10" descr="Kết quả hình ảnh cho ống nghiệm hóa họ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57201"/>
            <a:ext cx="114300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69017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nodeType="withEffect">
                                  <p:stCondLst>
                                    <p:cond delay="0"/>
                                  </p:stCondLst>
                                  <p:childTnLst>
                                    <p:animRot by="21600000">
                                      <p:cBhvr>
                                        <p:cTn id="6" dur="2000" fill="hold"/>
                                        <p:tgtEl>
                                          <p:spTgt spid="19"/>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wipe(down)">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barn(inVertical)">
                                      <p:cBhvr>
                                        <p:cTn id="2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3488" y="2006600"/>
            <a:ext cx="4672012" cy="1987550"/>
          </a:xfrm>
          <a:prstGeom prst="rect">
            <a:avLst/>
          </a:prstGeom>
          <a:solidFill>
            <a:srgbClr val="0000CC"/>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7" name="Picture 3" descr="image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6813" y="3473450"/>
            <a:ext cx="4738687" cy="1377950"/>
          </a:xfrm>
          <a:prstGeom prst="rect">
            <a:avLst/>
          </a:prstGeom>
          <a:solidFill>
            <a:srgbClr val="0000CC"/>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 name="Picture 4" descr="image0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500" y="2006600"/>
            <a:ext cx="3713163" cy="2336800"/>
          </a:xfrm>
          <a:prstGeom prst="rect">
            <a:avLst/>
          </a:prstGeom>
          <a:solidFill>
            <a:srgbClr val="0000CC"/>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9" name="Picture 5" descr="image00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8500" y="3636963"/>
            <a:ext cx="3713163" cy="1214437"/>
          </a:xfrm>
          <a:prstGeom prst="rect">
            <a:avLst/>
          </a:prstGeom>
          <a:solidFill>
            <a:srgbClr val="0000CC"/>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0" name="Picture 6" descr="image0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74988" y="3175000"/>
            <a:ext cx="1976437"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23" name="Text Box 8"/>
          <p:cNvSpPr txBox="1">
            <a:spLocks noChangeArrowheads="1"/>
          </p:cNvSpPr>
          <p:nvPr/>
        </p:nvSpPr>
        <p:spPr bwMode="auto">
          <a:xfrm>
            <a:off x="381000" y="533400"/>
            <a:ext cx="8382000" cy="94615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a:defRPr sz="2800">
                <a:solidFill>
                  <a:schemeClr val="tx1"/>
                </a:solidFill>
                <a:latin typeface="Verdana" pitchFamily="34" charset="0"/>
              </a:defRPr>
            </a:lvl2pPr>
            <a:lvl3pPr>
              <a:defRPr sz="24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hangingPunct="0">
              <a:defRPr sz="2000">
                <a:solidFill>
                  <a:schemeClr val="tx1"/>
                </a:solidFill>
                <a:latin typeface="Verdana" pitchFamily="34" charset="0"/>
              </a:defRPr>
            </a:lvl6pPr>
            <a:lvl7pPr eaLnBrk="0" hangingPunct="0">
              <a:defRPr sz="2000">
                <a:solidFill>
                  <a:schemeClr val="tx1"/>
                </a:solidFill>
                <a:latin typeface="Verdana" pitchFamily="34" charset="0"/>
              </a:defRPr>
            </a:lvl7pPr>
            <a:lvl8pPr eaLnBrk="0" hangingPunct="0">
              <a:defRPr sz="2000">
                <a:solidFill>
                  <a:schemeClr val="tx1"/>
                </a:solidFill>
                <a:latin typeface="Verdana" pitchFamily="34" charset="0"/>
              </a:defRPr>
            </a:lvl8pPr>
            <a:lvl9pPr eaLnBrk="0" hangingPunct="0">
              <a:defRPr sz="2000">
                <a:solidFill>
                  <a:schemeClr val="tx1"/>
                </a:solidFill>
                <a:latin typeface="Verdana" pitchFamily="34" charset="0"/>
              </a:defRPr>
            </a:lvl9pPr>
          </a:lstStyle>
          <a:p>
            <a:pPr fontAlgn="base">
              <a:spcBef>
                <a:spcPct val="0"/>
              </a:spcBef>
              <a:spcAft>
                <a:spcPct val="0"/>
              </a:spcAft>
            </a:pPr>
            <a:r>
              <a:rPr lang="en-US" altLang="en-US" sz="2000" b="1" i="1" smtClean="0">
                <a:solidFill>
                  <a:srgbClr val="080808"/>
                </a:solidFill>
                <a:latin typeface="Times New Roman" pitchFamily="18" charset="0"/>
              </a:rPr>
              <a:t>Tiết 12 - BÀI 8</a:t>
            </a:r>
            <a:r>
              <a:rPr lang="en-US" altLang="en-US" sz="2000" b="1" smtClean="0">
                <a:solidFill>
                  <a:srgbClr val="080808"/>
                </a:solidFill>
                <a:latin typeface="Times New Roman" pitchFamily="18" charset="0"/>
              </a:rPr>
              <a:t>:</a:t>
            </a:r>
            <a:r>
              <a:rPr lang="en-US" altLang="en-US" sz="2800" b="1" smtClean="0">
                <a:solidFill>
                  <a:srgbClr val="080808"/>
                </a:solidFill>
                <a:latin typeface="Times New Roman" pitchFamily="18" charset="0"/>
              </a:rPr>
              <a:t> MỘT SỐ BAZƠ QUAN TRỌNG (Tiết 1)</a:t>
            </a:r>
          </a:p>
          <a:p>
            <a:pPr algn="ctr" fontAlgn="base">
              <a:spcBef>
                <a:spcPct val="0"/>
              </a:spcBef>
              <a:spcAft>
                <a:spcPct val="0"/>
              </a:spcAft>
            </a:pPr>
            <a:r>
              <a:rPr lang="en-US" altLang="en-US" sz="2800" b="1" smtClean="0">
                <a:solidFill>
                  <a:srgbClr val="FF0000"/>
                </a:solidFill>
                <a:latin typeface="Times New Roman" pitchFamily="18" charset="0"/>
              </a:rPr>
              <a:t>A. NATRI HIĐROXIT</a:t>
            </a:r>
          </a:p>
        </p:txBody>
      </p:sp>
    </p:spTree>
    <p:extLst>
      <p:ext uri="{BB962C8B-B14F-4D97-AF65-F5344CB8AC3E}">
        <p14:creationId xmlns:p14="http://schemas.microsoft.com/office/powerpoint/2010/main" val="964642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out)">
                                      <p:cBhvr>
                                        <p:cTn id="7" dur="5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2"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right)">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20" name="Picture 4" descr="anh natrihdroxi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02971" y="2152074"/>
            <a:ext cx="5862638" cy="4656803"/>
          </a:xfrm>
          <a:prstGeom prst="rect">
            <a:avLst/>
          </a:prstGeom>
          <a:noFill/>
          <a:extLst>
            <a:ext uri="{909E8E84-426E-40DD-AFC4-6F175D3DCCD1}">
              <a14:hiddenFill xmlns:a14="http://schemas.microsoft.com/office/drawing/2010/main">
                <a:solidFill>
                  <a:srgbClr val="FFFFFF"/>
                </a:solidFill>
              </a14:hiddenFill>
            </a:ext>
          </a:extLst>
        </p:spPr>
      </p:pic>
      <p:sp>
        <p:nvSpPr>
          <p:cNvPr id="5" name="Line 5"/>
          <p:cNvSpPr>
            <a:spLocks noChangeShapeType="1"/>
          </p:cNvSpPr>
          <p:nvPr/>
        </p:nvSpPr>
        <p:spPr bwMode="auto">
          <a:xfrm>
            <a:off x="1" y="429125"/>
            <a:ext cx="9143999" cy="0"/>
          </a:xfrm>
          <a:prstGeom prst="line">
            <a:avLst/>
          </a:prstGeom>
          <a:noFill/>
          <a:ln w="28575">
            <a:solidFill>
              <a:srgbClr val="CC6600"/>
            </a:solidFill>
            <a:round/>
            <a:headEnd/>
            <a:tailEnd/>
          </a:ln>
          <a:effectLst>
            <a:outerShdw dist="35921" dir="2700000" algn="ctr" rotWithShape="0">
              <a:srgbClr val="808080">
                <a:alpha val="50000"/>
              </a:srgbClr>
            </a:outerShdw>
          </a:effectLst>
          <a:extLst>
            <a:ext uri="{909E8E84-426E-40DD-AFC4-6F175D3DCCD1}">
              <a14:hiddenFill xmlns:a14="http://schemas.microsoft.com/office/drawing/2010/main">
                <a:noFill/>
              </a14:hiddenFill>
            </a:ext>
          </a:extLst>
        </p:spPr>
        <p:txBody>
          <a:bodyPr wrap="none"/>
          <a:lstStyle/>
          <a:p>
            <a:pPr fontAlgn="base">
              <a:spcBef>
                <a:spcPct val="0"/>
              </a:spcBef>
              <a:spcAft>
                <a:spcPct val="0"/>
              </a:spcAft>
            </a:pPr>
            <a:endParaRPr lang="en-US" sz="3600" b="1" i="1" smtClean="0">
              <a:solidFill>
                <a:srgbClr val="393939"/>
              </a:solidFill>
              <a:latin typeface="VNI-Aptima" pitchFamily="2" charset="0"/>
            </a:endParaRPr>
          </a:p>
        </p:txBody>
      </p:sp>
      <p:sp>
        <p:nvSpPr>
          <p:cNvPr id="6" name="Text Box 7"/>
          <p:cNvSpPr txBox="1">
            <a:spLocks noChangeArrowheads="1"/>
          </p:cNvSpPr>
          <p:nvPr/>
        </p:nvSpPr>
        <p:spPr bwMode="auto">
          <a:xfrm>
            <a:off x="54330" y="536664"/>
            <a:ext cx="4267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600" b="1" i="1">
                <a:solidFill>
                  <a:schemeClr val="tx1"/>
                </a:solidFill>
                <a:latin typeface="VNI-Aptima" pitchFamily="2" charset="0"/>
              </a:defRPr>
            </a:lvl1pPr>
            <a:lvl2pPr marL="742950" indent="-285750" eaLnBrk="0" hangingPunct="0">
              <a:defRPr sz="3600" b="1" i="1">
                <a:solidFill>
                  <a:schemeClr val="tx1"/>
                </a:solidFill>
                <a:latin typeface="VNI-Aptima" pitchFamily="2" charset="0"/>
              </a:defRPr>
            </a:lvl2pPr>
            <a:lvl3pPr marL="1143000" indent="-228600" eaLnBrk="0" hangingPunct="0">
              <a:defRPr sz="3600" b="1" i="1">
                <a:solidFill>
                  <a:schemeClr val="tx1"/>
                </a:solidFill>
                <a:latin typeface="VNI-Aptima" pitchFamily="2" charset="0"/>
              </a:defRPr>
            </a:lvl3pPr>
            <a:lvl4pPr marL="1600200" indent="-228600" eaLnBrk="0" hangingPunct="0">
              <a:defRPr sz="3600" b="1" i="1">
                <a:solidFill>
                  <a:schemeClr val="tx1"/>
                </a:solidFill>
                <a:latin typeface="VNI-Aptima" pitchFamily="2" charset="0"/>
              </a:defRPr>
            </a:lvl4pPr>
            <a:lvl5pPr marL="2057400" indent="-228600" eaLnBrk="0" hangingPunct="0">
              <a:defRPr sz="3600" b="1" i="1">
                <a:solidFill>
                  <a:schemeClr val="tx1"/>
                </a:solidFill>
                <a:latin typeface="VNI-Aptima" pitchFamily="2" charset="0"/>
              </a:defRPr>
            </a:lvl5pPr>
            <a:lvl6pPr marL="2514600" indent="-228600" eaLnBrk="0" fontAlgn="base" hangingPunct="0">
              <a:spcBef>
                <a:spcPct val="0"/>
              </a:spcBef>
              <a:spcAft>
                <a:spcPct val="0"/>
              </a:spcAft>
              <a:defRPr sz="3600" b="1" i="1">
                <a:solidFill>
                  <a:schemeClr val="tx1"/>
                </a:solidFill>
                <a:latin typeface="VNI-Aptima" pitchFamily="2" charset="0"/>
              </a:defRPr>
            </a:lvl6pPr>
            <a:lvl7pPr marL="2971800" indent="-228600" eaLnBrk="0" fontAlgn="base" hangingPunct="0">
              <a:spcBef>
                <a:spcPct val="0"/>
              </a:spcBef>
              <a:spcAft>
                <a:spcPct val="0"/>
              </a:spcAft>
              <a:defRPr sz="3600" b="1" i="1">
                <a:solidFill>
                  <a:schemeClr val="tx1"/>
                </a:solidFill>
                <a:latin typeface="VNI-Aptima" pitchFamily="2" charset="0"/>
              </a:defRPr>
            </a:lvl7pPr>
            <a:lvl8pPr marL="3429000" indent="-228600" eaLnBrk="0" fontAlgn="base" hangingPunct="0">
              <a:spcBef>
                <a:spcPct val="0"/>
              </a:spcBef>
              <a:spcAft>
                <a:spcPct val="0"/>
              </a:spcAft>
              <a:defRPr sz="3600" b="1" i="1">
                <a:solidFill>
                  <a:schemeClr val="tx1"/>
                </a:solidFill>
                <a:latin typeface="VNI-Aptima" pitchFamily="2" charset="0"/>
              </a:defRPr>
            </a:lvl8pPr>
            <a:lvl9pPr marL="3886200" indent="-228600" eaLnBrk="0" fontAlgn="base" hangingPunct="0">
              <a:spcBef>
                <a:spcPct val="0"/>
              </a:spcBef>
              <a:spcAft>
                <a:spcPct val="0"/>
              </a:spcAft>
              <a:defRPr sz="3600" b="1" i="1">
                <a:solidFill>
                  <a:schemeClr val="tx1"/>
                </a:solidFill>
                <a:latin typeface="VNI-Aptima" pitchFamily="2" charset="0"/>
              </a:defRPr>
            </a:lvl9pPr>
          </a:lstStyle>
          <a:p>
            <a:pPr eaLnBrk="1" fontAlgn="base" hangingPunct="1">
              <a:spcBef>
                <a:spcPct val="50000"/>
              </a:spcBef>
              <a:spcAft>
                <a:spcPct val="0"/>
              </a:spcAft>
            </a:pPr>
            <a:r>
              <a:rPr lang="en-US" sz="2800" i="0" dirty="0" smtClean="0">
                <a:solidFill>
                  <a:srgbClr val="0000FF"/>
                </a:solidFill>
                <a:latin typeface="Times New Roman" pitchFamily="18" charset="0"/>
                <a:cs typeface="Times New Roman" pitchFamily="18" charset="0"/>
              </a:rPr>
              <a:t>I. </a:t>
            </a:r>
            <a:r>
              <a:rPr lang="en-US" sz="2800" i="0" u="sng" dirty="0" err="1" smtClean="0">
                <a:solidFill>
                  <a:srgbClr val="0000FF"/>
                </a:solidFill>
                <a:latin typeface="Times New Roman" pitchFamily="18" charset="0"/>
                <a:cs typeface="Times New Roman" pitchFamily="18" charset="0"/>
              </a:rPr>
              <a:t>TÍNH</a:t>
            </a:r>
            <a:r>
              <a:rPr lang="en-US" sz="2800" i="0" u="sng" dirty="0" smtClean="0">
                <a:solidFill>
                  <a:srgbClr val="0000FF"/>
                </a:solidFill>
                <a:latin typeface="Times New Roman" pitchFamily="18" charset="0"/>
                <a:cs typeface="Times New Roman" pitchFamily="18" charset="0"/>
              </a:rPr>
              <a:t> </a:t>
            </a:r>
            <a:r>
              <a:rPr lang="en-US" sz="2800" i="0" u="sng" dirty="0" err="1" smtClean="0">
                <a:solidFill>
                  <a:srgbClr val="0000FF"/>
                </a:solidFill>
                <a:latin typeface="Times New Roman" pitchFamily="18" charset="0"/>
                <a:cs typeface="Times New Roman" pitchFamily="18" charset="0"/>
              </a:rPr>
              <a:t>CHẤT</a:t>
            </a:r>
            <a:r>
              <a:rPr lang="en-US" sz="2800" i="0" u="sng" dirty="0" smtClean="0">
                <a:solidFill>
                  <a:srgbClr val="0000FF"/>
                </a:solidFill>
                <a:latin typeface="Times New Roman" pitchFamily="18" charset="0"/>
                <a:cs typeface="Times New Roman" pitchFamily="18" charset="0"/>
              </a:rPr>
              <a:t> </a:t>
            </a:r>
            <a:r>
              <a:rPr lang="en-US" sz="2800" i="0" u="sng" dirty="0" err="1" smtClean="0">
                <a:solidFill>
                  <a:srgbClr val="0000FF"/>
                </a:solidFill>
                <a:latin typeface="Times New Roman" pitchFamily="18" charset="0"/>
                <a:cs typeface="Times New Roman" pitchFamily="18" charset="0"/>
              </a:rPr>
              <a:t>VẬT</a:t>
            </a:r>
            <a:r>
              <a:rPr lang="en-US" sz="2800" i="0" u="sng" dirty="0" smtClean="0">
                <a:solidFill>
                  <a:srgbClr val="0000FF"/>
                </a:solidFill>
                <a:latin typeface="Times New Roman" pitchFamily="18" charset="0"/>
                <a:cs typeface="Times New Roman" pitchFamily="18" charset="0"/>
              </a:rPr>
              <a:t> </a:t>
            </a:r>
            <a:r>
              <a:rPr lang="en-US" sz="2800" i="0" u="sng" dirty="0" err="1" smtClean="0">
                <a:solidFill>
                  <a:srgbClr val="0000FF"/>
                </a:solidFill>
                <a:latin typeface="Times New Roman" pitchFamily="18" charset="0"/>
                <a:cs typeface="Times New Roman" pitchFamily="18" charset="0"/>
              </a:rPr>
              <a:t>LÍ</a:t>
            </a:r>
            <a:endParaRPr lang="en-US" sz="2800" i="0" u="sng" dirty="0" smtClean="0">
              <a:solidFill>
                <a:srgbClr val="0000FF"/>
              </a:solidFill>
              <a:latin typeface="Times New Roman" pitchFamily="18" charset="0"/>
              <a:cs typeface="Times New Roman" pitchFamily="18" charset="0"/>
            </a:endParaRPr>
          </a:p>
        </p:txBody>
      </p:sp>
      <p:sp>
        <p:nvSpPr>
          <p:cNvPr id="7" name="WordArt 13"/>
          <p:cNvSpPr>
            <a:spLocks noChangeArrowheads="1" noChangeShapeType="1" noTextEdit="1"/>
          </p:cNvSpPr>
          <p:nvPr/>
        </p:nvSpPr>
        <p:spPr bwMode="auto">
          <a:xfrm>
            <a:off x="1" y="36094"/>
            <a:ext cx="9143999" cy="344905"/>
          </a:xfrm>
          <a:prstGeom prst="rect">
            <a:avLst/>
          </a:prstGeom>
        </p:spPr>
        <p:txBody>
          <a:bodyPr wrap="none" fromWordArt="1">
            <a:prstTxWarp prst="textWave1">
              <a:avLst>
                <a:gd name="adj1" fmla="val 3741"/>
                <a:gd name="adj2" fmla="val -583"/>
              </a:avLst>
            </a:prstTxWarp>
            <a:scene3d>
              <a:camera prst="legacyObliqueBottomLeft"/>
              <a:lightRig rig="legacyFlat3" dir="t"/>
            </a:scene3d>
            <a:sp3d extrusionH="74600" prstMaterial="legacyMatte">
              <a:extrusionClr>
                <a:srgbClr val="CC6600"/>
              </a:extrusionClr>
            </a:sp3d>
          </a:bodyPr>
          <a:lstStyle/>
          <a:p>
            <a:pPr algn="ctr" fontAlgn="base">
              <a:spcBef>
                <a:spcPct val="0"/>
              </a:spcBef>
              <a:spcAft>
                <a:spcPct val="0"/>
              </a:spcAft>
            </a:pPr>
            <a:r>
              <a:rPr lang="en-US" sz="3600" b="1" kern="10" dirty="0" smtClean="0">
                <a:ln w="9525">
                  <a:round/>
                  <a:headEnd/>
                  <a:tailEnd/>
                </a:ln>
                <a:solidFill>
                  <a:srgbClr val="FF0000"/>
                </a:solidFill>
                <a:latin typeface="Times New Roman" pitchFamily="18" charset="0"/>
                <a:cs typeface="Times New Roman" pitchFamily="18" charset="0"/>
              </a:rPr>
              <a:t>BÀI 8: </a:t>
            </a:r>
            <a:r>
              <a:rPr lang="vi-VN" sz="3600" b="1" kern="10" dirty="0" smtClean="0">
                <a:ln w="9525">
                  <a:round/>
                  <a:headEnd/>
                  <a:tailEnd/>
                </a:ln>
                <a:solidFill>
                  <a:srgbClr val="FF0000"/>
                </a:solidFill>
                <a:latin typeface="Times New Roman" pitchFamily="18" charset="0"/>
                <a:cs typeface="Times New Roman" pitchFamily="18" charset="0"/>
              </a:rPr>
              <a:t>MỘT SỐ BAZƠ QUAN TRỌNG</a:t>
            </a:r>
            <a:r>
              <a:rPr lang="en-US" sz="3600" b="1" kern="10" dirty="0" smtClean="0">
                <a:ln w="9525">
                  <a:round/>
                  <a:headEnd/>
                  <a:tailEnd/>
                </a:ln>
                <a:solidFill>
                  <a:srgbClr val="FF0000"/>
                </a:solidFill>
                <a:latin typeface="Times New Roman" pitchFamily="18" charset="0"/>
                <a:cs typeface="Times New Roman" pitchFamily="18" charset="0"/>
              </a:rPr>
              <a:t> - </a:t>
            </a:r>
            <a:r>
              <a:rPr lang="en-US" sz="3600" b="1" kern="10" dirty="0" err="1" smtClean="0">
                <a:ln w="9525">
                  <a:round/>
                  <a:headEnd/>
                  <a:tailEnd/>
                </a:ln>
                <a:solidFill>
                  <a:srgbClr val="FF0000"/>
                </a:solidFill>
                <a:latin typeface="Times New Roman" pitchFamily="18" charset="0"/>
                <a:cs typeface="Times New Roman" pitchFamily="18" charset="0"/>
              </a:rPr>
              <a:t>NaOH</a:t>
            </a:r>
            <a:endParaRPr lang="en-US" sz="3600" b="1" kern="10" dirty="0" smtClean="0">
              <a:ln w="9525">
                <a:round/>
                <a:headEnd/>
                <a:tailEnd/>
              </a:ln>
              <a:solidFill>
                <a:srgbClr val="FF0000"/>
              </a:solidFill>
              <a:latin typeface="Times New Roman" pitchFamily="18" charset="0"/>
              <a:cs typeface="Times New Roman" pitchFamily="18" charset="0"/>
            </a:endParaRPr>
          </a:p>
        </p:txBody>
      </p:sp>
      <p:sp>
        <p:nvSpPr>
          <p:cNvPr id="9" name="Text Box 8"/>
          <p:cNvSpPr txBox="1">
            <a:spLocks noChangeArrowheads="1"/>
          </p:cNvSpPr>
          <p:nvPr/>
        </p:nvSpPr>
        <p:spPr bwMode="auto">
          <a:xfrm>
            <a:off x="44094" y="1019767"/>
            <a:ext cx="9111279" cy="1384995"/>
          </a:xfrm>
          <a:prstGeom prst="rect">
            <a:avLst/>
          </a:prstGeom>
          <a:solidFill>
            <a:srgbClr val="FFFFCC"/>
          </a:solidFill>
          <a:ln w="9525">
            <a:solidFill>
              <a:srgbClr val="FF66FF"/>
            </a:solidFill>
            <a:miter lim="800000"/>
            <a:headEnd/>
            <a:tailEnd/>
          </a:ln>
        </p:spPr>
        <p:txBody>
          <a:bodyPr wrap="square">
            <a:spAutoFit/>
          </a:bodyPr>
          <a:lstStyle/>
          <a:p>
            <a:r>
              <a:rPr lang="en-US" sz="2800" b="1" dirty="0" err="1" smtClean="0">
                <a:solidFill>
                  <a:srgbClr val="000000"/>
                </a:solidFill>
                <a:latin typeface="Times New Roman" pitchFamily="18" charset="0"/>
              </a:rPr>
              <a:t>Quan</a:t>
            </a:r>
            <a:r>
              <a:rPr lang="en-US" sz="2800" b="1" dirty="0" smtClean="0">
                <a:solidFill>
                  <a:srgbClr val="000000"/>
                </a:solidFill>
                <a:latin typeface="Times New Roman" pitchFamily="18" charset="0"/>
              </a:rPr>
              <a:t> </a:t>
            </a:r>
            <a:r>
              <a:rPr lang="en-US" sz="2800" b="1" dirty="0" err="1" smtClean="0">
                <a:solidFill>
                  <a:srgbClr val="000000"/>
                </a:solidFill>
                <a:latin typeface="Times New Roman" pitchFamily="18" charset="0"/>
              </a:rPr>
              <a:t>sát</a:t>
            </a:r>
            <a:r>
              <a:rPr lang="en-US" sz="2800" b="1" dirty="0" smtClean="0">
                <a:solidFill>
                  <a:srgbClr val="000000"/>
                </a:solidFill>
                <a:latin typeface="Times New Roman" pitchFamily="18" charset="0"/>
              </a:rPr>
              <a:t> </a:t>
            </a:r>
            <a:r>
              <a:rPr lang="en-US" sz="2800" b="1" dirty="0" err="1" smtClean="0">
                <a:solidFill>
                  <a:srgbClr val="000000"/>
                </a:solidFill>
                <a:latin typeface="Times New Roman" pitchFamily="18" charset="0"/>
              </a:rPr>
              <a:t>hình</a:t>
            </a:r>
            <a:r>
              <a:rPr lang="en-US" sz="2800" b="1" dirty="0" smtClean="0">
                <a:solidFill>
                  <a:srgbClr val="000000"/>
                </a:solidFill>
                <a:latin typeface="Times New Roman" pitchFamily="18" charset="0"/>
              </a:rPr>
              <a:t> </a:t>
            </a:r>
            <a:r>
              <a:rPr lang="en-US" sz="2800" b="1" dirty="0" err="1" smtClean="0">
                <a:solidFill>
                  <a:srgbClr val="000000"/>
                </a:solidFill>
                <a:latin typeface="Times New Roman" pitchFamily="18" charset="0"/>
              </a:rPr>
              <a:t>ảnh</a:t>
            </a:r>
            <a:r>
              <a:rPr lang="en-US" sz="2800" b="1" dirty="0" smtClean="0">
                <a:solidFill>
                  <a:srgbClr val="000000"/>
                </a:solidFill>
                <a:latin typeface="Times New Roman" pitchFamily="18" charset="0"/>
              </a:rPr>
              <a:t>, </a:t>
            </a:r>
            <a:r>
              <a:rPr lang="en-US" sz="2800" b="1" dirty="0" err="1" smtClean="0">
                <a:solidFill>
                  <a:srgbClr val="000000"/>
                </a:solidFill>
                <a:latin typeface="Times New Roman" pitchFamily="18" charset="0"/>
              </a:rPr>
              <a:t>hãy</a:t>
            </a:r>
            <a:r>
              <a:rPr lang="en-US" sz="2800" b="1" dirty="0" smtClean="0">
                <a:solidFill>
                  <a:srgbClr val="000000"/>
                </a:solidFill>
                <a:latin typeface="Times New Roman" pitchFamily="18" charset="0"/>
              </a:rPr>
              <a:t> </a:t>
            </a:r>
            <a:r>
              <a:rPr lang="en-US" sz="2800" b="1" dirty="0" err="1" smtClean="0">
                <a:solidFill>
                  <a:srgbClr val="000000"/>
                </a:solidFill>
                <a:latin typeface="Times New Roman" pitchFamily="18" charset="0"/>
              </a:rPr>
              <a:t>cho</a:t>
            </a:r>
            <a:r>
              <a:rPr lang="en-US" sz="2800" b="1" dirty="0" smtClean="0">
                <a:solidFill>
                  <a:srgbClr val="000000"/>
                </a:solidFill>
                <a:latin typeface="Times New Roman" pitchFamily="18" charset="0"/>
              </a:rPr>
              <a:t> </a:t>
            </a:r>
            <a:r>
              <a:rPr lang="en-US" sz="2800" b="1" dirty="0" err="1" smtClean="0">
                <a:solidFill>
                  <a:srgbClr val="000000"/>
                </a:solidFill>
                <a:latin typeface="Times New Roman" pitchFamily="18" charset="0"/>
              </a:rPr>
              <a:t>biết</a:t>
            </a:r>
            <a:r>
              <a:rPr lang="en-US" sz="2800" b="1" dirty="0" smtClean="0">
                <a:solidFill>
                  <a:srgbClr val="000000"/>
                </a:solidFill>
                <a:latin typeface="Times New Roman" pitchFamily="18" charset="0"/>
              </a:rPr>
              <a:t> </a:t>
            </a:r>
            <a:r>
              <a:rPr lang="en-US" sz="2800" b="1" dirty="0" err="1" smtClean="0">
                <a:solidFill>
                  <a:srgbClr val="000000"/>
                </a:solidFill>
                <a:latin typeface="Times New Roman" pitchFamily="18" charset="0"/>
              </a:rPr>
              <a:t>trạng</a:t>
            </a:r>
            <a:r>
              <a:rPr lang="en-US" sz="2800" b="1" dirty="0" smtClean="0">
                <a:solidFill>
                  <a:srgbClr val="000000"/>
                </a:solidFill>
                <a:latin typeface="Times New Roman" pitchFamily="18" charset="0"/>
              </a:rPr>
              <a:t> </a:t>
            </a:r>
            <a:r>
              <a:rPr lang="en-US" sz="2800" b="1" dirty="0" err="1" smtClean="0">
                <a:solidFill>
                  <a:srgbClr val="000000"/>
                </a:solidFill>
                <a:latin typeface="Times New Roman" pitchFamily="18" charset="0"/>
              </a:rPr>
              <a:t>thái</a:t>
            </a:r>
            <a:r>
              <a:rPr lang="en-US" sz="2800" b="1" dirty="0" smtClean="0">
                <a:solidFill>
                  <a:srgbClr val="000000"/>
                </a:solidFill>
                <a:latin typeface="Times New Roman" pitchFamily="18" charset="0"/>
              </a:rPr>
              <a:t>, </a:t>
            </a:r>
            <a:r>
              <a:rPr lang="en-US" sz="2800" b="1" dirty="0" err="1" smtClean="0">
                <a:solidFill>
                  <a:srgbClr val="000000"/>
                </a:solidFill>
                <a:latin typeface="Times New Roman" pitchFamily="18" charset="0"/>
              </a:rPr>
              <a:t>màu</a:t>
            </a:r>
            <a:r>
              <a:rPr lang="en-US" sz="2800" b="1" dirty="0" smtClean="0">
                <a:solidFill>
                  <a:srgbClr val="000000"/>
                </a:solidFill>
                <a:latin typeface="Times New Roman" pitchFamily="18" charset="0"/>
              </a:rPr>
              <a:t> </a:t>
            </a:r>
            <a:r>
              <a:rPr lang="en-US" sz="2800" b="1" dirty="0" err="1" smtClean="0">
                <a:solidFill>
                  <a:srgbClr val="000000"/>
                </a:solidFill>
                <a:latin typeface="Times New Roman" pitchFamily="18" charset="0"/>
              </a:rPr>
              <a:t>sắc</a:t>
            </a:r>
            <a:r>
              <a:rPr lang="en-US" sz="2800" b="1" dirty="0" smtClean="0">
                <a:solidFill>
                  <a:srgbClr val="000000"/>
                </a:solidFill>
                <a:latin typeface="Times New Roman" pitchFamily="18" charset="0"/>
              </a:rPr>
              <a:t> </a:t>
            </a:r>
            <a:r>
              <a:rPr lang="en-US" sz="2800" b="1" dirty="0" err="1" smtClean="0">
                <a:solidFill>
                  <a:srgbClr val="000000"/>
                </a:solidFill>
                <a:latin typeface="Times New Roman" pitchFamily="18" charset="0"/>
              </a:rPr>
              <a:t>của</a:t>
            </a:r>
            <a:r>
              <a:rPr lang="en-US" sz="2800" b="1" dirty="0" smtClean="0">
                <a:solidFill>
                  <a:srgbClr val="000000"/>
                </a:solidFill>
                <a:latin typeface="Times New Roman" pitchFamily="18" charset="0"/>
              </a:rPr>
              <a:t> </a:t>
            </a:r>
            <a:r>
              <a:rPr lang="en-US" sz="2800" b="1" dirty="0" err="1" smtClean="0">
                <a:solidFill>
                  <a:srgbClr val="000000"/>
                </a:solidFill>
                <a:latin typeface="Times New Roman" pitchFamily="18" charset="0"/>
              </a:rPr>
              <a:t>NaOH</a:t>
            </a:r>
            <a:r>
              <a:rPr lang="en-US" sz="2800" b="1" dirty="0" smtClean="0">
                <a:solidFill>
                  <a:srgbClr val="000000"/>
                </a:solidFill>
                <a:latin typeface="Times New Roman" pitchFamily="18" charset="0"/>
              </a:rPr>
              <a:t>?</a:t>
            </a:r>
          </a:p>
          <a:p>
            <a:r>
              <a:rPr lang="en-US" sz="2800" b="1" dirty="0" smtClean="0">
                <a:solidFill>
                  <a:srgbClr val="000000"/>
                </a:solidFill>
                <a:latin typeface="Times New Roman" pitchFamily="18" charset="0"/>
              </a:rPr>
              <a:t>- </a:t>
            </a:r>
            <a:r>
              <a:rPr lang="en-US" sz="2800" b="1" dirty="0" err="1" smtClean="0">
                <a:solidFill>
                  <a:srgbClr val="000000"/>
                </a:solidFill>
                <a:latin typeface="Times New Roman" pitchFamily="18" charset="0"/>
              </a:rPr>
              <a:t>Thử</a:t>
            </a:r>
            <a:r>
              <a:rPr lang="en-US" sz="2800" b="1" dirty="0" smtClean="0">
                <a:solidFill>
                  <a:srgbClr val="000000"/>
                </a:solidFill>
                <a:latin typeface="Times New Roman" pitchFamily="18" charset="0"/>
              </a:rPr>
              <a:t> </a:t>
            </a:r>
            <a:r>
              <a:rPr lang="en-US" sz="2800" b="1" dirty="0" err="1" smtClean="0">
                <a:solidFill>
                  <a:srgbClr val="000000"/>
                </a:solidFill>
                <a:latin typeface="Times New Roman" pitchFamily="18" charset="0"/>
              </a:rPr>
              <a:t>độ</a:t>
            </a:r>
            <a:r>
              <a:rPr lang="en-US" sz="2800" b="1" dirty="0" smtClean="0">
                <a:solidFill>
                  <a:srgbClr val="000000"/>
                </a:solidFill>
                <a:latin typeface="Times New Roman" pitchFamily="18" charset="0"/>
              </a:rPr>
              <a:t> tan </a:t>
            </a:r>
            <a:r>
              <a:rPr lang="en-US" sz="2800" b="1" dirty="0" err="1" smtClean="0">
                <a:solidFill>
                  <a:srgbClr val="000000"/>
                </a:solidFill>
                <a:latin typeface="Times New Roman" pitchFamily="18" charset="0"/>
              </a:rPr>
              <a:t>của</a:t>
            </a:r>
            <a:r>
              <a:rPr lang="en-US" sz="2800" b="1" dirty="0" smtClean="0">
                <a:solidFill>
                  <a:srgbClr val="000000"/>
                </a:solidFill>
                <a:latin typeface="Times New Roman" pitchFamily="18" charset="0"/>
              </a:rPr>
              <a:t> </a:t>
            </a:r>
            <a:r>
              <a:rPr lang="en-US" sz="2800" b="1" dirty="0" err="1" smtClean="0">
                <a:solidFill>
                  <a:srgbClr val="000000"/>
                </a:solidFill>
                <a:latin typeface="Times New Roman" pitchFamily="18" charset="0"/>
              </a:rPr>
              <a:t>NaOH</a:t>
            </a:r>
            <a:r>
              <a:rPr lang="en-US" sz="2800" b="1" dirty="0" smtClean="0">
                <a:solidFill>
                  <a:srgbClr val="000000"/>
                </a:solidFill>
                <a:latin typeface="Times New Roman" pitchFamily="18" charset="0"/>
              </a:rPr>
              <a:t>. </a:t>
            </a:r>
            <a:endParaRPr lang="en-US" sz="2800" b="1" dirty="0">
              <a:solidFill>
                <a:srgbClr val="000000"/>
              </a:solidFill>
              <a:latin typeface="Times New Roman" pitchFamily="18" charset="0"/>
            </a:endParaRPr>
          </a:p>
        </p:txBody>
      </p:sp>
      <p:sp>
        <p:nvSpPr>
          <p:cNvPr id="10" name="Rectangle 26"/>
          <p:cNvSpPr>
            <a:spLocks noChangeArrowheads="1"/>
          </p:cNvSpPr>
          <p:nvPr/>
        </p:nvSpPr>
        <p:spPr bwMode="auto">
          <a:xfrm>
            <a:off x="411707" y="1741791"/>
            <a:ext cx="8763000" cy="1815882"/>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NaOH</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là</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chất</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rắn</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không</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màu</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hút</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ẩm</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mạnh</a:t>
            </a:r>
            <a:r>
              <a:rPr lang="en-US" sz="2800" b="1" dirty="0">
                <a:solidFill>
                  <a:srgbClr val="000000"/>
                </a:solidFill>
                <a:latin typeface="Times New Roman" pitchFamily="18" charset="0"/>
              </a:rPr>
              <a:t>, tan </a:t>
            </a:r>
            <a:r>
              <a:rPr lang="en-US" sz="2800" b="1" dirty="0" err="1">
                <a:solidFill>
                  <a:srgbClr val="000000"/>
                </a:solidFill>
                <a:latin typeface="Times New Roman" pitchFamily="18" charset="0"/>
              </a:rPr>
              <a:t>nhiều</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trong</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nước</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và</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tỏa</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nhiệt</a:t>
            </a:r>
            <a:r>
              <a:rPr lang="en-US" sz="2800" b="1" dirty="0">
                <a:solidFill>
                  <a:srgbClr val="000000"/>
                </a:solidFill>
                <a:latin typeface="Times New Roman" pitchFamily="18" charset="0"/>
              </a:rPr>
              <a:t>. </a:t>
            </a:r>
          </a:p>
          <a:p>
            <a:pPr algn="just"/>
            <a:r>
              <a:rPr lang="en-US" sz="2800" b="1" dirty="0">
                <a:solidFill>
                  <a:srgbClr val="000000"/>
                </a:solidFill>
                <a:latin typeface="Times New Roman" pitchFamily="18" charset="0"/>
              </a:rPr>
              <a:t>- Dung </a:t>
            </a:r>
            <a:r>
              <a:rPr lang="en-US" sz="2800" b="1" dirty="0" err="1">
                <a:solidFill>
                  <a:srgbClr val="000000"/>
                </a:solidFill>
                <a:latin typeface="Times New Roman" pitchFamily="18" charset="0"/>
              </a:rPr>
              <a:t>dịch</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NaOH</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có</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tính</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nhờn</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làm</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bục</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vải</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giấy</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và</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ăn</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mòn</a:t>
            </a:r>
            <a:r>
              <a:rPr lang="en-US" sz="2800" b="1" dirty="0">
                <a:solidFill>
                  <a:srgbClr val="000000"/>
                </a:solidFill>
                <a:latin typeface="Times New Roman" pitchFamily="18" charset="0"/>
              </a:rPr>
              <a:t> da.</a:t>
            </a:r>
          </a:p>
        </p:txBody>
      </p:sp>
      <p:pic>
        <p:nvPicPr>
          <p:cNvPr id="11" name="Picture 25" descr="book9"/>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549" y="1059884"/>
            <a:ext cx="860070" cy="680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7852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barn(inVertical)">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6020"/>
                                        </p:tgtEl>
                                        <p:attrNameLst>
                                          <p:attrName>style.visibility</p:attrName>
                                        </p:attrNameLst>
                                      </p:cBhvr>
                                      <p:to>
                                        <p:strVal val="visible"/>
                                      </p:to>
                                    </p:set>
                                    <p:animEffect transition="in" filter="barn(inVertical)">
                                      <p:cBhvr>
                                        <p:cTn id="17" dur="500"/>
                                        <p:tgtEl>
                                          <p:spTgt spid="860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9">
                                            <p:txEl>
                                              <p:pRg st="1" end="1"/>
                                            </p:txEl>
                                          </p:spTgt>
                                        </p:tgtEl>
                                        <p:attrNameLst>
                                          <p:attrName>style.visibility</p:attrName>
                                        </p:attrNameLst>
                                      </p:cBhvr>
                                      <p:to>
                                        <p:strVal val="visible"/>
                                      </p:to>
                                    </p:set>
                                    <p:animEffect transition="in" filter="wipe(down)">
                                      <p:cBhvr>
                                        <p:cTn id="22" dur="500"/>
                                        <p:tgtEl>
                                          <p:spTgt spid="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xit" presetSubtype="0" fill="hold" grpId="0" nodeType="clickEffect">
                                  <p:stCondLst>
                                    <p:cond delay="0"/>
                                  </p:stCondLst>
                                  <p:childTnLst>
                                    <p:animEffect transition="out" filter="fade">
                                      <p:cBhvr>
                                        <p:cTn id="26" dur="1000"/>
                                        <p:tgtEl>
                                          <p:spTgt spid="9">
                                            <p:txEl>
                                              <p:pRg st="0" end="0"/>
                                            </p:txEl>
                                          </p:spTgt>
                                        </p:tgtEl>
                                      </p:cBhvr>
                                    </p:animEffect>
                                    <p:anim calcmode="lin" valueType="num">
                                      <p:cBhvr>
                                        <p:cTn id="27" dur="1000"/>
                                        <p:tgtEl>
                                          <p:spTgt spid="9">
                                            <p:txEl>
                                              <p:pRg st="0" end="0"/>
                                            </p:txEl>
                                          </p:spTgt>
                                        </p:tgtEl>
                                        <p:attrNameLst>
                                          <p:attrName>ppt_x</p:attrName>
                                        </p:attrNameLst>
                                      </p:cBhvr>
                                      <p:tavLst>
                                        <p:tav tm="0">
                                          <p:val>
                                            <p:strVal val="ppt_x"/>
                                          </p:val>
                                        </p:tav>
                                        <p:tav tm="100000">
                                          <p:val>
                                            <p:strVal val="ppt_x"/>
                                          </p:val>
                                        </p:tav>
                                      </p:tavLst>
                                    </p:anim>
                                    <p:anim calcmode="lin" valueType="num">
                                      <p:cBhvr>
                                        <p:cTn id="28" dur="1000"/>
                                        <p:tgtEl>
                                          <p:spTgt spid="9">
                                            <p:txEl>
                                              <p:pRg st="0" end="0"/>
                                            </p:txEl>
                                          </p:spTgt>
                                        </p:tgtEl>
                                        <p:attrNameLst>
                                          <p:attrName>ppt_y</p:attrName>
                                        </p:attrNameLst>
                                      </p:cBhvr>
                                      <p:tavLst>
                                        <p:tav tm="0">
                                          <p:val>
                                            <p:strVal val="ppt_y"/>
                                          </p:val>
                                        </p:tav>
                                        <p:tav tm="100000">
                                          <p:val>
                                            <p:strVal val="ppt_y+.1"/>
                                          </p:val>
                                        </p:tav>
                                      </p:tavLst>
                                    </p:anim>
                                    <p:set>
                                      <p:cBhvr>
                                        <p:cTn id="29" dur="1" fill="hold">
                                          <p:stCondLst>
                                            <p:cond delay="999"/>
                                          </p:stCondLst>
                                        </p:cTn>
                                        <p:tgtEl>
                                          <p:spTgt spid="9">
                                            <p:txEl>
                                              <p:pRg st="0" end="0"/>
                                            </p:txEl>
                                          </p:spTgt>
                                        </p:tgtEl>
                                        <p:attrNameLst>
                                          <p:attrName>style.visibility</p:attrName>
                                        </p:attrNameLst>
                                      </p:cBhvr>
                                      <p:to>
                                        <p:strVal val="hidden"/>
                                      </p:to>
                                    </p:set>
                                  </p:childTnLst>
                                </p:cTn>
                              </p:par>
                              <p:par>
                                <p:cTn id="30" presetID="42" presetClass="exit" presetSubtype="0" fill="hold" grpId="0" nodeType="withEffect">
                                  <p:stCondLst>
                                    <p:cond delay="0"/>
                                  </p:stCondLst>
                                  <p:childTnLst>
                                    <p:animEffect transition="out" filter="fade">
                                      <p:cBhvr>
                                        <p:cTn id="31" dur="1000"/>
                                        <p:tgtEl>
                                          <p:spTgt spid="9">
                                            <p:txEl>
                                              <p:pRg st="1" end="1"/>
                                            </p:txEl>
                                          </p:spTgt>
                                        </p:tgtEl>
                                      </p:cBhvr>
                                    </p:animEffect>
                                    <p:anim calcmode="lin" valueType="num">
                                      <p:cBhvr>
                                        <p:cTn id="32" dur="1000"/>
                                        <p:tgtEl>
                                          <p:spTgt spid="9">
                                            <p:txEl>
                                              <p:pRg st="1" end="1"/>
                                            </p:txEl>
                                          </p:spTgt>
                                        </p:tgtEl>
                                        <p:attrNameLst>
                                          <p:attrName>ppt_x</p:attrName>
                                        </p:attrNameLst>
                                      </p:cBhvr>
                                      <p:tavLst>
                                        <p:tav tm="0">
                                          <p:val>
                                            <p:strVal val="ppt_x"/>
                                          </p:val>
                                        </p:tav>
                                        <p:tav tm="100000">
                                          <p:val>
                                            <p:strVal val="ppt_x"/>
                                          </p:val>
                                        </p:tav>
                                      </p:tavLst>
                                    </p:anim>
                                    <p:anim calcmode="lin" valueType="num">
                                      <p:cBhvr>
                                        <p:cTn id="33" dur="1000"/>
                                        <p:tgtEl>
                                          <p:spTgt spid="9">
                                            <p:txEl>
                                              <p:pRg st="1" end="1"/>
                                            </p:txEl>
                                          </p:spTgt>
                                        </p:tgtEl>
                                        <p:attrNameLst>
                                          <p:attrName>ppt_y</p:attrName>
                                        </p:attrNameLst>
                                      </p:cBhvr>
                                      <p:tavLst>
                                        <p:tav tm="0">
                                          <p:val>
                                            <p:strVal val="ppt_y"/>
                                          </p:val>
                                        </p:tav>
                                        <p:tav tm="100000">
                                          <p:val>
                                            <p:strVal val="ppt_y+.1"/>
                                          </p:val>
                                        </p:tav>
                                      </p:tavLst>
                                    </p:anim>
                                    <p:set>
                                      <p:cBhvr>
                                        <p:cTn id="34" dur="1" fill="hold">
                                          <p:stCondLst>
                                            <p:cond delay="999"/>
                                          </p:stCondLst>
                                        </p:cTn>
                                        <p:tgtEl>
                                          <p:spTgt spid="9">
                                            <p:txEl>
                                              <p:pRg st="1" end="1"/>
                                            </p:txEl>
                                          </p:spTgt>
                                        </p:tgtEl>
                                        <p:attrNameLst>
                                          <p:attrName>style.visibility</p:attrName>
                                        </p:attrNameLst>
                                      </p:cBhvr>
                                      <p:to>
                                        <p:strVal val="hidden"/>
                                      </p:to>
                                    </p:set>
                                  </p:childTnLst>
                                </p:cTn>
                              </p:par>
                              <p:par>
                                <p:cTn id="35" presetID="42" presetClass="exit" presetSubtype="0" fill="hold" grpId="0" nodeType="withEffect">
                                  <p:stCondLst>
                                    <p:cond delay="0"/>
                                  </p:stCondLst>
                                  <p:childTnLst>
                                    <p:animEffect transition="out" filter="fade">
                                      <p:cBhvr>
                                        <p:cTn id="36" dur="1000"/>
                                        <p:tgtEl>
                                          <p:spTgt spid="9">
                                            <p:bg/>
                                          </p:spTgt>
                                        </p:tgtEl>
                                      </p:cBhvr>
                                    </p:animEffect>
                                    <p:anim calcmode="lin" valueType="num">
                                      <p:cBhvr>
                                        <p:cTn id="37" dur="1000"/>
                                        <p:tgtEl>
                                          <p:spTgt spid="9">
                                            <p:bg/>
                                          </p:spTgt>
                                        </p:tgtEl>
                                        <p:attrNameLst>
                                          <p:attrName>ppt_x</p:attrName>
                                        </p:attrNameLst>
                                      </p:cBhvr>
                                      <p:tavLst>
                                        <p:tav tm="0">
                                          <p:val>
                                            <p:strVal val="ppt_x"/>
                                          </p:val>
                                        </p:tav>
                                        <p:tav tm="100000">
                                          <p:val>
                                            <p:strVal val="ppt_x"/>
                                          </p:val>
                                        </p:tav>
                                      </p:tavLst>
                                    </p:anim>
                                    <p:anim calcmode="lin" valueType="num">
                                      <p:cBhvr>
                                        <p:cTn id="38" dur="1000"/>
                                        <p:tgtEl>
                                          <p:spTgt spid="9">
                                            <p:bg/>
                                          </p:spTgt>
                                        </p:tgtEl>
                                        <p:attrNameLst>
                                          <p:attrName>ppt_y</p:attrName>
                                        </p:attrNameLst>
                                      </p:cBhvr>
                                      <p:tavLst>
                                        <p:tav tm="0">
                                          <p:val>
                                            <p:strVal val="ppt_y"/>
                                          </p:val>
                                        </p:tav>
                                        <p:tav tm="100000">
                                          <p:val>
                                            <p:strVal val="ppt_y+.1"/>
                                          </p:val>
                                        </p:tav>
                                      </p:tavLst>
                                    </p:anim>
                                    <p:set>
                                      <p:cBhvr>
                                        <p:cTn id="39" dur="1" fill="hold">
                                          <p:stCondLst>
                                            <p:cond delay="999"/>
                                          </p:stCondLst>
                                        </p:cTn>
                                        <p:tgtEl>
                                          <p:spTgt spid="9">
                                            <p:bg/>
                                          </p:spTgt>
                                        </p:tgtEl>
                                        <p:attrNameLst>
                                          <p:attrName>style.visibility</p:attrName>
                                        </p:attrNameLst>
                                      </p:cBhvr>
                                      <p:to>
                                        <p:strVal val="hidden"/>
                                      </p:to>
                                    </p:set>
                                  </p:childTnLst>
                                </p:cTn>
                              </p:par>
                              <p:par>
                                <p:cTn id="40" presetID="42" presetClass="exit" presetSubtype="0" fill="hold" nodeType="withEffect">
                                  <p:stCondLst>
                                    <p:cond delay="0"/>
                                  </p:stCondLst>
                                  <p:childTnLst>
                                    <p:animEffect transition="out" filter="fade">
                                      <p:cBhvr>
                                        <p:cTn id="41" dur="1000"/>
                                        <p:tgtEl>
                                          <p:spTgt spid="86020"/>
                                        </p:tgtEl>
                                      </p:cBhvr>
                                    </p:animEffect>
                                    <p:anim calcmode="lin" valueType="num">
                                      <p:cBhvr>
                                        <p:cTn id="42" dur="1000"/>
                                        <p:tgtEl>
                                          <p:spTgt spid="86020"/>
                                        </p:tgtEl>
                                        <p:attrNameLst>
                                          <p:attrName>ppt_x</p:attrName>
                                        </p:attrNameLst>
                                      </p:cBhvr>
                                      <p:tavLst>
                                        <p:tav tm="0">
                                          <p:val>
                                            <p:strVal val="ppt_x"/>
                                          </p:val>
                                        </p:tav>
                                        <p:tav tm="100000">
                                          <p:val>
                                            <p:strVal val="ppt_x"/>
                                          </p:val>
                                        </p:tav>
                                      </p:tavLst>
                                    </p:anim>
                                    <p:anim calcmode="lin" valueType="num">
                                      <p:cBhvr>
                                        <p:cTn id="43" dur="1000"/>
                                        <p:tgtEl>
                                          <p:spTgt spid="86020"/>
                                        </p:tgtEl>
                                        <p:attrNameLst>
                                          <p:attrName>ppt_y</p:attrName>
                                        </p:attrNameLst>
                                      </p:cBhvr>
                                      <p:tavLst>
                                        <p:tav tm="0">
                                          <p:val>
                                            <p:strVal val="ppt_y"/>
                                          </p:val>
                                        </p:tav>
                                        <p:tav tm="100000">
                                          <p:val>
                                            <p:strVal val="ppt_y+.1"/>
                                          </p:val>
                                        </p:tav>
                                      </p:tavLst>
                                    </p:anim>
                                    <p:set>
                                      <p:cBhvr>
                                        <p:cTn id="44" dur="1" fill="hold">
                                          <p:stCondLst>
                                            <p:cond delay="999"/>
                                          </p:stCondLst>
                                        </p:cTn>
                                        <p:tgtEl>
                                          <p:spTgt spid="86020"/>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down)">
                                      <p:cBhvr>
                                        <p:cTn id="49" dur="500"/>
                                        <p:tgtEl>
                                          <p:spTgt spid="10"/>
                                        </p:tgtEl>
                                      </p:cBhvr>
                                    </p:animEffect>
                                  </p:childTnLst>
                                </p:cTn>
                              </p:par>
                              <p:par>
                                <p:cTn id="50" presetID="22" presetClass="entr" presetSubtype="4" fill="hold" nodeType="with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ipe(down)">
                                      <p:cBhvr>
                                        <p:cTn id="5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build="allAtOnce"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5"/>
          <p:cNvSpPr>
            <a:spLocks noChangeShapeType="1"/>
          </p:cNvSpPr>
          <p:nvPr/>
        </p:nvSpPr>
        <p:spPr bwMode="auto">
          <a:xfrm>
            <a:off x="1" y="429125"/>
            <a:ext cx="9143999" cy="0"/>
          </a:xfrm>
          <a:prstGeom prst="line">
            <a:avLst/>
          </a:prstGeom>
          <a:noFill/>
          <a:ln w="28575">
            <a:solidFill>
              <a:srgbClr val="CC6600"/>
            </a:solidFill>
            <a:round/>
            <a:headEnd/>
            <a:tailEnd/>
          </a:ln>
          <a:effectLst>
            <a:outerShdw dist="35921" dir="2700000" algn="ctr" rotWithShape="0">
              <a:srgbClr val="808080">
                <a:alpha val="50000"/>
              </a:srgbClr>
            </a:outerShdw>
          </a:effectLst>
          <a:extLst>
            <a:ext uri="{909E8E84-426E-40DD-AFC4-6F175D3DCCD1}">
              <a14:hiddenFill xmlns:a14="http://schemas.microsoft.com/office/drawing/2010/main">
                <a:noFill/>
              </a14:hiddenFill>
            </a:ext>
          </a:extLst>
        </p:spPr>
        <p:txBody>
          <a:bodyPr wrap="none"/>
          <a:lstStyle/>
          <a:p>
            <a:pPr fontAlgn="base">
              <a:spcBef>
                <a:spcPct val="0"/>
              </a:spcBef>
              <a:spcAft>
                <a:spcPct val="0"/>
              </a:spcAft>
            </a:pPr>
            <a:endParaRPr lang="en-US" sz="3600" b="1" i="1" smtClean="0">
              <a:solidFill>
                <a:srgbClr val="393939"/>
              </a:solidFill>
              <a:latin typeface="VNI-Aptima" pitchFamily="2" charset="0"/>
            </a:endParaRPr>
          </a:p>
        </p:txBody>
      </p:sp>
      <p:graphicFrame>
        <p:nvGraphicFramePr>
          <p:cNvPr id="6" name="Group 4"/>
          <p:cNvGraphicFramePr>
            <a:graphicFrameLocks noGrp="1"/>
          </p:cNvGraphicFramePr>
          <p:nvPr>
            <p:extLst>
              <p:ext uri="{D42A27DB-BD31-4B8C-83A1-F6EECF244321}">
                <p14:modId xmlns:p14="http://schemas.microsoft.com/office/powerpoint/2010/main" val="2728899291"/>
              </p:ext>
            </p:extLst>
          </p:nvPr>
        </p:nvGraphicFramePr>
        <p:xfrm>
          <a:off x="152400" y="1676401"/>
          <a:ext cx="8839200" cy="4953000"/>
        </p:xfrm>
        <a:graphic>
          <a:graphicData uri="http://schemas.openxmlformats.org/drawingml/2006/table">
            <a:tbl>
              <a:tblPr/>
              <a:tblGrid>
                <a:gridCol w="5553834"/>
                <a:gridCol w="3285366"/>
              </a:tblGrid>
              <a:tr h="6536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174548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5538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 name="Text Box 7"/>
          <p:cNvSpPr txBox="1">
            <a:spLocks noChangeArrowheads="1"/>
          </p:cNvSpPr>
          <p:nvPr/>
        </p:nvSpPr>
        <p:spPr bwMode="auto">
          <a:xfrm>
            <a:off x="0" y="492369"/>
            <a:ext cx="522701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600" b="1" i="1">
                <a:solidFill>
                  <a:schemeClr val="tx1"/>
                </a:solidFill>
                <a:latin typeface="VNI-Aptima" pitchFamily="2" charset="0"/>
              </a:defRPr>
            </a:lvl1pPr>
            <a:lvl2pPr marL="742950" indent="-285750" eaLnBrk="0" hangingPunct="0">
              <a:defRPr sz="3600" b="1" i="1">
                <a:solidFill>
                  <a:schemeClr val="tx1"/>
                </a:solidFill>
                <a:latin typeface="VNI-Aptima" pitchFamily="2" charset="0"/>
              </a:defRPr>
            </a:lvl2pPr>
            <a:lvl3pPr marL="1143000" indent="-228600" eaLnBrk="0" hangingPunct="0">
              <a:defRPr sz="3600" b="1" i="1">
                <a:solidFill>
                  <a:schemeClr val="tx1"/>
                </a:solidFill>
                <a:latin typeface="VNI-Aptima" pitchFamily="2" charset="0"/>
              </a:defRPr>
            </a:lvl3pPr>
            <a:lvl4pPr marL="1600200" indent="-228600" eaLnBrk="0" hangingPunct="0">
              <a:defRPr sz="3600" b="1" i="1">
                <a:solidFill>
                  <a:schemeClr val="tx1"/>
                </a:solidFill>
                <a:latin typeface="VNI-Aptima" pitchFamily="2" charset="0"/>
              </a:defRPr>
            </a:lvl4pPr>
            <a:lvl5pPr marL="2057400" indent="-228600" eaLnBrk="0" hangingPunct="0">
              <a:defRPr sz="3600" b="1" i="1">
                <a:solidFill>
                  <a:schemeClr val="tx1"/>
                </a:solidFill>
                <a:latin typeface="VNI-Aptima" pitchFamily="2" charset="0"/>
              </a:defRPr>
            </a:lvl5pPr>
            <a:lvl6pPr marL="2514600" indent="-228600" eaLnBrk="0" fontAlgn="base" hangingPunct="0">
              <a:spcBef>
                <a:spcPct val="0"/>
              </a:spcBef>
              <a:spcAft>
                <a:spcPct val="0"/>
              </a:spcAft>
              <a:defRPr sz="3600" b="1" i="1">
                <a:solidFill>
                  <a:schemeClr val="tx1"/>
                </a:solidFill>
                <a:latin typeface="VNI-Aptima" pitchFamily="2" charset="0"/>
              </a:defRPr>
            </a:lvl6pPr>
            <a:lvl7pPr marL="2971800" indent="-228600" eaLnBrk="0" fontAlgn="base" hangingPunct="0">
              <a:spcBef>
                <a:spcPct val="0"/>
              </a:spcBef>
              <a:spcAft>
                <a:spcPct val="0"/>
              </a:spcAft>
              <a:defRPr sz="3600" b="1" i="1">
                <a:solidFill>
                  <a:schemeClr val="tx1"/>
                </a:solidFill>
                <a:latin typeface="VNI-Aptima" pitchFamily="2" charset="0"/>
              </a:defRPr>
            </a:lvl7pPr>
            <a:lvl8pPr marL="3429000" indent="-228600" eaLnBrk="0" fontAlgn="base" hangingPunct="0">
              <a:spcBef>
                <a:spcPct val="0"/>
              </a:spcBef>
              <a:spcAft>
                <a:spcPct val="0"/>
              </a:spcAft>
              <a:defRPr sz="3600" b="1" i="1">
                <a:solidFill>
                  <a:schemeClr val="tx1"/>
                </a:solidFill>
                <a:latin typeface="VNI-Aptima" pitchFamily="2" charset="0"/>
              </a:defRPr>
            </a:lvl8pPr>
            <a:lvl9pPr marL="3886200" indent="-228600" eaLnBrk="0" fontAlgn="base" hangingPunct="0">
              <a:spcBef>
                <a:spcPct val="0"/>
              </a:spcBef>
              <a:spcAft>
                <a:spcPct val="0"/>
              </a:spcAft>
              <a:defRPr sz="3600" b="1" i="1">
                <a:solidFill>
                  <a:schemeClr val="tx1"/>
                </a:solidFill>
                <a:latin typeface="VNI-Aptima" pitchFamily="2" charset="0"/>
              </a:defRPr>
            </a:lvl9pPr>
          </a:lstStyle>
          <a:p>
            <a:pPr eaLnBrk="1" fontAlgn="base" hangingPunct="1">
              <a:spcBef>
                <a:spcPct val="50000"/>
              </a:spcBef>
              <a:spcAft>
                <a:spcPct val="0"/>
              </a:spcAft>
            </a:pPr>
            <a:r>
              <a:rPr lang="en-US" sz="2800" i="0" dirty="0" smtClean="0">
                <a:solidFill>
                  <a:srgbClr val="0000FF"/>
                </a:solidFill>
                <a:latin typeface="Times New Roman" pitchFamily="18" charset="0"/>
                <a:cs typeface="Times New Roman" pitchFamily="18" charset="0"/>
              </a:rPr>
              <a:t>II. </a:t>
            </a:r>
            <a:r>
              <a:rPr lang="en-US" sz="2800" i="0" u="sng" dirty="0" err="1" smtClean="0">
                <a:solidFill>
                  <a:srgbClr val="0000FF"/>
                </a:solidFill>
                <a:latin typeface="Times New Roman" pitchFamily="18" charset="0"/>
                <a:cs typeface="Times New Roman" pitchFamily="18" charset="0"/>
              </a:rPr>
              <a:t>TÍNH</a:t>
            </a:r>
            <a:r>
              <a:rPr lang="en-US" sz="2800" i="0" u="sng" dirty="0" smtClean="0">
                <a:solidFill>
                  <a:srgbClr val="0000FF"/>
                </a:solidFill>
                <a:latin typeface="Times New Roman" pitchFamily="18" charset="0"/>
                <a:cs typeface="Times New Roman" pitchFamily="18" charset="0"/>
              </a:rPr>
              <a:t> </a:t>
            </a:r>
            <a:r>
              <a:rPr lang="en-US" sz="2800" i="0" u="sng" dirty="0" err="1" smtClean="0">
                <a:solidFill>
                  <a:srgbClr val="0000FF"/>
                </a:solidFill>
                <a:latin typeface="Times New Roman" pitchFamily="18" charset="0"/>
                <a:cs typeface="Times New Roman" pitchFamily="18" charset="0"/>
              </a:rPr>
              <a:t>CHẤT</a:t>
            </a:r>
            <a:r>
              <a:rPr lang="en-US" sz="2800" i="0" u="sng" dirty="0" smtClean="0">
                <a:solidFill>
                  <a:srgbClr val="0000FF"/>
                </a:solidFill>
                <a:latin typeface="Times New Roman" pitchFamily="18" charset="0"/>
                <a:cs typeface="Times New Roman" pitchFamily="18" charset="0"/>
              </a:rPr>
              <a:t> </a:t>
            </a:r>
            <a:r>
              <a:rPr lang="en-US" sz="2800" i="0" u="sng" dirty="0" err="1" smtClean="0">
                <a:solidFill>
                  <a:srgbClr val="0000FF"/>
                </a:solidFill>
                <a:latin typeface="Times New Roman" pitchFamily="18" charset="0"/>
                <a:cs typeface="Times New Roman" pitchFamily="18" charset="0"/>
              </a:rPr>
              <a:t>HÓA</a:t>
            </a:r>
            <a:r>
              <a:rPr lang="en-US" sz="2800" i="0" u="sng" dirty="0" smtClean="0">
                <a:solidFill>
                  <a:srgbClr val="0000FF"/>
                </a:solidFill>
                <a:latin typeface="Times New Roman" pitchFamily="18" charset="0"/>
                <a:cs typeface="Times New Roman" pitchFamily="18" charset="0"/>
              </a:rPr>
              <a:t> </a:t>
            </a:r>
            <a:r>
              <a:rPr lang="en-US" sz="2800" i="0" u="sng" dirty="0" err="1" smtClean="0">
                <a:solidFill>
                  <a:srgbClr val="0000FF"/>
                </a:solidFill>
                <a:latin typeface="Times New Roman" pitchFamily="18" charset="0"/>
                <a:cs typeface="Times New Roman" pitchFamily="18" charset="0"/>
              </a:rPr>
              <a:t>HỌC</a:t>
            </a:r>
            <a:endParaRPr lang="en-US" sz="2800" i="0" u="sng" dirty="0" smtClean="0">
              <a:solidFill>
                <a:srgbClr val="0000FF"/>
              </a:solidFill>
              <a:latin typeface="Times New Roman" pitchFamily="18" charset="0"/>
              <a:cs typeface="Times New Roman" pitchFamily="18" charset="0"/>
            </a:endParaRPr>
          </a:p>
        </p:txBody>
      </p:sp>
      <p:sp>
        <p:nvSpPr>
          <p:cNvPr id="8" name="Text Box 18"/>
          <p:cNvSpPr txBox="1">
            <a:spLocks noChangeArrowheads="1"/>
          </p:cNvSpPr>
          <p:nvPr/>
        </p:nvSpPr>
        <p:spPr bwMode="auto">
          <a:xfrm>
            <a:off x="1051405" y="1752976"/>
            <a:ext cx="3124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sz="2400" b="1" dirty="0" err="1" smtClean="0">
                <a:solidFill>
                  <a:srgbClr val="008000"/>
                </a:solidFill>
                <a:latin typeface="Times New Roman" pitchFamily="18" charset="0"/>
                <a:cs typeface="Times New Roman" pitchFamily="18" charset="0"/>
              </a:rPr>
              <a:t>Tiến</a:t>
            </a:r>
            <a:r>
              <a:rPr lang="en-US" sz="2400" b="1" dirty="0" smtClean="0">
                <a:solidFill>
                  <a:srgbClr val="008000"/>
                </a:solidFill>
                <a:latin typeface="Times New Roman" pitchFamily="18" charset="0"/>
                <a:cs typeface="Times New Roman" pitchFamily="18" charset="0"/>
              </a:rPr>
              <a:t> </a:t>
            </a:r>
            <a:r>
              <a:rPr lang="en-US" sz="2400" b="1" dirty="0" err="1" smtClean="0">
                <a:solidFill>
                  <a:srgbClr val="008000"/>
                </a:solidFill>
                <a:latin typeface="Times New Roman" pitchFamily="18" charset="0"/>
                <a:cs typeface="Times New Roman" pitchFamily="18" charset="0"/>
              </a:rPr>
              <a:t>hành</a:t>
            </a:r>
            <a:r>
              <a:rPr lang="en-US" sz="2400" b="1" dirty="0" smtClean="0">
                <a:solidFill>
                  <a:srgbClr val="008000"/>
                </a:solidFill>
                <a:latin typeface="Times New Roman" pitchFamily="18" charset="0"/>
                <a:cs typeface="Times New Roman" pitchFamily="18" charset="0"/>
              </a:rPr>
              <a:t> </a:t>
            </a:r>
            <a:r>
              <a:rPr lang="en-US" sz="2400" b="1" dirty="0" err="1" smtClean="0">
                <a:solidFill>
                  <a:srgbClr val="008000"/>
                </a:solidFill>
                <a:latin typeface="Times New Roman" pitchFamily="18" charset="0"/>
                <a:cs typeface="Times New Roman" pitchFamily="18" charset="0"/>
              </a:rPr>
              <a:t>thí</a:t>
            </a:r>
            <a:r>
              <a:rPr lang="en-US" sz="2400" b="1" dirty="0" smtClean="0">
                <a:solidFill>
                  <a:srgbClr val="008000"/>
                </a:solidFill>
                <a:latin typeface="Times New Roman" pitchFamily="18" charset="0"/>
                <a:cs typeface="Times New Roman" pitchFamily="18" charset="0"/>
              </a:rPr>
              <a:t> </a:t>
            </a:r>
            <a:r>
              <a:rPr lang="en-US" sz="2400" b="1" dirty="0" err="1" smtClean="0">
                <a:solidFill>
                  <a:srgbClr val="008000"/>
                </a:solidFill>
                <a:latin typeface="Times New Roman" pitchFamily="18" charset="0"/>
                <a:cs typeface="Times New Roman" pitchFamily="18" charset="0"/>
              </a:rPr>
              <a:t>nghiệm</a:t>
            </a:r>
            <a:endParaRPr lang="en-US" sz="2400" b="1" dirty="0" smtClean="0">
              <a:solidFill>
                <a:srgbClr val="008000"/>
              </a:solidFill>
              <a:latin typeface="Times New Roman" pitchFamily="18" charset="0"/>
              <a:cs typeface="Times New Roman" pitchFamily="18" charset="0"/>
            </a:endParaRPr>
          </a:p>
        </p:txBody>
      </p:sp>
      <p:sp>
        <p:nvSpPr>
          <p:cNvPr id="11" name="Rectangle 64"/>
          <p:cNvSpPr>
            <a:spLocks noChangeArrowheads="1"/>
          </p:cNvSpPr>
          <p:nvPr/>
        </p:nvSpPr>
        <p:spPr bwMode="auto">
          <a:xfrm>
            <a:off x="609600" y="978331"/>
            <a:ext cx="752673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fontAlgn="base">
              <a:spcBef>
                <a:spcPct val="0"/>
              </a:spcBef>
              <a:spcAft>
                <a:spcPct val="0"/>
              </a:spcAft>
            </a:pPr>
            <a:r>
              <a:rPr lang="en-US" sz="2800" b="1" dirty="0" smtClean="0">
                <a:solidFill>
                  <a:srgbClr val="CC3300"/>
                </a:solidFill>
                <a:latin typeface="Times New Roman" pitchFamily="18" charset="0"/>
                <a:cs typeface="Times New Roman" pitchFamily="18" charset="0"/>
              </a:rPr>
              <a:t> 1. Dung </a:t>
            </a:r>
            <a:r>
              <a:rPr lang="en-US" sz="2800" b="1" dirty="0" err="1" smtClean="0">
                <a:solidFill>
                  <a:srgbClr val="CC3300"/>
                </a:solidFill>
                <a:latin typeface="Times New Roman" pitchFamily="18" charset="0"/>
                <a:cs typeface="Times New Roman" pitchFamily="18" charset="0"/>
              </a:rPr>
              <a:t>dịch</a:t>
            </a:r>
            <a:r>
              <a:rPr lang="en-US" sz="2800" b="1" dirty="0" smtClean="0">
                <a:solidFill>
                  <a:srgbClr val="CC3300"/>
                </a:solidFill>
                <a:latin typeface="Times New Roman" pitchFamily="18" charset="0"/>
                <a:cs typeface="Times New Roman" pitchFamily="18" charset="0"/>
              </a:rPr>
              <a:t> </a:t>
            </a:r>
            <a:r>
              <a:rPr lang="en-US" sz="2800" b="1" dirty="0" err="1" smtClean="0">
                <a:solidFill>
                  <a:srgbClr val="CC3300"/>
                </a:solidFill>
                <a:latin typeface="Times New Roman" pitchFamily="18" charset="0"/>
                <a:cs typeface="Times New Roman" pitchFamily="18" charset="0"/>
              </a:rPr>
              <a:t>NaOH</a:t>
            </a:r>
            <a:r>
              <a:rPr lang="en-US" sz="2800" b="1" dirty="0" smtClean="0">
                <a:solidFill>
                  <a:srgbClr val="CC3300"/>
                </a:solidFill>
                <a:latin typeface="Times New Roman" pitchFamily="18" charset="0"/>
                <a:cs typeface="Times New Roman" pitchFamily="18" charset="0"/>
              </a:rPr>
              <a:t> </a:t>
            </a:r>
            <a:r>
              <a:rPr lang="en-US" sz="2800" b="1" dirty="0" err="1" smtClean="0">
                <a:solidFill>
                  <a:srgbClr val="CC3300"/>
                </a:solidFill>
                <a:latin typeface="Times New Roman" pitchFamily="18" charset="0"/>
                <a:cs typeface="Times New Roman" pitchFamily="18" charset="0"/>
              </a:rPr>
              <a:t>làm</a:t>
            </a:r>
            <a:r>
              <a:rPr lang="en-US" sz="2800" b="1" dirty="0" smtClean="0">
                <a:solidFill>
                  <a:srgbClr val="CC3300"/>
                </a:solidFill>
                <a:latin typeface="Times New Roman" pitchFamily="18" charset="0"/>
                <a:cs typeface="Times New Roman" pitchFamily="18" charset="0"/>
              </a:rPr>
              <a:t> </a:t>
            </a:r>
            <a:r>
              <a:rPr lang="en-US" sz="2800" b="1" dirty="0" err="1" smtClean="0">
                <a:solidFill>
                  <a:srgbClr val="CC3300"/>
                </a:solidFill>
                <a:latin typeface="Times New Roman" pitchFamily="18" charset="0"/>
                <a:cs typeface="Times New Roman" pitchFamily="18" charset="0"/>
              </a:rPr>
              <a:t>đổi</a:t>
            </a:r>
            <a:r>
              <a:rPr lang="en-US" sz="2800" b="1" dirty="0" smtClean="0">
                <a:solidFill>
                  <a:srgbClr val="CC3300"/>
                </a:solidFill>
                <a:latin typeface="Times New Roman" pitchFamily="18" charset="0"/>
                <a:cs typeface="Times New Roman" pitchFamily="18" charset="0"/>
              </a:rPr>
              <a:t> </a:t>
            </a:r>
            <a:r>
              <a:rPr lang="en-US" sz="2800" b="1" dirty="0" err="1" smtClean="0">
                <a:solidFill>
                  <a:srgbClr val="CC3300"/>
                </a:solidFill>
                <a:latin typeface="Times New Roman" pitchFamily="18" charset="0"/>
                <a:cs typeface="Times New Roman" pitchFamily="18" charset="0"/>
              </a:rPr>
              <a:t>màu</a:t>
            </a:r>
            <a:r>
              <a:rPr lang="en-US" sz="2800" b="1" dirty="0" smtClean="0">
                <a:solidFill>
                  <a:srgbClr val="CC3300"/>
                </a:solidFill>
                <a:latin typeface="Times New Roman" pitchFamily="18" charset="0"/>
                <a:cs typeface="Times New Roman" pitchFamily="18" charset="0"/>
              </a:rPr>
              <a:t> </a:t>
            </a:r>
            <a:r>
              <a:rPr lang="en-US" sz="2800" b="1" dirty="0" err="1" smtClean="0">
                <a:solidFill>
                  <a:srgbClr val="CC3300"/>
                </a:solidFill>
                <a:latin typeface="Times New Roman" pitchFamily="18" charset="0"/>
                <a:cs typeface="Times New Roman" pitchFamily="18" charset="0"/>
              </a:rPr>
              <a:t>chỉ</a:t>
            </a:r>
            <a:r>
              <a:rPr lang="en-US" sz="2800" b="1" dirty="0" smtClean="0">
                <a:solidFill>
                  <a:srgbClr val="CC3300"/>
                </a:solidFill>
                <a:latin typeface="Times New Roman" pitchFamily="18" charset="0"/>
                <a:cs typeface="Times New Roman" pitchFamily="18" charset="0"/>
              </a:rPr>
              <a:t> </a:t>
            </a:r>
            <a:r>
              <a:rPr lang="en-US" sz="2800" b="1" dirty="0" err="1" smtClean="0">
                <a:solidFill>
                  <a:srgbClr val="CC3300"/>
                </a:solidFill>
                <a:latin typeface="Times New Roman" pitchFamily="18" charset="0"/>
                <a:cs typeface="Times New Roman" pitchFamily="18" charset="0"/>
              </a:rPr>
              <a:t>thị</a:t>
            </a:r>
            <a:endParaRPr lang="en-US" sz="2800" b="1" dirty="0" smtClean="0">
              <a:solidFill>
                <a:srgbClr val="CC3300"/>
              </a:solidFill>
              <a:latin typeface="Times New Roman" pitchFamily="18" charset="0"/>
              <a:cs typeface="Times New Roman" pitchFamily="18" charset="0"/>
            </a:endParaRPr>
          </a:p>
        </p:txBody>
      </p:sp>
      <p:sp>
        <p:nvSpPr>
          <p:cNvPr id="12" name="Text Box 18"/>
          <p:cNvSpPr txBox="1">
            <a:spLocks noChangeArrowheads="1"/>
          </p:cNvSpPr>
          <p:nvPr/>
        </p:nvSpPr>
        <p:spPr bwMode="auto">
          <a:xfrm>
            <a:off x="269937" y="2532610"/>
            <a:ext cx="515204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fontAlgn="base">
              <a:spcAft>
                <a:spcPct val="0"/>
              </a:spcAft>
            </a:pPr>
            <a:r>
              <a:rPr lang="en-US" sz="2400" b="1" dirty="0" smtClean="0">
                <a:solidFill>
                  <a:srgbClr val="000000"/>
                </a:solidFill>
                <a:latin typeface="Times New Roman" pitchFamily="18" charset="0"/>
                <a:cs typeface="Times New Roman" pitchFamily="18" charset="0"/>
              </a:rPr>
              <a:t>TN1</a:t>
            </a:r>
            <a:r>
              <a:rPr lang="en-US" sz="2400" dirty="0" smtClean="0">
                <a:solidFill>
                  <a:srgbClr val="000000"/>
                </a:solidFill>
                <a:latin typeface="Times New Roman" pitchFamily="18" charset="0"/>
                <a:cs typeface="Times New Roman" pitchFamily="18" charset="0"/>
              </a:rPr>
              <a:t>: </a:t>
            </a:r>
          </a:p>
          <a:p>
            <a:pPr algn="just" fontAlgn="base">
              <a:spcAft>
                <a:spcPct val="0"/>
              </a:spcAft>
            </a:pPr>
            <a:r>
              <a:rPr lang="en-US" sz="2400" dirty="0" err="1" smtClean="0">
                <a:solidFill>
                  <a:srgbClr val="000000"/>
                </a:solidFill>
                <a:latin typeface="Times New Roman" pitchFamily="18" charset="0"/>
                <a:cs typeface="Times New Roman" pitchFamily="18" charset="0"/>
              </a:rPr>
              <a:t>Nhỏ</a:t>
            </a:r>
            <a:r>
              <a:rPr lang="en-US" sz="2400" dirty="0" smtClean="0">
                <a:solidFill>
                  <a:srgbClr val="000000"/>
                </a:solidFill>
                <a:latin typeface="Times New Roman" pitchFamily="18" charset="0"/>
                <a:cs typeface="Times New Roman" pitchFamily="18" charset="0"/>
              </a:rPr>
              <a:t> 1-2 </a:t>
            </a:r>
            <a:r>
              <a:rPr lang="en-US" sz="2400" dirty="0" err="1" smtClean="0">
                <a:solidFill>
                  <a:srgbClr val="000000"/>
                </a:solidFill>
                <a:latin typeface="Times New Roman" pitchFamily="18" charset="0"/>
                <a:cs typeface="Times New Roman" pitchFamily="18" charset="0"/>
              </a:rPr>
              <a:t>giọt</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dd</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NaOH</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lên</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mẫu</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giấy</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quỳ</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tím</a:t>
            </a:r>
            <a:endParaRPr lang="en-US" sz="2400" dirty="0" smtClean="0">
              <a:solidFill>
                <a:srgbClr val="000000"/>
              </a:solidFill>
              <a:latin typeface="Times New Roman" pitchFamily="18" charset="0"/>
              <a:cs typeface="Times New Roman" pitchFamily="18" charset="0"/>
            </a:endParaRPr>
          </a:p>
        </p:txBody>
      </p:sp>
      <p:sp>
        <p:nvSpPr>
          <p:cNvPr id="13" name="Text Box 18"/>
          <p:cNvSpPr txBox="1">
            <a:spLocks noChangeArrowheads="1"/>
          </p:cNvSpPr>
          <p:nvPr/>
        </p:nvSpPr>
        <p:spPr bwMode="auto">
          <a:xfrm>
            <a:off x="237280" y="4468992"/>
            <a:ext cx="526155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fontAlgn="base">
              <a:spcAft>
                <a:spcPct val="0"/>
              </a:spcAft>
            </a:pPr>
            <a:r>
              <a:rPr lang="en-US" sz="2400" b="1" dirty="0" smtClean="0">
                <a:solidFill>
                  <a:srgbClr val="000000"/>
                </a:solidFill>
                <a:latin typeface="Times New Roman" pitchFamily="18" charset="0"/>
                <a:cs typeface="Times New Roman" pitchFamily="18" charset="0"/>
              </a:rPr>
              <a:t>TN2:</a:t>
            </a:r>
            <a:r>
              <a:rPr lang="en-US" sz="2400" dirty="0" smtClean="0">
                <a:solidFill>
                  <a:srgbClr val="000000"/>
                </a:solidFill>
                <a:latin typeface="Times New Roman" pitchFamily="18" charset="0"/>
                <a:cs typeface="Times New Roman" pitchFamily="18" charset="0"/>
              </a:rPr>
              <a:t> </a:t>
            </a:r>
          </a:p>
          <a:p>
            <a:pPr algn="just" fontAlgn="base">
              <a:spcAft>
                <a:spcPct val="0"/>
              </a:spcAft>
            </a:pPr>
            <a:r>
              <a:rPr lang="en-US" sz="2400" dirty="0" err="1" smtClean="0">
                <a:solidFill>
                  <a:srgbClr val="000000"/>
                </a:solidFill>
                <a:latin typeface="Times New Roman" pitchFamily="18" charset="0"/>
                <a:cs typeface="Times New Roman" pitchFamily="18" charset="0"/>
              </a:rPr>
              <a:t>Nhỏ</a:t>
            </a:r>
            <a:r>
              <a:rPr lang="en-US" sz="2400" dirty="0" smtClean="0">
                <a:solidFill>
                  <a:srgbClr val="000000"/>
                </a:solidFill>
                <a:latin typeface="Times New Roman" pitchFamily="18" charset="0"/>
                <a:cs typeface="Times New Roman" pitchFamily="18" charset="0"/>
              </a:rPr>
              <a:t> 1-2 </a:t>
            </a:r>
            <a:r>
              <a:rPr lang="en-US" sz="2400" dirty="0" err="1" smtClean="0">
                <a:solidFill>
                  <a:srgbClr val="000000"/>
                </a:solidFill>
                <a:latin typeface="Times New Roman" pitchFamily="18" charset="0"/>
                <a:cs typeface="Times New Roman" pitchFamily="18" charset="0"/>
              </a:rPr>
              <a:t>giọt</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dd</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phenolphtalein</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vào</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dd</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NaOH</a:t>
            </a:r>
            <a:endParaRPr lang="en-US" sz="2400" dirty="0">
              <a:solidFill>
                <a:srgbClr val="000000"/>
              </a:solidFill>
              <a:latin typeface="Times New Roman" pitchFamily="18" charset="0"/>
              <a:cs typeface="Times New Roman" pitchFamily="18" charset="0"/>
            </a:endParaRPr>
          </a:p>
        </p:txBody>
      </p:sp>
      <p:grpSp>
        <p:nvGrpSpPr>
          <p:cNvPr id="14" name="Group 23"/>
          <p:cNvGrpSpPr>
            <a:grpSpLocks/>
          </p:cNvGrpSpPr>
          <p:nvPr/>
        </p:nvGrpSpPr>
        <p:grpSpPr bwMode="auto">
          <a:xfrm>
            <a:off x="6955631" y="2249848"/>
            <a:ext cx="490538" cy="920750"/>
            <a:chOff x="836" y="2519"/>
            <a:chExt cx="309" cy="580"/>
          </a:xfrm>
        </p:grpSpPr>
        <p:sp>
          <p:nvSpPr>
            <p:cNvPr id="15" name="Oval 24"/>
            <p:cNvSpPr>
              <a:spLocks noChangeArrowheads="1"/>
            </p:cNvSpPr>
            <p:nvPr/>
          </p:nvSpPr>
          <p:spPr bwMode="auto">
            <a:xfrm rot="2269883" flipV="1">
              <a:off x="1067" y="2519"/>
              <a:ext cx="70" cy="148"/>
            </a:xfrm>
            <a:prstGeom prst="ellipse">
              <a:avLst/>
            </a:prstGeom>
            <a:noFill/>
            <a:ln w="9525">
              <a:solidFill>
                <a:schemeClr val="tx1"/>
              </a:solidFill>
              <a:round/>
              <a:headEnd/>
              <a:tailEnd/>
            </a:ln>
            <a:effectLst/>
            <a:extLst>
              <a:ext uri="{909E8E84-426E-40DD-AFC4-6F175D3DCCD1}">
                <a14:hiddenFill xmlns:a14="http://schemas.microsoft.com/office/drawing/2010/main">
                  <a:solidFill>
                    <a:srgbClr val="FF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16" name="Rectangle 25"/>
            <p:cNvSpPr>
              <a:spLocks noChangeArrowheads="1"/>
            </p:cNvSpPr>
            <p:nvPr/>
          </p:nvSpPr>
          <p:spPr bwMode="auto">
            <a:xfrm rot="2269883" flipV="1">
              <a:off x="1018" y="2602"/>
              <a:ext cx="119" cy="4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17" name="AutoShape 26"/>
            <p:cNvSpPr>
              <a:spLocks/>
            </p:cNvSpPr>
            <p:nvPr/>
          </p:nvSpPr>
          <p:spPr bwMode="auto">
            <a:xfrm rot="-3130117" flipH="1" flipV="1">
              <a:off x="821" y="2734"/>
              <a:ext cx="299" cy="55"/>
            </a:xfrm>
            <a:prstGeom prst="rightBracket">
              <a:avLst>
                <a:gd name="adj" fmla="val 50000"/>
              </a:avLst>
            </a:prstGeom>
            <a:noFill/>
            <a:ln w="9525">
              <a:solidFill>
                <a:schemeClr val="tx1"/>
              </a:solidFill>
              <a:round/>
              <a:headEnd/>
              <a:tailEnd/>
            </a:ln>
            <a:effectLst/>
            <a:extLst>
              <a:ext uri="{909E8E84-426E-40DD-AFC4-6F175D3DCCD1}">
                <a14:hiddenFill xmlns:a14="http://schemas.microsoft.com/office/drawing/2010/main">
                  <a:solidFill>
                    <a:srgbClr val="FF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fontAlgn="base">
                <a:spcBef>
                  <a:spcPct val="0"/>
                </a:spcBef>
                <a:spcAft>
                  <a:spcPct val="0"/>
                </a:spcAft>
              </a:pPr>
              <a:endParaRPr lang="en-US" sz="2000" smtClean="0">
                <a:solidFill>
                  <a:srgbClr val="99CC00"/>
                </a:solidFill>
                <a:latin typeface=".VnCentury Schoolbook" pitchFamily="34" charset="0"/>
              </a:endParaRPr>
            </a:p>
          </p:txBody>
        </p:sp>
        <p:sp>
          <p:nvSpPr>
            <p:cNvPr id="18" name="Oval 27"/>
            <p:cNvSpPr>
              <a:spLocks noChangeArrowheads="1"/>
            </p:cNvSpPr>
            <p:nvPr/>
          </p:nvSpPr>
          <p:spPr bwMode="auto">
            <a:xfrm rot="-2863579">
              <a:off x="1039" y="2551"/>
              <a:ext cx="132" cy="81"/>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19" name="Rectangle 28"/>
            <p:cNvSpPr>
              <a:spLocks noChangeArrowheads="1"/>
            </p:cNvSpPr>
            <p:nvPr/>
          </p:nvSpPr>
          <p:spPr bwMode="auto">
            <a:xfrm rot="2155382">
              <a:off x="1024" y="2593"/>
              <a:ext cx="117" cy="55"/>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20" name="Line 29"/>
            <p:cNvSpPr>
              <a:spLocks noChangeShapeType="1"/>
            </p:cNvSpPr>
            <p:nvPr/>
          </p:nvSpPr>
          <p:spPr bwMode="auto">
            <a:xfrm flipV="1">
              <a:off x="952" y="2748"/>
              <a:ext cx="56" cy="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000000"/>
                </a:solidFill>
              </a:endParaRPr>
            </a:p>
          </p:txBody>
        </p:sp>
        <p:sp>
          <p:nvSpPr>
            <p:cNvPr id="21" name="Line 30"/>
            <p:cNvSpPr>
              <a:spLocks noChangeShapeType="1"/>
            </p:cNvSpPr>
            <p:nvPr/>
          </p:nvSpPr>
          <p:spPr bwMode="auto">
            <a:xfrm flipV="1">
              <a:off x="912" y="2820"/>
              <a:ext cx="24" cy="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000000"/>
                </a:solidFill>
              </a:endParaRPr>
            </a:p>
          </p:txBody>
        </p:sp>
        <p:sp>
          <p:nvSpPr>
            <p:cNvPr id="22" name="Oval 31"/>
            <p:cNvSpPr>
              <a:spLocks noChangeArrowheads="1"/>
            </p:cNvSpPr>
            <p:nvPr/>
          </p:nvSpPr>
          <p:spPr bwMode="auto">
            <a:xfrm>
              <a:off x="842" y="2881"/>
              <a:ext cx="28" cy="8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23" name="Oval 32"/>
            <p:cNvSpPr>
              <a:spLocks noChangeArrowheads="1"/>
            </p:cNvSpPr>
            <p:nvPr/>
          </p:nvSpPr>
          <p:spPr bwMode="auto">
            <a:xfrm>
              <a:off x="836" y="3013"/>
              <a:ext cx="28" cy="8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grpSp>
      <p:sp>
        <p:nvSpPr>
          <p:cNvPr id="24" name="Freeform 3"/>
          <p:cNvSpPr>
            <a:spLocks/>
          </p:cNvSpPr>
          <p:nvPr/>
        </p:nvSpPr>
        <p:spPr bwMode="auto">
          <a:xfrm>
            <a:off x="6021692" y="3170598"/>
            <a:ext cx="2000250" cy="914400"/>
          </a:xfrm>
          <a:custGeom>
            <a:avLst/>
            <a:gdLst>
              <a:gd name="T0" fmla="*/ 288 w 1800"/>
              <a:gd name="T1" fmla="*/ 420 h 972"/>
              <a:gd name="T2" fmla="*/ 1500 w 1800"/>
              <a:gd name="T3" fmla="*/ 0 h 972"/>
              <a:gd name="T4" fmla="*/ 1692 w 1800"/>
              <a:gd name="T5" fmla="*/ 156 h 972"/>
              <a:gd name="T6" fmla="*/ 1800 w 1800"/>
              <a:gd name="T7" fmla="*/ 300 h 972"/>
              <a:gd name="T8" fmla="*/ 0 w 1800"/>
              <a:gd name="T9" fmla="*/ 972 h 972"/>
              <a:gd name="T10" fmla="*/ 144 w 1800"/>
              <a:gd name="T11" fmla="*/ 816 h 972"/>
              <a:gd name="T12" fmla="*/ 108 w 1800"/>
              <a:gd name="T13" fmla="*/ 660 h 972"/>
              <a:gd name="T14" fmla="*/ 180 w 1800"/>
              <a:gd name="T15" fmla="*/ 624 h 972"/>
              <a:gd name="T16" fmla="*/ 156 w 1800"/>
              <a:gd name="T17" fmla="*/ 516 h 972"/>
              <a:gd name="T18" fmla="*/ 288 w 1800"/>
              <a:gd name="T19" fmla="*/ 420 h 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00" h="972">
                <a:moveTo>
                  <a:pt x="288" y="420"/>
                </a:moveTo>
                <a:lnTo>
                  <a:pt x="1500" y="0"/>
                </a:lnTo>
                <a:lnTo>
                  <a:pt x="1692" y="156"/>
                </a:lnTo>
                <a:lnTo>
                  <a:pt x="1800" y="300"/>
                </a:lnTo>
                <a:lnTo>
                  <a:pt x="0" y="972"/>
                </a:lnTo>
                <a:lnTo>
                  <a:pt x="144" y="816"/>
                </a:lnTo>
                <a:lnTo>
                  <a:pt x="108" y="660"/>
                </a:lnTo>
                <a:lnTo>
                  <a:pt x="180" y="624"/>
                </a:lnTo>
                <a:lnTo>
                  <a:pt x="156" y="516"/>
                </a:lnTo>
                <a:lnTo>
                  <a:pt x="288" y="420"/>
                </a:lnTo>
                <a:close/>
              </a:path>
            </a:pathLst>
          </a:custGeom>
          <a:solidFill>
            <a:srgbClr val="7030A0"/>
          </a:solidFill>
          <a:ln>
            <a:noFill/>
          </a:ln>
          <a:effectLst/>
          <a:extLst/>
        </p:spPr>
        <p:txBody>
          <a:bodyPr/>
          <a:lstStyle/>
          <a:p>
            <a:endParaRPr lang="en-US">
              <a:solidFill>
                <a:srgbClr val="000000"/>
              </a:solidFill>
            </a:endParaRPr>
          </a:p>
        </p:txBody>
      </p:sp>
      <p:grpSp>
        <p:nvGrpSpPr>
          <p:cNvPr id="27" name="Group 23"/>
          <p:cNvGrpSpPr>
            <a:grpSpLocks/>
          </p:cNvGrpSpPr>
          <p:nvPr/>
        </p:nvGrpSpPr>
        <p:grpSpPr bwMode="auto">
          <a:xfrm>
            <a:off x="6736895" y="4209804"/>
            <a:ext cx="490538" cy="920750"/>
            <a:chOff x="836" y="2519"/>
            <a:chExt cx="309" cy="580"/>
          </a:xfrm>
        </p:grpSpPr>
        <p:sp>
          <p:nvSpPr>
            <p:cNvPr id="28" name="Oval 24"/>
            <p:cNvSpPr>
              <a:spLocks noChangeArrowheads="1"/>
            </p:cNvSpPr>
            <p:nvPr/>
          </p:nvSpPr>
          <p:spPr bwMode="auto">
            <a:xfrm rot="2269883" flipV="1">
              <a:off x="1067" y="2519"/>
              <a:ext cx="70" cy="148"/>
            </a:xfrm>
            <a:prstGeom prst="ellipse">
              <a:avLst/>
            </a:prstGeom>
            <a:noFill/>
            <a:ln w="9525">
              <a:solidFill>
                <a:schemeClr val="tx1"/>
              </a:solidFill>
              <a:round/>
              <a:headEnd/>
              <a:tailEnd/>
            </a:ln>
            <a:effectLst/>
            <a:extLst>
              <a:ext uri="{909E8E84-426E-40DD-AFC4-6F175D3DCCD1}">
                <a14:hiddenFill xmlns:a14="http://schemas.microsoft.com/office/drawing/2010/main">
                  <a:solidFill>
                    <a:srgbClr val="FF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29" name="Rectangle 25"/>
            <p:cNvSpPr>
              <a:spLocks noChangeArrowheads="1"/>
            </p:cNvSpPr>
            <p:nvPr/>
          </p:nvSpPr>
          <p:spPr bwMode="auto">
            <a:xfrm rot="2269883" flipV="1">
              <a:off x="1018" y="2602"/>
              <a:ext cx="119" cy="4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30" name="AutoShape 26"/>
            <p:cNvSpPr>
              <a:spLocks/>
            </p:cNvSpPr>
            <p:nvPr/>
          </p:nvSpPr>
          <p:spPr bwMode="auto">
            <a:xfrm rot="-3130117" flipH="1" flipV="1">
              <a:off x="821" y="2734"/>
              <a:ext cx="299" cy="55"/>
            </a:xfrm>
            <a:prstGeom prst="rightBracket">
              <a:avLst>
                <a:gd name="adj" fmla="val 50000"/>
              </a:avLst>
            </a:prstGeom>
            <a:noFill/>
            <a:ln w="9525">
              <a:solidFill>
                <a:schemeClr val="tx1"/>
              </a:solidFill>
              <a:round/>
              <a:headEnd/>
              <a:tailEnd/>
            </a:ln>
            <a:effectLst/>
            <a:extLst>
              <a:ext uri="{909E8E84-426E-40DD-AFC4-6F175D3DCCD1}">
                <a14:hiddenFill xmlns:a14="http://schemas.microsoft.com/office/drawing/2010/main">
                  <a:solidFill>
                    <a:srgbClr val="FF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fontAlgn="base">
                <a:spcBef>
                  <a:spcPct val="0"/>
                </a:spcBef>
                <a:spcAft>
                  <a:spcPct val="0"/>
                </a:spcAft>
              </a:pPr>
              <a:endParaRPr lang="en-US" sz="2000" smtClean="0">
                <a:solidFill>
                  <a:srgbClr val="99CC00"/>
                </a:solidFill>
                <a:latin typeface=".VnCentury Schoolbook" pitchFamily="34" charset="0"/>
              </a:endParaRPr>
            </a:p>
          </p:txBody>
        </p:sp>
        <p:sp>
          <p:nvSpPr>
            <p:cNvPr id="31" name="Oval 27"/>
            <p:cNvSpPr>
              <a:spLocks noChangeArrowheads="1"/>
            </p:cNvSpPr>
            <p:nvPr/>
          </p:nvSpPr>
          <p:spPr bwMode="auto">
            <a:xfrm rot="-2863579">
              <a:off x="1039" y="2551"/>
              <a:ext cx="132" cy="81"/>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32" name="Rectangle 28"/>
            <p:cNvSpPr>
              <a:spLocks noChangeArrowheads="1"/>
            </p:cNvSpPr>
            <p:nvPr/>
          </p:nvSpPr>
          <p:spPr bwMode="auto">
            <a:xfrm rot="2155382">
              <a:off x="1024" y="2593"/>
              <a:ext cx="117" cy="55"/>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33" name="Line 29"/>
            <p:cNvSpPr>
              <a:spLocks noChangeShapeType="1"/>
            </p:cNvSpPr>
            <p:nvPr/>
          </p:nvSpPr>
          <p:spPr bwMode="auto">
            <a:xfrm flipV="1">
              <a:off x="952" y="2748"/>
              <a:ext cx="56" cy="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000000"/>
                </a:solidFill>
              </a:endParaRPr>
            </a:p>
          </p:txBody>
        </p:sp>
        <p:sp>
          <p:nvSpPr>
            <p:cNvPr id="34" name="Line 30"/>
            <p:cNvSpPr>
              <a:spLocks noChangeShapeType="1"/>
            </p:cNvSpPr>
            <p:nvPr/>
          </p:nvSpPr>
          <p:spPr bwMode="auto">
            <a:xfrm flipV="1">
              <a:off x="912" y="2820"/>
              <a:ext cx="24" cy="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000000"/>
                </a:solidFill>
              </a:endParaRPr>
            </a:p>
          </p:txBody>
        </p:sp>
        <p:sp>
          <p:nvSpPr>
            <p:cNvPr id="35" name="Oval 31"/>
            <p:cNvSpPr>
              <a:spLocks noChangeArrowheads="1"/>
            </p:cNvSpPr>
            <p:nvPr/>
          </p:nvSpPr>
          <p:spPr bwMode="auto">
            <a:xfrm>
              <a:off x="842" y="2881"/>
              <a:ext cx="28" cy="8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36" name="Oval 32"/>
            <p:cNvSpPr>
              <a:spLocks noChangeArrowheads="1"/>
            </p:cNvSpPr>
            <p:nvPr/>
          </p:nvSpPr>
          <p:spPr bwMode="auto">
            <a:xfrm>
              <a:off x="836" y="3013"/>
              <a:ext cx="28" cy="8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grpSp>
      <p:sp>
        <p:nvSpPr>
          <p:cNvPr id="38" name="Text Box 38"/>
          <p:cNvSpPr txBox="1">
            <a:spLocks noChangeArrowheads="1"/>
          </p:cNvSpPr>
          <p:nvPr/>
        </p:nvSpPr>
        <p:spPr bwMode="auto">
          <a:xfrm>
            <a:off x="7419015" y="2378268"/>
            <a:ext cx="112871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20000"/>
              </a:spcBef>
              <a:spcAft>
                <a:spcPct val="0"/>
              </a:spcAft>
            </a:pPr>
            <a:r>
              <a:rPr lang="en-US" b="1" dirty="0" err="1" smtClean="0">
                <a:solidFill>
                  <a:srgbClr val="333399"/>
                </a:solidFill>
                <a:latin typeface="Times New Roman" pitchFamily="18" charset="0"/>
                <a:cs typeface="Times New Roman" pitchFamily="18" charset="0"/>
              </a:rPr>
              <a:t>NaOH</a:t>
            </a:r>
            <a:r>
              <a:rPr lang="en-US" b="1" baseline="-25000" dirty="0" err="1" smtClean="0">
                <a:solidFill>
                  <a:srgbClr val="333399"/>
                </a:solidFill>
                <a:latin typeface="Times New Roman" pitchFamily="18" charset="0"/>
                <a:cs typeface="Times New Roman" pitchFamily="18" charset="0"/>
              </a:rPr>
              <a:t>dd</a:t>
            </a:r>
            <a:endParaRPr lang="en-US" b="1" baseline="-25000" dirty="0" smtClean="0">
              <a:solidFill>
                <a:srgbClr val="333399"/>
              </a:solidFill>
              <a:latin typeface="Times New Roman" pitchFamily="18" charset="0"/>
              <a:cs typeface="Times New Roman" pitchFamily="18" charset="0"/>
            </a:endParaRPr>
          </a:p>
        </p:txBody>
      </p:sp>
      <p:sp>
        <p:nvSpPr>
          <p:cNvPr id="39" name="Text Box 38"/>
          <p:cNvSpPr txBox="1">
            <a:spLocks noChangeArrowheads="1"/>
          </p:cNvSpPr>
          <p:nvPr/>
        </p:nvSpPr>
        <p:spPr bwMode="auto">
          <a:xfrm>
            <a:off x="7130461" y="4049820"/>
            <a:ext cx="219719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20000"/>
              </a:spcBef>
              <a:spcAft>
                <a:spcPct val="0"/>
              </a:spcAft>
            </a:pP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dd</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phenolphtalein</a:t>
            </a:r>
            <a:endParaRPr lang="en-US" sz="2400" baseline="-25000" dirty="0" smtClean="0">
              <a:solidFill>
                <a:srgbClr val="FF0000"/>
              </a:solidFill>
              <a:latin typeface="Times New Roman" pitchFamily="18" charset="0"/>
              <a:cs typeface="Times New Roman" pitchFamily="18" charset="0"/>
            </a:endParaRPr>
          </a:p>
        </p:txBody>
      </p:sp>
      <p:sp>
        <p:nvSpPr>
          <p:cNvPr id="40" name="Text Box 18"/>
          <p:cNvSpPr txBox="1">
            <a:spLocks noChangeArrowheads="1"/>
          </p:cNvSpPr>
          <p:nvPr/>
        </p:nvSpPr>
        <p:spPr bwMode="auto">
          <a:xfrm>
            <a:off x="5867400" y="1721092"/>
            <a:ext cx="2667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sz="2400" b="1" dirty="0" err="1" smtClean="0">
                <a:solidFill>
                  <a:srgbClr val="008000"/>
                </a:solidFill>
                <a:latin typeface="Times New Roman" pitchFamily="18" charset="0"/>
                <a:cs typeface="Times New Roman" pitchFamily="18" charset="0"/>
              </a:rPr>
              <a:t>Hình</a:t>
            </a:r>
            <a:r>
              <a:rPr lang="en-US" sz="2400" b="1" dirty="0" smtClean="0">
                <a:solidFill>
                  <a:srgbClr val="008000"/>
                </a:solidFill>
                <a:latin typeface="Times New Roman" pitchFamily="18" charset="0"/>
                <a:cs typeface="Times New Roman" pitchFamily="18" charset="0"/>
              </a:rPr>
              <a:t> </a:t>
            </a:r>
            <a:r>
              <a:rPr lang="en-US" sz="2400" b="1" dirty="0" err="1" smtClean="0">
                <a:solidFill>
                  <a:srgbClr val="008000"/>
                </a:solidFill>
                <a:latin typeface="Times New Roman" pitchFamily="18" charset="0"/>
                <a:cs typeface="Times New Roman" pitchFamily="18" charset="0"/>
              </a:rPr>
              <a:t>vẽ</a:t>
            </a:r>
            <a:r>
              <a:rPr lang="en-US" sz="2400" b="1" dirty="0" smtClean="0">
                <a:solidFill>
                  <a:srgbClr val="008000"/>
                </a:solidFill>
                <a:latin typeface="Times New Roman" pitchFamily="18" charset="0"/>
                <a:cs typeface="Times New Roman" pitchFamily="18" charset="0"/>
              </a:rPr>
              <a:t> minh </a:t>
            </a:r>
            <a:r>
              <a:rPr lang="en-US" sz="2400" b="1" dirty="0" err="1" smtClean="0">
                <a:solidFill>
                  <a:srgbClr val="008000"/>
                </a:solidFill>
                <a:latin typeface="Times New Roman" pitchFamily="18" charset="0"/>
                <a:cs typeface="Times New Roman" pitchFamily="18" charset="0"/>
              </a:rPr>
              <a:t>họa</a:t>
            </a:r>
            <a:endParaRPr lang="en-US" sz="2400" b="1" dirty="0" smtClean="0">
              <a:solidFill>
                <a:srgbClr val="008000"/>
              </a:solidFill>
              <a:latin typeface="Times New Roman" pitchFamily="18" charset="0"/>
              <a:cs typeface="Times New Roman" pitchFamily="18" charset="0"/>
            </a:endParaRPr>
          </a:p>
        </p:txBody>
      </p:sp>
      <p:sp>
        <p:nvSpPr>
          <p:cNvPr id="43" name="Text Box 38"/>
          <p:cNvSpPr txBox="1">
            <a:spLocks noChangeArrowheads="1"/>
          </p:cNvSpPr>
          <p:nvPr/>
        </p:nvSpPr>
        <p:spPr bwMode="auto">
          <a:xfrm>
            <a:off x="7030940" y="3576935"/>
            <a:ext cx="302746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20000"/>
              </a:spcBef>
              <a:spcAft>
                <a:spcPct val="0"/>
              </a:spcAft>
            </a:pP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giấy</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quỳ</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tím</a:t>
            </a:r>
            <a:endParaRPr lang="en-US" sz="2400" baseline="-25000" dirty="0" smtClean="0">
              <a:solidFill>
                <a:srgbClr val="FF0000"/>
              </a:solidFill>
              <a:latin typeface="Times New Roman" pitchFamily="18" charset="0"/>
              <a:cs typeface="Times New Roman" pitchFamily="18" charset="0"/>
            </a:endParaRPr>
          </a:p>
        </p:txBody>
      </p:sp>
      <p:sp>
        <p:nvSpPr>
          <p:cNvPr id="44" name="WordArt 13"/>
          <p:cNvSpPr>
            <a:spLocks noChangeArrowheads="1" noChangeShapeType="1" noTextEdit="1"/>
          </p:cNvSpPr>
          <p:nvPr/>
        </p:nvSpPr>
        <p:spPr bwMode="auto">
          <a:xfrm>
            <a:off x="1" y="36094"/>
            <a:ext cx="9143999" cy="344905"/>
          </a:xfrm>
          <a:prstGeom prst="rect">
            <a:avLst/>
          </a:prstGeom>
        </p:spPr>
        <p:txBody>
          <a:bodyPr wrap="none" fromWordArt="1">
            <a:prstTxWarp prst="textWave1">
              <a:avLst>
                <a:gd name="adj1" fmla="val 3741"/>
                <a:gd name="adj2" fmla="val -583"/>
              </a:avLst>
            </a:prstTxWarp>
            <a:scene3d>
              <a:camera prst="legacyObliqueBottomLeft"/>
              <a:lightRig rig="legacyFlat3" dir="t"/>
            </a:scene3d>
            <a:sp3d extrusionH="74600" prstMaterial="legacyMatte">
              <a:extrusionClr>
                <a:srgbClr val="CC6600"/>
              </a:extrusionClr>
            </a:sp3d>
          </a:bodyPr>
          <a:lstStyle/>
          <a:p>
            <a:pPr algn="ctr" fontAlgn="base">
              <a:spcBef>
                <a:spcPct val="0"/>
              </a:spcBef>
              <a:spcAft>
                <a:spcPct val="0"/>
              </a:spcAft>
            </a:pPr>
            <a:r>
              <a:rPr lang="en-US" sz="3600" b="1" kern="10" dirty="0" smtClean="0">
                <a:ln w="9525">
                  <a:round/>
                  <a:headEnd/>
                  <a:tailEnd/>
                </a:ln>
                <a:solidFill>
                  <a:srgbClr val="FF0000"/>
                </a:solidFill>
                <a:latin typeface="Times New Roman" pitchFamily="18" charset="0"/>
                <a:cs typeface="Times New Roman" pitchFamily="18" charset="0"/>
              </a:rPr>
              <a:t>BÀI 8: </a:t>
            </a:r>
            <a:r>
              <a:rPr lang="vi-VN" sz="3600" b="1" kern="10" dirty="0" smtClean="0">
                <a:ln w="9525">
                  <a:round/>
                  <a:headEnd/>
                  <a:tailEnd/>
                </a:ln>
                <a:solidFill>
                  <a:srgbClr val="FF0000"/>
                </a:solidFill>
                <a:latin typeface="Times New Roman" pitchFamily="18" charset="0"/>
                <a:cs typeface="Times New Roman" pitchFamily="18" charset="0"/>
              </a:rPr>
              <a:t>MỘT SỐ BAZƠ QUAN TRỌNG</a:t>
            </a:r>
            <a:r>
              <a:rPr lang="en-US" sz="3600" b="1" kern="10" dirty="0" smtClean="0">
                <a:ln w="9525">
                  <a:round/>
                  <a:headEnd/>
                  <a:tailEnd/>
                </a:ln>
                <a:solidFill>
                  <a:srgbClr val="FF0000"/>
                </a:solidFill>
                <a:latin typeface="Times New Roman" pitchFamily="18" charset="0"/>
                <a:cs typeface="Times New Roman" pitchFamily="18" charset="0"/>
              </a:rPr>
              <a:t> - </a:t>
            </a:r>
            <a:r>
              <a:rPr lang="en-US" sz="3600" b="1" kern="10" dirty="0" err="1" smtClean="0">
                <a:ln w="9525">
                  <a:round/>
                  <a:headEnd/>
                  <a:tailEnd/>
                </a:ln>
                <a:solidFill>
                  <a:srgbClr val="FF0000"/>
                </a:solidFill>
                <a:latin typeface="Times New Roman" pitchFamily="18" charset="0"/>
                <a:cs typeface="Times New Roman" pitchFamily="18" charset="0"/>
              </a:rPr>
              <a:t>NaOH</a:t>
            </a:r>
            <a:endParaRPr lang="en-US" sz="3600" b="1" kern="10" dirty="0" smtClean="0">
              <a:ln w="9525">
                <a:round/>
                <a:headEnd/>
                <a:tailEnd/>
              </a:ln>
              <a:solidFill>
                <a:srgbClr val="FF0000"/>
              </a:solidFill>
              <a:latin typeface="Times New Roman" pitchFamily="18" charset="0"/>
              <a:cs typeface="Times New Roman" pitchFamily="18" charset="0"/>
            </a:endParaRPr>
          </a:p>
        </p:txBody>
      </p:sp>
      <p:sp>
        <p:nvSpPr>
          <p:cNvPr id="45" name="Oval 33"/>
          <p:cNvSpPr>
            <a:spLocks noChangeArrowheads="1"/>
          </p:cNvSpPr>
          <p:nvPr/>
        </p:nvSpPr>
        <p:spPr bwMode="auto">
          <a:xfrm>
            <a:off x="6911180" y="3344184"/>
            <a:ext cx="334949" cy="245791"/>
          </a:xfrm>
          <a:prstGeom prst="ellipse">
            <a:avLst/>
          </a:prstGeom>
          <a:solidFill>
            <a:srgbClr val="0066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vi-VN">
              <a:solidFill>
                <a:srgbClr val="000000"/>
              </a:solidFill>
            </a:endParaRPr>
          </a:p>
        </p:txBody>
      </p:sp>
      <p:sp>
        <p:nvSpPr>
          <p:cNvPr id="47" name="AutoShape 37"/>
          <p:cNvSpPr>
            <a:spLocks/>
          </p:cNvSpPr>
          <p:nvPr/>
        </p:nvSpPr>
        <p:spPr bwMode="auto">
          <a:xfrm rot="16200000" flipH="1" flipV="1">
            <a:off x="6232432" y="5466808"/>
            <a:ext cx="1123950" cy="352425"/>
          </a:xfrm>
          <a:prstGeom prst="rightBracket">
            <a:avLst>
              <a:gd name="adj" fmla="val 32926"/>
            </a:avLst>
          </a:prstGeom>
          <a:noFill/>
          <a:ln w="57150">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solidFill>
                <a:srgbClr val="000000"/>
              </a:solidFill>
            </a:endParaRPr>
          </a:p>
        </p:txBody>
      </p:sp>
      <p:sp>
        <p:nvSpPr>
          <p:cNvPr id="48" name="Text Box 38"/>
          <p:cNvSpPr txBox="1">
            <a:spLocks noChangeArrowheads="1"/>
          </p:cNvSpPr>
          <p:nvPr/>
        </p:nvSpPr>
        <p:spPr bwMode="auto">
          <a:xfrm>
            <a:off x="5711732" y="5900196"/>
            <a:ext cx="11287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en-US" b="1" dirty="0" err="1">
                <a:solidFill>
                  <a:srgbClr val="333399"/>
                </a:solidFill>
                <a:latin typeface="Times New Roman" pitchFamily="18" charset="0"/>
                <a:cs typeface="Times New Roman" pitchFamily="18" charset="0"/>
              </a:rPr>
              <a:t>NaOH</a:t>
            </a:r>
            <a:r>
              <a:rPr lang="en-US" b="1" baseline="-25000" dirty="0" err="1">
                <a:solidFill>
                  <a:srgbClr val="333399"/>
                </a:solidFill>
                <a:latin typeface="Times New Roman" pitchFamily="18" charset="0"/>
                <a:cs typeface="Times New Roman" pitchFamily="18" charset="0"/>
              </a:rPr>
              <a:t>dd</a:t>
            </a:r>
            <a:endParaRPr lang="en-US" b="1" baseline="-25000" dirty="0">
              <a:solidFill>
                <a:srgbClr val="333399"/>
              </a:solidFill>
              <a:latin typeface="Times New Roman" pitchFamily="18" charset="0"/>
              <a:cs typeface="Times New Roman" pitchFamily="18" charset="0"/>
            </a:endParaRPr>
          </a:p>
        </p:txBody>
      </p:sp>
      <p:sp>
        <p:nvSpPr>
          <p:cNvPr id="49" name="Line 50"/>
          <p:cNvSpPr>
            <a:spLocks noChangeShapeType="1"/>
          </p:cNvSpPr>
          <p:nvPr/>
        </p:nvSpPr>
        <p:spPr bwMode="auto">
          <a:xfrm>
            <a:off x="6834094" y="5646196"/>
            <a:ext cx="76200" cy="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50" name="Line 52"/>
          <p:cNvSpPr>
            <a:spLocks noChangeShapeType="1"/>
          </p:cNvSpPr>
          <p:nvPr/>
        </p:nvSpPr>
        <p:spPr bwMode="auto">
          <a:xfrm>
            <a:off x="6834094" y="5808121"/>
            <a:ext cx="76200" cy="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51" name="Line 54"/>
          <p:cNvSpPr>
            <a:spLocks noChangeShapeType="1"/>
          </p:cNvSpPr>
          <p:nvPr/>
        </p:nvSpPr>
        <p:spPr bwMode="auto">
          <a:xfrm>
            <a:off x="6810282" y="6051009"/>
            <a:ext cx="76200" cy="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52" name="Line 55"/>
          <p:cNvSpPr>
            <a:spLocks noChangeShapeType="1"/>
          </p:cNvSpPr>
          <p:nvPr/>
        </p:nvSpPr>
        <p:spPr bwMode="auto">
          <a:xfrm>
            <a:off x="6672169" y="5889084"/>
            <a:ext cx="76200" cy="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53" name="Line 56"/>
          <p:cNvSpPr>
            <a:spLocks noChangeShapeType="1"/>
          </p:cNvSpPr>
          <p:nvPr/>
        </p:nvSpPr>
        <p:spPr bwMode="auto">
          <a:xfrm>
            <a:off x="6672169" y="5722396"/>
            <a:ext cx="76200" cy="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54" name="AutoShape 57"/>
          <p:cNvSpPr>
            <a:spLocks noChangeArrowheads="1"/>
          </p:cNvSpPr>
          <p:nvPr/>
        </p:nvSpPr>
        <p:spPr bwMode="auto">
          <a:xfrm>
            <a:off x="7205569" y="5627146"/>
            <a:ext cx="285750" cy="285750"/>
          </a:xfrm>
          <a:prstGeom prst="rightArrow">
            <a:avLst>
              <a:gd name="adj1" fmla="val 50000"/>
              <a:gd name="adj2" fmla="val 25000"/>
            </a:avLst>
          </a:prstGeom>
          <a:solidFill>
            <a:srgbClr val="0000FF"/>
          </a:solidFill>
          <a:ln w="9525" algn="ctr">
            <a:solidFill>
              <a:srgbClr val="0000FF"/>
            </a:solidFill>
            <a:miter lim="800000"/>
            <a:headEnd/>
            <a:tailEnd/>
          </a:ln>
        </p:spPr>
        <p:txBody>
          <a:bodyPr wrap="none" anchor="ctr"/>
          <a:lstStyle/>
          <a:p>
            <a:pPr algn="ctr"/>
            <a:endParaRPr lang="vi-VN" sz="2000">
              <a:solidFill>
                <a:srgbClr val="CC3300"/>
              </a:solidFill>
            </a:endParaRPr>
          </a:p>
        </p:txBody>
      </p:sp>
      <p:sp>
        <p:nvSpPr>
          <p:cNvPr id="55" name="AutoShape 58"/>
          <p:cNvSpPr>
            <a:spLocks/>
          </p:cNvSpPr>
          <p:nvPr/>
        </p:nvSpPr>
        <p:spPr bwMode="auto">
          <a:xfrm rot="16200000" flipH="1" flipV="1">
            <a:off x="7335745" y="5466808"/>
            <a:ext cx="1123950" cy="352425"/>
          </a:xfrm>
          <a:prstGeom prst="rightBracket">
            <a:avLst>
              <a:gd name="adj" fmla="val 32926"/>
            </a:avLst>
          </a:prstGeom>
          <a:noFill/>
          <a:ln w="57150">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solidFill>
                <a:srgbClr val="000000"/>
              </a:solidFill>
            </a:endParaRPr>
          </a:p>
        </p:txBody>
      </p:sp>
      <p:sp>
        <p:nvSpPr>
          <p:cNvPr id="56" name="Freeform 59"/>
          <p:cNvSpPr>
            <a:spLocks/>
          </p:cNvSpPr>
          <p:nvPr/>
        </p:nvSpPr>
        <p:spPr bwMode="auto">
          <a:xfrm>
            <a:off x="7777069" y="5696996"/>
            <a:ext cx="247650" cy="488950"/>
          </a:xfrm>
          <a:custGeom>
            <a:avLst/>
            <a:gdLst>
              <a:gd name="T0" fmla="*/ 0 w 156"/>
              <a:gd name="T1" fmla="*/ 0 h 300"/>
              <a:gd name="T2" fmla="*/ 2147483647 w 156"/>
              <a:gd name="T3" fmla="*/ 2147483647 h 300"/>
              <a:gd name="T4" fmla="*/ 2147483647 w 156"/>
              <a:gd name="T5" fmla="*/ 2147483647 h 300"/>
              <a:gd name="T6" fmla="*/ 2147483647 w 156"/>
              <a:gd name="T7" fmla="*/ 2147483647 h 300"/>
              <a:gd name="T8" fmla="*/ 2147483647 w 156"/>
              <a:gd name="T9" fmla="*/ 2147483647 h 300"/>
              <a:gd name="T10" fmla="*/ 2147483647 w 156"/>
              <a:gd name="T11" fmla="*/ 2147483647 h 300"/>
              <a:gd name="T12" fmla="*/ 0 w 156"/>
              <a:gd name="T13" fmla="*/ 0 h 300"/>
              <a:gd name="T14" fmla="*/ 0 60000 65536"/>
              <a:gd name="T15" fmla="*/ 0 60000 65536"/>
              <a:gd name="T16" fmla="*/ 0 60000 65536"/>
              <a:gd name="T17" fmla="*/ 0 60000 65536"/>
              <a:gd name="T18" fmla="*/ 0 60000 65536"/>
              <a:gd name="T19" fmla="*/ 0 60000 65536"/>
              <a:gd name="T20" fmla="*/ 0 60000 65536"/>
              <a:gd name="T21" fmla="*/ 0 w 156"/>
              <a:gd name="T22" fmla="*/ 0 h 300"/>
              <a:gd name="T23" fmla="*/ 156 w 156"/>
              <a:gd name="T24" fmla="*/ 300 h 3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6" h="300">
                <a:moveTo>
                  <a:pt x="0" y="0"/>
                </a:moveTo>
                <a:lnTo>
                  <a:pt x="156" y="8"/>
                </a:lnTo>
                <a:lnTo>
                  <a:pt x="136" y="220"/>
                </a:lnTo>
                <a:lnTo>
                  <a:pt x="112" y="300"/>
                </a:lnTo>
                <a:lnTo>
                  <a:pt x="52" y="300"/>
                </a:lnTo>
                <a:lnTo>
                  <a:pt x="4" y="156"/>
                </a:lnTo>
                <a:lnTo>
                  <a:pt x="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solidFill>
                <a:srgbClr val="000000"/>
              </a:solidFill>
            </a:endParaRPr>
          </a:p>
        </p:txBody>
      </p:sp>
      <p:sp>
        <p:nvSpPr>
          <p:cNvPr id="57" name="Text Box 60"/>
          <p:cNvSpPr txBox="1">
            <a:spLocks noChangeArrowheads="1"/>
          </p:cNvSpPr>
          <p:nvPr/>
        </p:nvSpPr>
        <p:spPr bwMode="auto">
          <a:xfrm>
            <a:off x="8013607" y="5823996"/>
            <a:ext cx="11287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en-US" b="1" dirty="0" err="1">
                <a:solidFill>
                  <a:srgbClr val="333399"/>
                </a:solidFill>
                <a:latin typeface="Times New Roman" pitchFamily="18" charset="0"/>
                <a:cs typeface="Times New Roman" pitchFamily="18" charset="0"/>
              </a:rPr>
              <a:t>NaOH</a:t>
            </a:r>
            <a:r>
              <a:rPr lang="en-US" b="1" baseline="-25000" dirty="0" err="1">
                <a:solidFill>
                  <a:srgbClr val="333399"/>
                </a:solidFill>
                <a:latin typeface="Times New Roman" pitchFamily="18" charset="0"/>
                <a:cs typeface="Times New Roman" pitchFamily="18" charset="0"/>
              </a:rPr>
              <a:t>dd</a:t>
            </a:r>
            <a:endParaRPr lang="en-US" b="1" baseline="-25000" dirty="0">
              <a:solidFill>
                <a:srgbClr val="333399"/>
              </a:solidFill>
              <a:latin typeface="Times New Roman" pitchFamily="18" charset="0"/>
              <a:cs typeface="Times New Roman" pitchFamily="18" charset="0"/>
            </a:endParaRPr>
          </a:p>
        </p:txBody>
      </p:sp>
    </p:spTree>
    <p:extLst>
      <p:ext uri="{BB962C8B-B14F-4D97-AF65-F5344CB8AC3E}">
        <p14:creationId xmlns:p14="http://schemas.microsoft.com/office/powerpoint/2010/main" val="3043466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wipe(down)">
                                      <p:cBhvr>
                                        <p:cTn id="25" dur="500"/>
                                        <p:tgtEl>
                                          <p:spTgt spid="40"/>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00"/>
                                        <p:tgtEl>
                                          <p:spTgt spid="12"/>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down)">
                                      <p:cBhvr>
                                        <p:cTn id="31" dur="500"/>
                                        <p:tgtEl>
                                          <p:spTgt spid="38"/>
                                        </p:tgtEl>
                                      </p:cBhvr>
                                    </p:animEffect>
                                  </p:childTnLst>
                                </p:cTn>
                              </p:par>
                              <p:par>
                                <p:cTn id="32" presetID="22" presetClass="entr" presetSubtype="4"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down)">
                                      <p:cBhvr>
                                        <p:cTn id="34" dur="500"/>
                                        <p:tgtEl>
                                          <p:spTgt spid="14"/>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down)">
                                      <p:cBhvr>
                                        <p:cTn id="37" dur="500"/>
                                        <p:tgtEl>
                                          <p:spTgt spid="24"/>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wipe(down)">
                                      <p:cBhvr>
                                        <p:cTn id="40" dur="500"/>
                                        <p:tgtEl>
                                          <p:spTgt spid="43"/>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down)">
                                      <p:cBhvr>
                                        <p:cTn id="43" dur="500"/>
                                        <p:tgtEl>
                                          <p:spTgt spid="13"/>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wipe(down)">
                                      <p:cBhvr>
                                        <p:cTn id="46" dur="500"/>
                                        <p:tgtEl>
                                          <p:spTgt spid="47"/>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down)">
                                      <p:cBhvr>
                                        <p:cTn id="49" dur="500"/>
                                        <p:tgtEl>
                                          <p:spTgt spid="48"/>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wipe(down)">
                                      <p:cBhvr>
                                        <p:cTn id="52" dur="500"/>
                                        <p:tgtEl>
                                          <p:spTgt spid="49"/>
                                        </p:tgtEl>
                                      </p:cBhvr>
                                    </p:animEffect>
                                  </p:childTnLst>
                                </p:cTn>
                              </p:par>
                              <p:par>
                                <p:cTn id="53" presetID="22" presetClass="entr" presetSubtype="4" fill="hold" nodeType="with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wipe(down)">
                                      <p:cBhvr>
                                        <p:cTn id="55" dur="500"/>
                                        <p:tgtEl>
                                          <p:spTgt spid="27"/>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down)">
                                      <p:cBhvr>
                                        <p:cTn id="58" dur="500"/>
                                        <p:tgtEl>
                                          <p:spTgt spid="39"/>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down)">
                                      <p:cBhvr>
                                        <p:cTn id="63" dur="500"/>
                                        <p:tgtEl>
                                          <p:spTgt spid="45"/>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54"/>
                                        </p:tgtEl>
                                        <p:attrNameLst>
                                          <p:attrName>style.visibility</p:attrName>
                                        </p:attrNameLst>
                                      </p:cBhvr>
                                      <p:to>
                                        <p:strVal val="visible"/>
                                      </p:to>
                                    </p:set>
                                    <p:animEffect transition="in" filter="barn(inVertical)">
                                      <p:cBhvr>
                                        <p:cTn id="68" dur="500"/>
                                        <p:tgtEl>
                                          <p:spTgt spid="54"/>
                                        </p:tgtEl>
                                      </p:cBhvr>
                                    </p:animEffect>
                                  </p:childTnLst>
                                </p:cTn>
                              </p:par>
                              <p:par>
                                <p:cTn id="69" presetID="16" presetClass="entr" presetSubtype="21" fill="hold" grpId="0" nodeType="with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barn(inVertical)">
                                      <p:cBhvr>
                                        <p:cTn id="71" dur="500"/>
                                        <p:tgtEl>
                                          <p:spTgt spid="55"/>
                                        </p:tgtEl>
                                      </p:cBhvr>
                                    </p:animEffect>
                                  </p:childTnLst>
                                </p:cTn>
                              </p:par>
                              <p:par>
                                <p:cTn id="72" presetID="16" presetClass="entr" presetSubtype="21"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barn(inVertical)">
                                      <p:cBhvr>
                                        <p:cTn id="74" dur="500"/>
                                        <p:tgtEl>
                                          <p:spTgt spid="56"/>
                                        </p:tgtEl>
                                      </p:cBhvr>
                                    </p:animEffect>
                                  </p:childTnLst>
                                </p:cTn>
                              </p:par>
                              <p:par>
                                <p:cTn id="75" presetID="16" presetClass="entr" presetSubtype="21" fill="hold" grpId="0" nodeType="withEffect">
                                  <p:stCondLst>
                                    <p:cond delay="0"/>
                                  </p:stCondLst>
                                  <p:childTnLst>
                                    <p:set>
                                      <p:cBhvr>
                                        <p:cTn id="76" dur="1" fill="hold">
                                          <p:stCondLst>
                                            <p:cond delay="0"/>
                                          </p:stCondLst>
                                        </p:cTn>
                                        <p:tgtEl>
                                          <p:spTgt spid="57"/>
                                        </p:tgtEl>
                                        <p:attrNameLst>
                                          <p:attrName>style.visibility</p:attrName>
                                        </p:attrNameLst>
                                      </p:cBhvr>
                                      <p:to>
                                        <p:strVal val="visible"/>
                                      </p:to>
                                    </p:set>
                                    <p:animEffect transition="in" filter="barn(inVertical)">
                                      <p:cBhvr>
                                        <p:cTn id="7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1" grpId="0"/>
      <p:bldP spid="12" grpId="0"/>
      <p:bldP spid="13" grpId="0"/>
      <p:bldP spid="24" grpId="0" animBg="1"/>
      <p:bldP spid="38" grpId="0"/>
      <p:bldP spid="39" grpId="0"/>
      <p:bldP spid="40" grpId="0"/>
      <p:bldP spid="43" grpId="0"/>
      <p:bldP spid="45" grpId="0" animBg="1"/>
      <p:bldP spid="47" grpId="0" animBg="1"/>
      <p:bldP spid="48" grpId="0"/>
      <p:bldP spid="49" grpId="0" animBg="1"/>
      <p:bldP spid="54" grpId="0" animBg="1"/>
      <p:bldP spid="55" grpId="0" animBg="1"/>
      <p:bldP spid="56" grpId="0" animBg="1"/>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5"/>
          <p:cNvSpPr>
            <a:spLocks noChangeShapeType="1"/>
          </p:cNvSpPr>
          <p:nvPr/>
        </p:nvSpPr>
        <p:spPr bwMode="auto">
          <a:xfrm>
            <a:off x="1" y="429125"/>
            <a:ext cx="9143999" cy="0"/>
          </a:xfrm>
          <a:prstGeom prst="line">
            <a:avLst/>
          </a:prstGeom>
          <a:noFill/>
          <a:ln w="28575">
            <a:solidFill>
              <a:srgbClr val="CC6600"/>
            </a:solidFill>
            <a:round/>
            <a:headEnd/>
            <a:tailEnd/>
          </a:ln>
          <a:effectLst>
            <a:outerShdw dist="35921" dir="2700000" algn="ctr" rotWithShape="0">
              <a:srgbClr val="808080">
                <a:alpha val="50000"/>
              </a:srgbClr>
            </a:outerShdw>
          </a:effectLst>
          <a:extLst>
            <a:ext uri="{909E8E84-426E-40DD-AFC4-6F175D3DCCD1}">
              <a14:hiddenFill xmlns:a14="http://schemas.microsoft.com/office/drawing/2010/main">
                <a:noFill/>
              </a14:hiddenFill>
            </a:ext>
          </a:extLst>
        </p:spPr>
        <p:txBody>
          <a:bodyPr wrap="none"/>
          <a:lstStyle/>
          <a:p>
            <a:pPr fontAlgn="base">
              <a:spcBef>
                <a:spcPct val="0"/>
              </a:spcBef>
              <a:spcAft>
                <a:spcPct val="0"/>
              </a:spcAft>
            </a:pPr>
            <a:endParaRPr lang="en-US" sz="3600" b="1" i="1" smtClean="0">
              <a:solidFill>
                <a:srgbClr val="393939"/>
              </a:solidFill>
              <a:latin typeface="VNI-Aptima" pitchFamily="2" charset="0"/>
            </a:endParaRPr>
          </a:p>
        </p:txBody>
      </p:sp>
      <p:sp>
        <p:nvSpPr>
          <p:cNvPr id="7" name="Text Box 7"/>
          <p:cNvSpPr txBox="1">
            <a:spLocks noChangeArrowheads="1"/>
          </p:cNvSpPr>
          <p:nvPr/>
        </p:nvSpPr>
        <p:spPr bwMode="auto">
          <a:xfrm>
            <a:off x="0" y="492369"/>
            <a:ext cx="522701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600" b="1" i="1">
                <a:solidFill>
                  <a:schemeClr val="tx1"/>
                </a:solidFill>
                <a:latin typeface="VNI-Aptima" pitchFamily="2" charset="0"/>
              </a:defRPr>
            </a:lvl1pPr>
            <a:lvl2pPr marL="742950" indent="-285750" eaLnBrk="0" hangingPunct="0">
              <a:defRPr sz="3600" b="1" i="1">
                <a:solidFill>
                  <a:schemeClr val="tx1"/>
                </a:solidFill>
                <a:latin typeface="VNI-Aptima" pitchFamily="2" charset="0"/>
              </a:defRPr>
            </a:lvl2pPr>
            <a:lvl3pPr marL="1143000" indent="-228600" eaLnBrk="0" hangingPunct="0">
              <a:defRPr sz="3600" b="1" i="1">
                <a:solidFill>
                  <a:schemeClr val="tx1"/>
                </a:solidFill>
                <a:latin typeface="VNI-Aptima" pitchFamily="2" charset="0"/>
              </a:defRPr>
            </a:lvl3pPr>
            <a:lvl4pPr marL="1600200" indent="-228600" eaLnBrk="0" hangingPunct="0">
              <a:defRPr sz="3600" b="1" i="1">
                <a:solidFill>
                  <a:schemeClr val="tx1"/>
                </a:solidFill>
                <a:latin typeface="VNI-Aptima" pitchFamily="2" charset="0"/>
              </a:defRPr>
            </a:lvl4pPr>
            <a:lvl5pPr marL="2057400" indent="-228600" eaLnBrk="0" hangingPunct="0">
              <a:defRPr sz="3600" b="1" i="1">
                <a:solidFill>
                  <a:schemeClr val="tx1"/>
                </a:solidFill>
                <a:latin typeface="VNI-Aptima" pitchFamily="2" charset="0"/>
              </a:defRPr>
            </a:lvl5pPr>
            <a:lvl6pPr marL="2514600" indent="-228600" eaLnBrk="0" fontAlgn="base" hangingPunct="0">
              <a:spcBef>
                <a:spcPct val="0"/>
              </a:spcBef>
              <a:spcAft>
                <a:spcPct val="0"/>
              </a:spcAft>
              <a:defRPr sz="3600" b="1" i="1">
                <a:solidFill>
                  <a:schemeClr val="tx1"/>
                </a:solidFill>
                <a:latin typeface="VNI-Aptima" pitchFamily="2" charset="0"/>
              </a:defRPr>
            </a:lvl6pPr>
            <a:lvl7pPr marL="2971800" indent="-228600" eaLnBrk="0" fontAlgn="base" hangingPunct="0">
              <a:spcBef>
                <a:spcPct val="0"/>
              </a:spcBef>
              <a:spcAft>
                <a:spcPct val="0"/>
              </a:spcAft>
              <a:defRPr sz="3600" b="1" i="1">
                <a:solidFill>
                  <a:schemeClr val="tx1"/>
                </a:solidFill>
                <a:latin typeface="VNI-Aptima" pitchFamily="2" charset="0"/>
              </a:defRPr>
            </a:lvl7pPr>
            <a:lvl8pPr marL="3429000" indent="-228600" eaLnBrk="0" fontAlgn="base" hangingPunct="0">
              <a:spcBef>
                <a:spcPct val="0"/>
              </a:spcBef>
              <a:spcAft>
                <a:spcPct val="0"/>
              </a:spcAft>
              <a:defRPr sz="3600" b="1" i="1">
                <a:solidFill>
                  <a:schemeClr val="tx1"/>
                </a:solidFill>
                <a:latin typeface="VNI-Aptima" pitchFamily="2" charset="0"/>
              </a:defRPr>
            </a:lvl8pPr>
            <a:lvl9pPr marL="3886200" indent="-228600" eaLnBrk="0" fontAlgn="base" hangingPunct="0">
              <a:spcBef>
                <a:spcPct val="0"/>
              </a:spcBef>
              <a:spcAft>
                <a:spcPct val="0"/>
              </a:spcAft>
              <a:defRPr sz="3600" b="1" i="1">
                <a:solidFill>
                  <a:schemeClr val="tx1"/>
                </a:solidFill>
                <a:latin typeface="VNI-Aptima" pitchFamily="2" charset="0"/>
              </a:defRPr>
            </a:lvl9pPr>
          </a:lstStyle>
          <a:p>
            <a:pPr eaLnBrk="1" fontAlgn="base" hangingPunct="1">
              <a:spcBef>
                <a:spcPct val="50000"/>
              </a:spcBef>
              <a:spcAft>
                <a:spcPct val="0"/>
              </a:spcAft>
            </a:pPr>
            <a:r>
              <a:rPr lang="en-US" sz="2800" i="0" dirty="0" smtClean="0">
                <a:solidFill>
                  <a:srgbClr val="0000FF"/>
                </a:solidFill>
                <a:latin typeface="Times New Roman" pitchFamily="18" charset="0"/>
                <a:cs typeface="Times New Roman" pitchFamily="18" charset="0"/>
              </a:rPr>
              <a:t>II. </a:t>
            </a:r>
            <a:r>
              <a:rPr lang="en-US" sz="2800" i="0" u="sng" dirty="0" err="1" smtClean="0">
                <a:solidFill>
                  <a:srgbClr val="0000FF"/>
                </a:solidFill>
                <a:latin typeface="Times New Roman" pitchFamily="18" charset="0"/>
                <a:cs typeface="Times New Roman" pitchFamily="18" charset="0"/>
              </a:rPr>
              <a:t>TÍNH</a:t>
            </a:r>
            <a:r>
              <a:rPr lang="en-US" sz="2800" i="0" u="sng" dirty="0" smtClean="0">
                <a:solidFill>
                  <a:srgbClr val="0000FF"/>
                </a:solidFill>
                <a:latin typeface="Times New Roman" pitchFamily="18" charset="0"/>
                <a:cs typeface="Times New Roman" pitchFamily="18" charset="0"/>
              </a:rPr>
              <a:t> </a:t>
            </a:r>
            <a:r>
              <a:rPr lang="en-US" sz="2800" i="0" u="sng" dirty="0" err="1" smtClean="0">
                <a:solidFill>
                  <a:srgbClr val="0000FF"/>
                </a:solidFill>
                <a:latin typeface="Times New Roman" pitchFamily="18" charset="0"/>
                <a:cs typeface="Times New Roman" pitchFamily="18" charset="0"/>
              </a:rPr>
              <a:t>CHẤT</a:t>
            </a:r>
            <a:r>
              <a:rPr lang="en-US" sz="2800" i="0" u="sng" dirty="0" smtClean="0">
                <a:solidFill>
                  <a:srgbClr val="0000FF"/>
                </a:solidFill>
                <a:latin typeface="Times New Roman" pitchFamily="18" charset="0"/>
                <a:cs typeface="Times New Roman" pitchFamily="18" charset="0"/>
              </a:rPr>
              <a:t> </a:t>
            </a:r>
            <a:r>
              <a:rPr lang="en-US" sz="2800" i="0" u="sng" dirty="0" err="1" smtClean="0">
                <a:solidFill>
                  <a:srgbClr val="0000FF"/>
                </a:solidFill>
                <a:latin typeface="Times New Roman" pitchFamily="18" charset="0"/>
                <a:cs typeface="Times New Roman" pitchFamily="18" charset="0"/>
              </a:rPr>
              <a:t>HÓA</a:t>
            </a:r>
            <a:r>
              <a:rPr lang="en-US" sz="2800" i="0" u="sng" dirty="0" smtClean="0">
                <a:solidFill>
                  <a:srgbClr val="0000FF"/>
                </a:solidFill>
                <a:latin typeface="Times New Roman" pitchFamily="18" charset="0"/>
                <a:cs typeface="Times New Roman" pitchFamily="18" charset="0"/>
              </a:rPr>
              <a:t> </a:t>
            </a:r>
            <a:r>
              <a:rPr lang="en-US" sz="2800" i="0" u="sng" dirty="0" err="1" smtClean="0">
                <a:solidFill>
                  <a:srgbClr val="0000FF"/>
                </a:solidFill>
                <a:latin typeface="Times New Roman" pitchFamily="18" charset="0"/>
                <a:cs typeface="Times New Roman" pitchFamily="18" charset="0"/>
              </a:rPr>
              <a:t>HỌC</a:t>
            </a:r>
            <a:endParaRPr lang="en-US" sz="2800" i="0" u="sng" dirty="0" smtClean="0">
              <a:solidFill>
                <a:srgbClr val="0000FF"/>
              </a:solidFill>
              <a:latin typeface="Times New Roman" pitchFamily="18" charset="0"/>
              <a:cs typeface="Times New Roman" pitchFamily="18" charset="0"/>
            </a:endParaRPr>
          </a:p>
        </p:txBody>
      </p:sp>
      <p:sp>
        <p:nvSpPr>
          <p:cNvPr id="11" name="Rectangle 64"/>
          <p:cNvSpPr>
            <a:spLocks noChangeArrowheads="1"/>
          </p:cNvSpPr>
          <p:nvPr/>
        </p:nvSpPr>
        <p:spPr bwMode="auto">
          <a:xfrm>
            <a:off x="609600" y="978331"/>
            <a:ext cx="752673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fontAlgn="base">
              <a:spcBef>
                <a:spcPct val="0"/>
              </a:spcBef>
              <a:spcAft>
                <a:spcPct val="0"/>
              </a:spcAft>
            </a:pPr>
            <a:r>
              <a:rPr lang="en-US" sz="2800" b="1" dirty="0" smtClean="0">
                <a:solidFill>
                  <a:srgbClr val="CC3300"/>
                </a:solidFill>
                <a:latin typeface="Times New Roman" pitchFamily="18" charset="0"/>
                <a:cs typeface="Times New Roman" pitchFamily="18" charset="0"/>
              </a:rPr>
              <a:t> 1. Dung </a:t>
            </a:r>
            <a:r>
              <a:rPr lang="en-US" sz="2800" b="1" dirty="0" err="1" smtClean="0">
                <a:solidFill>
                  <a:srgbClr val="CC3300"/>
                </a:solidFill>
                <a:latin typeface="Times New Roman" pitchFamily="18" charset="0"/>
                <a:cs typeface="Times New Roman" pitchFamily="18" charset="0"/>
              </a:rPr>
              <a:t>dịch</a:t>
            </a:r>
            <a:r>
              <a:rPr lang="en-US" sz="2800" b="1" dirty="0" smtClean="0">
                <a:solidFill>
                  <a:srgbClr val="CC3300"/>
                </a:solidFill>
                <a:latin typeface="Times New Roman" pitchFamily="18" charset="0"/>
                <a:cs typeface="Times New Roman" pitchFamily="18" charset="0"/>
              </a:rPr>
              <a:t> </a:t>
            </a:r>
            <a:r>
              <a:rPr lang="en-US" sz="2800" b="1" dirty="0" err="1" smtClean="0">
                <a:solidFill>
                  <a:srgbClr val="CC3300"/>
                </a:solidFill>
                <a:latin typeface="Times New Roman" pitchFamily="18" charset="0"/>
                <a:cs typeface="Times New Roman" pitchFamily="18" charset="0"/>
              </a:rPr>
              <a:t>NaOH</a:t>
            </a:r>
            <a:r>
              <a:rPr lang="en-US" sz="2800" b="1" dirty="0" smtClean="0">
                <a:solidFill>
                  <a:srgbClr val="CC3300"/>
                </a:solidFill>
                <a:latin typeface="Times New Roman" pitchFamily="18" charset="0"/>
                <a:cs typeface="Times New Roman" pitchFamily="18" charset="0"/>
              </a:rPr>
              <a:t> </a:t>
            </a:r>
            <a:r>
              <a:rPr lang="en-US" sz="2800" b="1" dirty="0" err="1" smtClean="0">
                <a:solidFill>
                  <a:srgbClr val="CC3300"/>
                </a:solidFill>
                <a:latin typeface="Times New Roman" pitchFamily="18" charset="0"/>
                <a:cs typeface="Times New Roman" pitchFamily="18" charset="0"/>
              </a:rPr>
              <a:t>làm</a:t>
            </a:r>
            <a:r>
              <a:rPr lang="en-US" sz="2800" b="1" dirty="0" smtClean="0">
                <a:solidFill>
                  <a:srgbClr val="CC3300"/>
                </a:solidFill>
                <a:latin typeface="Times New Roman" pitchFamily="18" charset="0"/>
                <a:cs typeface="Times New Roman" pitchFamily="18" charset="0"/>
              </a:rPr>
              <a:t> </a:t>
            </a:r>
            <a:r>
              <a:rPr lang="en-US" sz="2800" b="1" dirty="0" err="1" smtClean="0">
                <a:solidFill>
                  <a:srgbClr val="CC3300"/>
                </a:solidFill>
                <a:latin typeface="Times New Roman" pitchFamily="18" charset="0"/>
                <a:cs typeface="Times New Roman" pitchFamily="18" charset="0"/>
              </a:rPr>
              <a:t>đổi</a:t>
            </a:r>
            <a:r>
              <a:rPr lang="en-US" sz="2800" b="1" dirty="0" smtClean="0">
                <a:solidFill>
                  <a:srgbClr val="CC3300"/>
                </a:solidFill>
                <a:latin typeface="Times New Roman" pitchFamily="18" charset="0"/>
                <a:cs typeface="Times New Roman" pitchFamily="18" charset="0"/>
              </a:rPr>
              <a:t> </a:t>
            </a:r>
            <a:r>
              <a:rPr lang="en-US" sz="2800" b="1" dirty="0" err="1" smtClean="0">
                <a:solidFill>
                  <a:srgbClr val="CC3300"/>
                </a:solidFill>
                <a:latin typeface="Times New Roman" pitchFamily="18" charset="0"/>
                <a:cs typeface="Times New Roman" pitchFamily="18" charset="0"/>
              </a:rPr>
              <a:t>màu</a:t>
            </a:r>
            <a:r>
              <a:rPr lang="en-US" sz="2800" b="1" dirty="0" smtClean="0">
                <a:solidFill>
                  <a:srgbClr val="CC3300"/>
                </a:solidFill>
                <a:latin typeface="Times New Roman" pitchFamily="18" charset="0"/>
                <a:cs typeface="Times New Roman" pitchFamily="18" charset="0"/>
              </a:rPr>
              <a:t> </a:t>
            </a:r>
            <a:r>
              <a:rPr lang="en-US" sz="2800" b="1" dirty="0" err="1" smtClean="0">
                <a:solidFill>
                  <a:srgbClr val="CC3300"/>
                </a:solidFill>
                <a:latin typeface="Times New Roman" pitchFamily="18" charset="0"/>
                <a:cs typeface="Times New Roman" pitchFamily="18" charset="0"/>
              </a:rPr>
              <a:t>chỉ</a:t>
            </a:r>
            <a:r>
              <a:rPr lang="en-US" sz="2800" b="1" dirty="0" smtClean="0">
                <a:solidFill>
                  <a:srgbClr val="CC3300"/>
                </a:solidFill>
                <a:latin typeface="Times New Roman" pitchFamily="18" charset="0"/>
                <a:cs typeface="Times New Roman" pitchFamily="18" charset="0"/>
              </a:rPr>
              <a:t> </a:t>
            </a:r>
            <a:r>
              <a:rPr lang="en-US" sz="2800" b="1" dirty="0" err="1" smtClean="0">
                <a:solidFill>
                  <a:srgbClr val="CC3300"/>
                </a:solidFill>
                <a:latin typeface="Times New Roman" pitchFamily="18" charset="0"/>
                <a:cs typeface="Times New Roman" pitchFamily="18" charset="0"/>
              </a:rPr>
              <a:t>thị</a:t>
            </a:r>
            <a:endParaRPr lang="en-US" sz="2800" b="1" dirty="0" smtClean="0">
              <a:solidFill>
                <a:srgbClr val="CC3300"/>
              </a:solidFill>
              <a:latin typeface="Times New Roman" pitchFamily="18" charset="0"/>
              <a:cs typeface="Times New Roman" pitchFamily="18" charset="0"/>
            </a:endParaRPr>
          </a:p>
        </p:txBody>
      </p:sp>
      <p:sp>
        <p:nvSpPr>
          <p:cNvPr id="44" name="WordArt 13"/>
          <p:cNvSpPr>
            <a:spLocks noChangeArrowheads="1" noChangeShapeType="1" noTextEdit="1"/>
          </p:cNvSpPr>
          <p:nvPr/>
        </p:nvSpPr>
        <p:spPr bwMode="auto">
          <a:xfrm>
            <a:off x="1" y="36094"/>
            <a:ext cx="9143999" cy="344905"/>
          </a:xfrm>
          <a:prstGeom prst="rect">
            <a:avLst/>
          </a:prstGeom>
        </p:spPr>
        <p:txBody>
          <a:bodyPr wrap="none" fromWordArt="1">
            <a:prstTxWarp prst="textWave1">
              <a:avLst>
                <a:gd name="adj1" fmla="val 3741"/>
                <a:gd name="adj2" fmla="val -583"/>
              </a:avLst>
            </a:prstTxWarp>
            <a:scene3d>
              <a:camera prst="legacyObliqueBottomLeft"/>
              <a:lightRig rig="legacyFlat3" dir="t"/>
            </a:scene3d>
            <a:sp3d extrusionH="74600" prstMaterial="legacyMatte">
              <a:extrusionClr>
                <a:srgbClr val="CC6600"/>
              </a:extrusionClr>
            </a:sp3d>
          </a:bodyPr>
          <a:lstStyle/>
          <a:p>
            <a:pPr algn="ctr" fontAlgn="base">
              <a:spcBef>
                <a:spcPct val="0"/>
              </a:spcBef>
              <a:spcAft>
                <a:spcPct val="0"/>
              </a:spcAft>
            </a:pPr>
            <a:r>
              <a:rPr lang="en-US" sz="3600" b="1" kern="10" dirty="0" smtClean="0">
                <a:ln w="9525">
                  <a:round/>
                  <a:headEnd/>
                  <a:tailEnd/>
                </a:ln>
                <a:solidFill>
                  <a:srgbClr val="FF0000"/>
                </a:solidFill>
                <a:latin typeface="Times New Roman" pitchFamily="18" charset="0"/>
                <a:cs typeface="Times New Roman" pitchFamily="18" charset="0"/>
              </a:rPr>
              <a:t>BÀI 8: </a:t>
            </a:r>
            <a:r>
              <a:rPr lang="vi-VN" sz="3600" b="1" kern="10" dirty="0" smtClean="0">
                <a:ln w="9525">
                  <a:round/>
                  <a:headEnd/>
                  <a:tailEnd/>
                </a:ln>
                <a:solidFill>
                  <a:srgbClr val="FF0000"/>
                </a:solidFill>
                <a:latin typeface="Times New Roman" pitchFamily="18" charset="0"/>
                <a:cs typeface="Times New Roman" pitchFamily="18" charset="0"/>
              </a:rPr>
              <a:t>MỘT SỐ BAZƠ QUAN TRỌNG</a:t>
            </a:r>
            <a:r>
              <a:rPr lang="en-US" sz="3600" b="1" kern="10" dirty="0" smtClean="0">
                <a:ln w="9525">
                  <a:round/>
                  <a:headEnd/>
                  <a:tailEnd/>
                </a:ln>
                <a:solidFill>
                  <a:srgbClr val="FF0000"/>
                </a:solidFill>
                <a:latin typeface="Times New Roman" pitchFamily="18" charset="0"/>
                <a:cs typeface="Times New Roman" pitchFamily="18" charset="0"/>
              </a:rPr>
              <a:t> - </a:t>
            </a:r>
            <a:r>
              <a:rPr lang="en-US" sz="3600" b="1" kern="10" dirty="0" err="1" smtClean="0">
                <a:ln w="9525">
                  <a:round/>
                  <a:headEnd/>
                  <a:tailEnd/>
                </a:ln>
                <a:solidFill>
                  <a:srgbClr val="FF0000"/>
                </a:solidFill>
                <a:latin typeface="Times New Roman" pitchFamily="18" charset="0"/>
                <a:cs typeface="Times New Roman" pitchFamily="18" charset="0"/>
              </a:rPr>
              <a:t>NaOH</a:t>
            </a:r>
            <a:endParaRPr lang="en-US" sz="3600" b="1" kern="10" dirty="0" smtClean="0">
              <a:ln w="9525">
                <a:round/>
                <a:headEnd/>
                <a:tailEnd/>
              </a:ln>
              <a:solidFill>
                <a:srgbClr val="FF0000"/>
              </a:solidFill>
              <a:latin typeface="Times New Roman" pitchFamily="18" charset="0"/>
              <a:cs typeface="Times New Roman" pitchFamily="18" charset="0"/>
            </a:endParaRPr>
          </a:p>
        </p:txBody>
      </p:sp>
      <p:sp>
        <p:nvSpPr>
          <p:cNvPr id="59" name="TextBox 58"/>
          <p:cNvSpPr txBox="1"/>
          <p:nvPr/>
        </p:nvSpPr>
        <p:spPr>
          <a:xfrm>
            <a:off x="930476" y="1549004"/>
            <a:ext cx="6477000" cy="1953035"/>
          </a:xfrm>
          <a:prstGeom prst="rect">
            <a:avLst/>
          </a:prstGeom>
          <a:noFill/>
        </p:spPr>
        <p:txBody>
          <a:bodyPr wrap="square" rtlCol="0">
            <a:spAutoFit/>
          </a:bodyPr>
          <a:lstStyle/>
          <a:p>
            <a:pPr>
              <a:lnSpc>
                <a:spcPct val="150000"/>
              </a:lnSpc>
            </a:pPr>
            <a:r>
              <a:rPr lang="en-SG" sz="2800" b="1" dirty="0" smtClean="0">
                <a:solidFill>
                  <a:srgbClr val="000000"/>
                </a:solidFill>
                <a:latin typeface="Times New Roman" pitchFamily="18" charset="0"/>
                <a:cs typeface="Times New Roman" pitchFamily="18" charset="0"/>
              </a:rPr>
              <a:t>Dung </a:t>
            </a:r>
            <a:r>
              <a:rPr lang="en-SG" sz="2800" b="1" dirty="0" err="1" smtClean="0">
                <a:solidFill>
                  <a:srgbClr val="000000"/>
                </a:solidFill>
                <a:latin typeface="Times New Roman" pitchFamily="18" charset="0"/>
                <a:cs typeface="Times New Roman" pitchFamily="18" charset="0"/>
              </a:rPr>
              <a:t>dịch</a:t>
            </a:r>
            <a:r>
              <a:rPr lang="en-SG" sz="2800" b="1" dirty="0" smtClean="0">
                <a:solidFill>
                  <a:srgbClr val="000000"/>
                </a:solidFill>
                <a:latin typeface="Times New Roman" pitchFamily="18" charset="0"/>
                <a:cs typeface="Times New Roman" pitchFamily="18" charset="0"/>
              </a:rPr>
              <a:t> </a:t>
            </a:r>
            <a:r>
              <a:rPr lang="en-SG" sz="2800" b="1" dirty="0" err="1" smtClean="0">
                <a:solidFill>
                  <a:srgbClr val="000000"/>
                </a:solidFill>
                <a:latin typeface="Times New Roman" pitchFamily="18" charset="0"/>
                <a:cs typeface="Times New Roman" pitchFamily="18" charset="0"/>
              </a:rPr>
              <a:t>NaOH</a:t>
            </a:r>
            <a:r>
              <a:rPr lang="en-SG" sz="2800" b="1" dirty="0" smtClean="0">
                <a:solidFill>
                  <a:srgbClr val="000000"/>
                </a:solidFill>
                <a:latin typeface="Times New Roman" pitchFamily="18" charset="0"/>
                <a:cs typeface="Times New Roman" pitchFamily="18" charset="0"/>
              </a:rPr>
              <a:t>:</a:t>
            </a:r>
          </a:p>
          <a:p>
            <a:pPr marL="342900" indent="-342900">
              <a:lnSpc>
                <a:spcPct val="150000"/>
              </a:lnSpc>
              <a:buFontTx/>
              <a:buChar char="-"/>
            </a:pPr>
            <a:r>
              <a:rPr lang="en-SG" sz="2800" b="1" dirty="0" err="1" smtClean="0">
                <a:solidFill>
                  <a:srgbClr val="000000"/>
                </a:solidFill>
                <a:latin typeface="Times New Roman" pitchFamily="18" charset="0"/>
                <a:cs typeface="Times New Roman" pitchFamily="18" charset="0"/>
              </a:rPr>
              <a:t>Làm</a:t>
            </a:r>
            <a:r>
              <a:rPr lang="en-SG" sz="2800" b="1" dirty="0" smtClean="0">
                <a:solidFill>
                  <a:srgbClr val="000000"/>
                </a:solidFill>
                <a:latin typeface="Times New Roman" pitchFamily="18" charset="0"/>
                <a:cs typeface="Times New Roman" pitchFamily="18" charset="0"/>
              </a:rPr>
              <a:t> </a:t>
            </a:r>
            <a:r>
              <a:rPr lang="en-SG" sz="2800" b="1" dirty="0" err="1" smtClean="0">
                <a:solidFill>
                  <a:srgbClr val="000000"/>
                </a:solidFill>
                <a:latin typeface="Times New Roman" pitchFamily="18" charset="0"/>
                <a:cs typeface="Times New Roman" pitchFamily="18" charset="0"/>
              </a:rPr>
              <a:t>quỳ</a:t>
            </a:r>
            <a:r>
              <a:rPr lang="en-SG" sz="2800" b="1" dirty="0" smtClean="0">
                <a:solidFill>
                  <a:srgbClr val="000000"/>
                </a:solidFill>
                <a:latin typeface="Times New Roman" pitchFamily="18" charset="0"/>
                <a:cs typeface="Times New Roman" pitchFamily="18" charset="0"/>
              </a:rPr>
              <a:t> </a:t>
            </a:r>
            <a:r>
              <a:rPr lang="en-SG" sz="2800" b="1" dirty="0" err="1" smtClean="0">
                <a:solidFill>
                  <a:srgbClr val="000000"/>
                </a:solidFill>
                <a:latin typeface="Times New Roman" pitchFamily="18" charset="0"/>
                <a:cs typeface="Times New Roman" pitchFamily="18" charset="0"/>
              </a:rPr>
              <a:t>tím</a:t>
            </a:r>
            <a:r>
              <a:rPr lang="en-SG" sz="2800" b="1" dirty="0" smtClean="0">
                <a:solidFill>
                  <a:srgbClr val="000000"/>
                </a:solidFill>
                <a:latin typeface="Times New Roman" pitchFamily="18" charset="0"/>
                <a:cs typeface="Times New Roman" pitchFamily="18" charset="0"/>
              </a:rPr>
              <a:t> </a:t>
            </a:r>
            <a:r>
              <a:rPr lang="en-SG" sz="2800" b="1" dirty="0" smtClean="0">
                <a:solidFill>
                  <a:srgbClr val="000000"/>
                </a:solidFill>
                <a:latin typeface="Times New Roman" pitchFamily="18" charset="0"/>
                <a:cs typeface="Times New Roman" pitchFamily="18" charset="0"/>
                <a:sym typeface="Wingdings 3"/>
              </a:rPr>
              <a:t> </a:t>
            </a:r>
            <a:r>
              <a:rPr lang="en-SG" sz="2800" b="1" dirty="0" err="1" smtClean="0">
                <a:solidFill>
                  <a:srgbClr val="000000"/>
                </a:solidFill>
                <a:latin typeface="Times New Roman" pitchFamily="18" charset="0"/>
                <a:cs typeface="Times New Roman" pitchFamily="18" charset="0"/>
                <a:sym typeface="Wingdings 3"/>
              </a:rPr>
              <a:t>xanh</a:t>
            </a:r>
            <a:r>
              <a:rPr lang="en-SG" sz="2800" b="1" dirty="0" smtClean="0">
                <a:solidFill>
                  <a:srgbClr val="000000"/>
                </a:solidFill>
                <a:latin typeface="Times New Roman" pitchFamily="18" charset="0"/>
                <a:cs typeface="Times New Roman" pitchFamily="18" charset="0"/>
                <a:sym typeface="Wingdings 3"/>
              </a:rPr>
              <a:t>.</a:t>
            </a:r>
          </a:p>
          <a:p>
            <a:pPr marL="342900" indent="-342900">
              <a:lnSpc>
                <a:spcPct val="150000"/>
              </a:lnSpc>
              <a:buFontTx/>
              <a:buChar char="-"/>
            </a:pPr>
            <a:r>
              <a:rPr lang="en-SG" sz="2800" b="1" dirty="0" err="1" smtClean="0">
                <a:solidFill>
                  <a:srgbClr val="000000"/>
                </a:solidFill>
                <a:latin typeface="Times New Roman" pitchFamily="18" charset="0"/>
                <a:cs typeface="Times New Roman" pitchFamily="18" charset="0"/>
                <a:sym typeface="Wingdings 3"/>
              </a:rPr>
              <a:t>Dd</a:t>
            </a:r>
            <a:r>
              <a:rPr lang="en-SG" sz="2800" b="1" dirty="0" smtClean="0">
                <a:solidFill>
                  <a:srgbClr val="000000"/>
                </a:solidFill>
                <a:latin typeface="Times New Roman" pitchFamily="18" charset="0"/>
                <a:cs typeface="Times New Roman" pitchFamily="18" charset="0"/>
                <a:sym typeface="Wingdings 3"/>
              </a:rPr>
              <a:t> </a:t>
            </a:r>
            <a:r>
              <a:rPr lang="en-SG" sz="2800" b="1" dirty="0" err="1" smtClean="0">
                <a:solidFill>
                  <a:srgbClr val="000000"/>
                </a:solidFill>
                <a:latin typeface="Times New Roman" pitchFamily="18" charset="0"/>
                <a:cs typeface="Times New Roman" pitchFamily="18" charset="0"/>
                <a:sym typeface="Wingdings 3"/>
              </a:rPr>
              <a:t>phenolphtalein</a:t>
            </a:r>
            <a:r>
              <a:rPr lang="en-SG" sz="2800" b="1" dirty="0">
                <a:solidFill>
                  <a:srgbClr val="000000"/>
                </a:solidFill>
                <a:latin typeface="Times New Roman" pitchFamily="18" charset="0"/>
                <a:cs typeface="Times New Roman" pitchFamily="18" charset="0"/>
                <a:sym typeface="Wingdings 3"/>
              </a:rPr>
              <a:t> </a:t>
            </a:r>
            <a:r>
              <a:rPr lang="en-SG" sz="2800" b="1" dirty="0" err="1" smtClean="0">
                <a:solidFill>
                  <a:srgbClr val="000000"/>
                </a:solidFill>
                <a:latin typeface="Times New Roman" pitchFamily="18" charset="0"/>
                <a:cs typeface="Times New Roman" pitchFamily="18" charset="0"/>
                <a:sym typeface="Wingdings 3"/>
              </a:rPr>
              <a:t>không</a:t>
            </a:r>
            <a:r>
              <a:rPr lang="en-SG" sz="2800" b="1" dirty="0" smtClean="0">
                <a:solidFill>
                  <a:srgbClr val="000000"/>
                </a:solidFill>
                <a:latin typeface="Times New Roman" pitchFamily="18" charset="0"/>
                <a:cs typeface="Times New Roman" pitchFamily="18" charset="0"/>
                <a:sym typeface="Wingdings 3"/>
              </a:rPr>
              <a:t> </a:t>
            </a:r>
            <a:r>
              <a:rPr lang="en-SG" sz="2800" b="1" dirty="0" err="1" smtClean="0">
                <a:solidFill>
                  <a:srgbClr val="000000"/>
                </a:solidFill>
                <a:latin typeface="Times New Roman" pitchFamily="18" charset="0"/>
                <a:cs typeface="Times New Roman" pitchFamily="18" charset="0"/>
                <a:sym typeface="Wingdings 3"/>
              </a:rPr>
              <a:t>màu</a:t>
            </a:r>
            <a:r>
              <a:rPr lang="en-SG" sz="2800" b="1" dirty="0" smtClean="0">
                <a:solidFill>
                  <a:srgbClr val="000000"/>
                </a:solidFill>
                <a:latin typeface="Times New Roman" pitchFamily="18" charset="0"/>
                <a:cs typeface="Times New Roman" pitchFamily="18" charset="0"/>
                <a:sym typeface="Wingdings 3"/>
              </a:rPr>
              <a:t>  </a:t>
            </a:r>
            <a:r>
              <a:rPr lang="en-SG" sz="2800" b="1" dirty="0" err="1" smtClean="0">
                <a:solidFill>
                  <a:srgbClr val="000000"/>
                </a:solidFill>
                <a:latin typeface="Times New Roman" pitchFamily="18" charset="0"/>
                <a:cs typeface="Times New Roman" pitchFamily="18" charset="0"/>
                <a:sym typeface="Wingdings 3"/>
              </a:rPr>
              <a:t>đỏ</a:t>
            </a:r>
            <a:r>
              <a:rPr lang="en-SG" sz="2800" b="1" dirty="0" smtClean="0">
                <a:solidFill>
                  <a:srgbClr val="000000"/>
                </a:solidFill>
                <a:latin typeface="Times New Roman" pitchFamily="18" charset="0"/>
                <a:cs typeface="Times New Roman" pitchFamily="18" charset="0"/>
                <a:sym typeface="Wingdings 3"/>
              </a:rPr>
              <a:t>.</a:t>
            </a:r>
            <a:endParaRPr lang="en-US" sz="2800" b="1" dirty="0">
              <a:solidFill>
                <a:srgbClr val="000000"/>
              </a:solidFill>
              <a:latin typeface="Times New Roman" pitchFamily="18" charset="0"/>
              <a:cs typeface="Times New Roman" pitchFamily="18" charset="0"/>
            </a:endParaRPr>
          </a:p>
        </p:txBody>
      </p:sp>
      <p:pic>
        <p:nvPicPr>
          <p:cNvPr id="60" name="Picture 25" descr="book9"/>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0406" y="1459837"/>
            <a:ext cx="860070" cy="680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381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down)">
                                      <p:cBhvr>
                                        <p:cTn id="7" dur="500"/>
                                        <p:tgtEl>
                                          <p:spTgt spid="59"/>
                                        </p:tgtEl>
                                      </p:cBhvr>
                                    </p:animEffect>
                                  </p:childTnLst>
                                </p:cTn>
                              </p:par>
                              <p:par>
                                <p:cTn id="8" presetID="22" presetClass="entr" presetSubtype="4" fill="hold"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wipe(down)">
                                      <p:cBhvr>
                                        <p:cTn id="10"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7"/>
          <p:cNvSpPr txBox="1">
            <a:spLocks noChangeArrowheads="1"/>
          </p:cNvSpPr>
          <p:nvPr/>
        </p:nvSpPr>
        <p:spPr bwMode="auto">
          <a:xfrm>
            <a:off x="54330" y="547100"/>
            <a:ext cx="482247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600" b="1" i="1">
                <a:solidFill>
                  <a:schemeClr val="tx1"/>
                </a:solidFill>
                <a:latin typeface="VNI-Aptima" pitchFamily="2" charset="0"/>
              </a:defRPr>
            </a:lvl1pPr>
            <a:lvl2pPr marL="742950" indent="-285750" eaLnBrk="0" hangingPunct="0">
              <a:defRPr sz="3600" b="1" i="1">
                <a:solidFill>
                  <a:schemeClr val="tx1"/>
                </a:solidFill>
                <a:latin typeface="VNI-Aptima" pitchFamily="2" charset="0"/>
              </a:defRPr>
            </a:lvl2pPr>
            <a:lvl3pPr marL="1143000" indent="-228600" eaLnBrk="0" hangingPunct="0">
              <a:defRPr sz="3600" b="1" i="1">
                <a:solidFill>
                  <a:schemeClr val="tx1"/>
                </a:solidFill>
                <a:latin typeface="VNI-Aptima" pitchFamily="2" charset="0"/>
              </a:defRPr>
            </a:lvl3pPr>
            <a:lvl4pPr marL="1600200" indent="-228600" eaLnBrk="0" hangingPunct="0">
              <a:defRPr sz="3600" b="1" i="1">
                <a:solidFill>
                  <a:schemeClr val="tx1"/>
                </a:solidFill>
                <a:latin typeface="VNI-Aptima" pitchFamily="2" charset="0"/>
              </a:defRPr>
            </a:lvl4pPr>
            <a:lvl5pPr marL="2057400" indent="-228600" eaLnBrk="0" hangingPunct="0">
              <a:defRPr sz="3600" b="1" i="1">
                <a:solidFill>
                  <a:schemeClr val="tx1"/>
                </a:solidFill>
                <a:latin typeface="VNI-Aptima" pitchFamily="2" charset="0"/>
              </a:defRPr>
            </a:lvl5pPr>
            <a:lvl6pPr marL="2514600" indent="-228600" eaLnBrk="0" fontAlgn="base" hangingPunct="0">
              <a:spcBef>
                <a:spcPct val="0"/>
              </a:spcBef>
              <a:spcAft>
                <a:spcPct val="0"/>
              </a:spcAft>
              <a:defRPr sz="3600" b="1" i="1">
                <a:solidFill>
                  <a:schemeClr val="tx1"/>
                </a:solidFill>
                <a:latin typeface="VNI-Aptima" pitchFamily="2" charset="0"/>
              </a:defRPr>
            </a:lvl6pPr>
            <a:lvl7pPr marL="2971800" indent="-228600" eaLnBrk="0" fontAlgn="base" hangingPunct="0">
              <a:spcBef>
                <a:spcPct val="0"/>
              </a:spcBef>
              <a:spcAft>
                <a:spcPct val="0"/>
              </a:spcAft>
              <a:defRPr sz="3600" b="1" i="1">
                <a:solidFill>
                  <a:schemeClr val="tx1"/>
                </a:solidFill>
                <a:latin typeface="VNI-Aptima" pitchFamily="2" charset="0"/>
              </a:defRPr>
            </a:lvl7pPr>
            <a:lvl8pPr marL="3429000" indent="-228600" eaLnBrk="0" fontAlgn="base" hangingPunct="0">
              <a:spcBef>
                <a:spcPct val="0"/>
              </a:spcBef>
              <a:spcAft>
                <a:spcPct val="0"/>
              </a:spcAft>
              <a:defRPr sz="3600" b="1" i="1">
                <a:solidFill>
                  <a:schemeClr val="tx1"/>
                </a:solidFill>
                <a:latin typeface="VNI-Aptima" pitchFamily="2" charset="0"/>
              </a:defRPr>
            </a:lvl8pPr>
            <a:lvl9pPr marL="3886200" indent="-228600" eaLnBrk="0" fontAlgn="base" hangingPunct="0">
              <a:spcBef>
                <a:spcPct val="0"/>
              </a:spcBef>
              <a:spcAft>
                <a:spcPct val="0"/>
              </a:spcAft>
              <a:defRPr sz="3600" b="1" i="1">
                <a:solidFill>
                  <a:schemeClr val="tx1"/>
                </a:solidFill>
                <a:latin typeface="VNI-Aptima" pitchFamily="2" charset="0"/>
              </a:defRPr>
            </a:lvl9pPr>
          </a:lstStyle>
          <a:p>
            <a:pPr eaLnBrk="1" fontAlgn="base" hangingPunct="1">
              <a:spcBef>
                <a:spcPct val="50000"/>
              </a:spcBef>
              <a:spcAft>
                <a:spcPct val="0"/>
              </a:spcAft>
            </a:pPr>
            <a:r>
              <a:rPr lang="en-US" sz="2800" i="0" dirty="0" smtClean="0">
                <a:solidFill>
                  <a:srgbClr val="0000FF"/>
                </a:solidFill>
                <a:latin typeface="Times New Roman" pitchFamily="18" charset="0"/>
                <a:cs typeface="Times New Roman" pitchFamily="18" charset="0"/>
              </a:rPr>
              <a:t>II. </a:t>
            </a:r>
            <a:r>
              <a:rPr lang="en-US" sz="2800" i="0" u="sng" dirty="0" err="1" smtClean="0">
                <a:solidFill>
                  <a:srgbClr val="0000FF"/>
                </a:solidFill>
                <a:latin typeface="Times New Roman" pitchFamily="18" charset="0"/>
                <a:cs typeface="Times New Roman" pitchFamily="18" charset="0"/>
              </a:rPr>
              <a:t>TÍNH</a:t>
            </a:r>
            <a:r>
              <a:rPr lang="en-US" sz="2800" i="0" u="sng" dirty="0" smtClean="0">
                <a:solidFill>
                  <a:srgbClr val="0000FF"/>
                </a:solidFill>
                <a:latin typeface="Times New Roman" pitchFamily="18" charset="0"/>
                <a:cs typeface="Times New Roman" pitchFamily="18" charset="0"/>
              </a:rPr>
              <a:t> </a:t>
            </a:r>
            <a:r>
              <a:rPr lang="en-US" sz="2800" i="0" u="sng" dirty="0" err="1" smtClean="0">
                <a:solidFill>
                  <a:srgbClr val="0000FF"/>
                </a:solidFill>
                <a:latin typeface="Times New Roman" pitchFamily="18" charset="0"/>
                <a:cs typeface="Times New Roman" pitchFamily="18" charset="0"/>
              </a:rPr>
              <a:t>CHẤT</a:t>
            </a:r>
            <a:r>
              <a:rPr lang="en-US" sz="2800" i="0" u="sng" dirty="0" smtClean="0">
                <a:solidFill>
                  <a:srgbClr val="0000FF"/>
                </a:solidFill>
                <a:latin typeface="Times New Roman" pitchFamily="18" charset="0"/>
                <a:cs typeface="Times New Roman" pitchFamily="18" charset="0"/>
              </a:rPr>
              <a:t> </a:t>
            </a:r>
            <a:r>
              <a:rPr lang="en-US" sz="2800" i="0" u="sng" dirty="0" err="1" smtClean="0">
                <a:solidFill>
                  <a:srgbClr val="0000FF"/>
                </a:solidFill>
                <a:latin typeface="Times New Roman" pitchFamily="18" charset="0"/>
                <a:cs typeface="Times New Roman" pitchFamily="18" charset="0"/>
              </a:rPr>
              <a:t>HÓA</a:t>
            </a:r>
            <a:r>
              <a:rPr lang="en-US" sz="2800" i="0" u="sng" dirty="0" smtClean="0">
                <a:solidFill>
                  <a:srgbClr val="0000FF"/>
                </a:solidFill>
                <a:latin typeface="Times New Roman" pitchFamily="18" charset="0"/>
                <a:cs typeface="Times New Roman" pitchFamily="18" charset="0"/>
              </a:rPr>
              <a:t> </a:t>
            </a:r>
            <a:r>
              <a:rPr lang="en-US" sz="2800" i="0" u="sng" dirty="0" err="1" smtClean="0">
                <a:solidFill>
                  <a:srgbClr val="0000FF"/>
                </a:solidFill>
                <a:latin typeface="Times New Roman" pitchFamily="18" charset="0"/>
                <a:cs typeface="Times New Roman" pitchFamily="18" charset="0"/>
              </a:rPr>
              <a:t>HỌC</a:t>
            </a:r>
            <a:endParaRPr lang="en-US" sz="2800" i="0" u="sng" dirty="0" smtClean="0">
              <a:solidFill>
                <a:srgbClr val="0000FF"/>
              </a:solidFill>
              <a:latin typeface="Times New Roman" pitchFamily="18" charset="0"/>
              <a:cs typeface="Times New Roman" pitchFamily="18" charset="0"/>
            </a:endParaRPr>
          </a:p>
        </p:txBody>
      </p:sp>
      <p:sp>
        <p:nvSpPr>
          <p:cNvPr id="7" name="Line 5"/>
          <p:cNvSpPr>
            <a:spLocks noChangeShapeType="1"/>
          </p:cNvSpPr>
          <p:nvPr/>
        </p:nvSpPr>
        <p:spPr bwMode="auto">
          <a:xfrm>
            <a:off x="1" y="429125"/>
            <a:ext cx="9143999" cy="0"/>
          </a:xfrm>
          <a:prstGeom prst="line">
            <a:avLst/>
          </a:prstGeom>
          <a:noFill/>
          <a:ln w="28575">
            <a:solidFill>
              <a:srgbClr val="CC6600"/>
            </a:solidFill>
            <a:round/>
            <a:headEnd/>
            <a:tailEnd/>
          </a:ln>
          <a:effectLst>
            <a:outerShdw dist="35921" dir="2700000" algn="ctr" rotWithShape="0">
              <a:srgbClr val="808080">
                <a:alpha val="50000"/>
              </a:srgbClr>
            </a:outerShdw>
          </a:effectLst>
          <a:extLst>
            <a:ext uri="{909E8E84-426E-40DD-AFC4-6F175D3DCCD1}">
              <a14:hiddenFill xmlns:a14="http://schemas.microsoft.com/office/drawing/2010/main">
                <a:noFill/>
              </a14:hiddenFill>
            </a:ext>
          </a:extLst>
        </p:spPr>
        <p:txBody>
          <a:bodyPr wrap="none"/>
          <a:lstStyle/>
          <a:p>
            <a:pPr fontAlgn="base">
              <a:spcBef>
                <a:spcPct val="0"/>
              </a:spcBef>
              <a:spcAft>
                <a:spcPct val="0"/>
              </a:spcAft>
            </a:pPr>
            <a:endParaRPr lang="en-US" sz="3600" b="1" i="1" smtClean="0">
              <a:solidFill>
                <a:srgbClr val="393939"/>
              </a:solidFill>
              <a:latin typeface="VNI-Aptima" pitchFamily="2" charset="0"/>
            </a:endParaRPr>
          </a:p>
        </p:txBody>
      </p:sp>
      <p:sp>
        <p:nvSpPr>
          <p:cNvPr id="5" name="Rectangle 64"/>
          <p:cNvSpPr>
            <a:spLocks noChangeArrowheads="1"/>
          </p:cNvSpPr>
          <p:nvPr/>
        </p:nvSpPr>
        <p:spPr bwMode="auto">
          <a:xfrm>
            <a:off x="54330" y="1147265"/>
            <a:ext cx="752673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fontAlgn="base">
              <a:spcBef>
                <a:spcPct val="0"/>
              </a:spcBef>
              <a:spcAft>
                <a:spcPct val="0"/>
              </a:spcAft>
            </a:pPr>
            <a:r>
              <a:rPr lang="en-US" sz="2800" b="1" dirty="0" smtClean="0">
                <a:solidFill>
                  <a:srgbClr val="CC3300"/>
                </a:solidFill>
                <a:latin typeface="Times New Roman" pitchFamily="18" charset="0"/>
                <a:cs typeface="Times New Roman" pitchFamily="18" charset="0"/>
              </a:rPr>
              <a:t> </a:t>
            </a:r>
            <a:r>
              <a:rPr lang="en-US" sz="2800" b="1" dirty="0">
                <a:solidFill>
                  <a:srgbClr val="CC3300"/>
                </a:solidFill>
                <a:latin typeface="Times New Roman" pitchFamily="18" charset="0"/>
                <a:cs typeface="Times New Roman" pitchFamily="18" charset="0"/>
              </a:rPr>
              <a:t>2</a:t>
            </a:r>
            <a:r>
              <a:rPr lang="en-US" sz="2800" b="1" dirty="0" smtClean="0">
                <a:solidFill>
                  <a:srgbClr val="CC3300"/>
                </a:solidFill>
                <a:latin typeface="Times New Roman" pitchFamily="18" charset="0"/>
                <a:cs typeface="Times New Roman" pitchFamily="18" charset="0"/>
              </a:rPr>
              <a:t>. Dung </a:t>
            </a:r>
            <a:r>
              <a:rPr lang="en-US" sz="2800" b="1" dirty="0" err="1" smtClean="0">
                <a:solidFill>
                  <a:srgbClr val="CC3300"/>
                </a:solidFill>
                <a:latin typeface="Times New Roman" pitchFamily="18" charset="0"/>
                <a:cs typeface="Times New Roman" pitchFamily="18" charset="0"/>
              </a:rPr>
              <a:t>dịch</a:t>
            </a:r>
            <a:r>
              <a:rPr lang="en-US" sz="2800" b="1" dirty="0" smtClean="0">
                <a:solidFill>
                  <a:srgbClr val="CC3300"/>
                </a:solidFill>
                <a:latin typeface="Times New Roman" pitchFamily="18" charset="0"/>
                <a:cs typeface="Times New Roman" pitchFamily="18" charset="0"/>
              </a:rPr>
              <a:t> </a:t>
            </a:r>
            <a:r>
              <a:rPr lang="en-US" sz="2800" b="1" dirty="0" err="1" smtClean="0">
                <a:solidFill>
                  <a:srgbClr val="CC3300"/>
                </a:solidFill>
                <a:latin typeface="Times New Roman" pitchFamily="18" charset="0"/>
                <a:cs typeface="Times New Roman" pitchFamily="18" charset="0"/>
              </a:rPr>
              <a:t>NaOH</a:t>
            </a:r>
            <a:r>
              <a:rPr lang="en-US" sz="2800" b="1" dirty="0" smtClean="0">
                <a:solidFill>
                  <a:srgbClr val="CC3300"/>
                </a:solidFill>
                <a:latin typeface="Times New Roman" pitchFamily="18" charset="0"/>
                <a:cs typeface="Times New Roman" pitchFamily="18" charset="0"/>
              </a:rPr>
              <a:t> </a:t>
            </a:r>
            <a:r>
              <a:rPr lang="en-US" sz="2800" b="1" dirty="0" err="1" smtClean="0">
                <a:solidFill>
                  <a:srgbClr val="CC3300"/>
                </a:solidFill>
                <a:latin typeface="Times New Roman" pitchFamily="18" charset="0"/>
                <a:cs typeface="Times New Roman" pitchFamily="18" charset="0"/>
              </a:rPr>
              <a:t>tác</a:t>
            </a:r>
            <a:r>
              <a:rPr lang="en-US" sz="2800" b="1" dirty="0" smtClean="0">
                <a:solidFill>
                  <a:srgbClr val="CC3300"/>
                </a:solidFill>
                <a:latin typeface="Times New Roman" pitchFamily="18" charset="0"/>
                <a:cs typeface="Times New Roman" pitchFamily="18" charset="0"/>
              </a:rPr>
              <a:t> </a:t>
            </a:r>
            <a:r>
              <a:rPr lang="en-US" sz="2800" b="1" dirty="0" err="1" smtClean="0">
                <a:solidFill>
                  <a:srgbClr val="CC3300"/>
                </a:solidFill>
                <a:latin typeface="Times New Roman" pitchFamily="18" charset="0"/>
                <a:cs typeface="Times New Roman" pitchFamily="18" charset="0"/>
              </a:rPr>
              <a:t>dụng</a:t>
            </a:r>
            <a:r>
              <a:rPr lang="en-US" sz="2800" b="1" dirty="0" smtClean="0">
                <a:solidFill>
                  <a:srgbClr val="CC3300"/>
                </a:solidFill>
                <a:latin typeface="Times New Roman" pitchFamily="18" charset="0"/>
                <a:cs typeface="Times New Roman" pitchFamily="18" charset="0"/>
              </a:rPr>
              <a:t> </a:t>
            </a:r>
            <a:r>
              <a:rPr lang="en-US" sz="2800" b="1" dirty="0" err="1" smtClean="0">
                <a:solidFill>
                  <a:srgbClr val="CC3300"/>
                </a:solidFill>
                <a:latin typeface="Times New Roman" pitchFamily="18" charset="0"/>
                <a:cs typeface="Times New Roman" pitchFamily="18" charset="0"/>
              </a:rPr>
              <a:t>với</a:t>
            </a:r>
            <a:r>
              <a:rPr lang="en-US" sz="2800" b="1" dirty="0" smtClean="0">
                <a:solidFill>
                  <a:srgbClr val="CC3300"/>
                </a:solidFill>
                <a:latin typeface="Times New Roman" pitchFamily="18" charset="0"/>
                <a:cs typeface="Times New Roman" pitchFamily="18" charset="0"/>
              </a:rPr>
              <a:t> </a:t>
            </a:r>
            <a:r>
              <a:rPr lang="en-US" sz="2800" b="1" dirty="0" err="1" smtClean="0">
                <a:solidFill>
                  <a:srgbClr val="CC3300"/>
                </a:solidFill>
                <a:latin typeface="Times New Roman" pitchFamily="18" charset="0"/>
                <a:cs typeface="Times New Roman" pitchFamily="18" charset="0"/>
              </a:rPr>
              <a:t>axit</a:t>
            </a:r>
            <a:endParaRPr lang="en-US" sz="2800" b="1" dirty="0" smtClean="0">
              <a:solidFill>
                <a:srgbClr val="CC3300"/>
              </a:solidFill>
              <a:latin typeface="Times New Roman" pitchFamily="18" charset="0"/>
              <a:cs typeface="Times New Roman" pitchFamily="18" charset="0"/>
            </a:endParaRPr>
          </a:p>
        </p:txBody>
      </p:sp>
      <p:sp>
        <p:nvSpPr>
          <p:cNvPr id="8" name="Text Box 18"/>
          <p:cNvSpPr txBox="1">
            <a:spLocks noChangeArrowheads="1"/>
          </p:cNvSpPr>
          <p:nvPr/>
        </p:nvSpPr>
        <p:spPr bwMode="auto">
          <a:xfrm>
            <a:off x="193891" y="1754638"/>
            <a:ext cx="8873911"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fontAlgn="base">
              <a:lnSpc>
                <a:spcPct val="150000"/>
              </a:lnSpc>
              <a:spcAft>
                <a:spcPct val="0"/>
              </a:spcAft>
            </a:pPr>
            <a:r>
              <a:rPr lang="en-US" sz="2400" b="1" dirty="0" err="1" smtClean="0">
                <a:solidFill>
                  <a:srgbClr val="000000"/>
                </a:solidFill>
                <a:latin typeface="Times New Roman" pitchFamily="18" charset="0"/>
                <a:cs typeface="Times New Roman" pitchFamily="18" charset="0"/>
              </a:rPr>
              <a:t>TN3</a:t>
            </a:r>
            <a:r>
              <a:rPr lang="en-US" sz="2400" dirty="0" smtClean="0">
                <a:solidFill>
                  <a:srgbClr val="000000"/>
                </a:solidFill>
                <a:latin typeface="Times New Roman" pitchFamily="18" charset="0"/>
                <a:cs typeface="Times New Roman" pitchFamily="18" charset="0"/>
              </a:rPr>
              <a:t>: </a:t>
            </a:r>
          </a:p>
          <a:p>
            <a:pPr algn="just" fontAlgn="base">
              <a:lnSpc>
                <a:spcPct val="150000"/>
              </a:lnSpc>
              <a:spcAft>
                <a:spcPct val="0"/>
              </a:spcAft>
            </a:pP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Nhỏ</a:t>
            </a:r>
            <a:r>
              <a:rPr lang="en-US" sz="2400" dirty="0" smtClean="0">
                <a:solidFill>
                  <a:srgbClr val="000000"/>
                </a:solidFill>
                <a:latin typeface="Times New Roman" pitchFamily="18" charset="0"/>
                <a:cs typeface="Times New Roman" pitchFamily="18" charset="0"/>
              </a:rPr>
              <a:t> 1-2 ml  </a:t>
            </a:r>
            <a:r>
              <a:rPr lang="en-US" sz="2400" dirty="0" err="1" smtClean="0">
                <a:solidFill>
                  <a:srgbClr val="000000"/>
                </a:solidFill>
                <a:latin typeface="Times New Roman" pitchFamily="18" charset="0"/>
                <a:cs typeface="Times New Roman" pitchFamily="18" charset="0"/>
              </a:rPr>
              <a:t>dd</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NaOH</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vào</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ống</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nghiệm</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sau</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đó</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cho</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mẫu</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giấy</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quỳ</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tím</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vào</a:t>
            </a:r>
            <a:r>
              <a:rPr lang="en-US" sz="2400" dirty="0" smtClean="0">
                <a:solidFill>
                  <a:srgbClr val="000000"/>
                </a:solidFill>
                <a:latin typeface="Times New Roman" pitchFamily="18" charset="0"/>
                <a:cs typeface="Times New Roman" pitchFamily="18" charset="0"/>
              </a:rPr>
              <a:t>.</a:t>
            </a:r>
          </a:p>
          <a:p>
            <a:pPr marL="342900" indent="-342900" algn="just" fontAlgn="base">
              <a:lnSpc>
                <a:spcPct val="150000"/>
              </a:lnSpc>
              <a:spcAft>
                <a:spcPct val="0"/>
              </a:spcAft>
              <a:buFontTx/>
              <a:buChar char="-"/>
            </a:pPr>
            <a:r>
              <a:rPr lang="en-US" sz="2400" dirty="0" err="1" smtClean="0">
                <a:solidFill>
                  <a:srgbClr val="000000"/>
                </a:solidFill>
                <a:latin typeface="Times New Roman" pitchFamily="18" charset="0"/>
                <a:cs typeface="Times New Roman" pitchFamily="18" charset="0"/>
              </a:rPr>
              <a:t>Nhỏ</a:t>
            </a:r>
            <a:r>
              <a:rPr lang="en-US" sz="2400" dirty="0" smtClean="0">
                <a:solidFill>
                  <a:srgbClr val="000000"/>
                </a:solidFill>
                <a:latin typeface="Times New Roman" pitchFamily="18" charset="0"/>
                <a:cs typeface="Times New Roman" pitchFamily="18" charset="0"/>
              </a:rPr>
              <a:t> </a:t>
            </a:r>
            <a:r>
              <a:rPr lang="en-US" sz="2400" dirty="0">
                <a:solidFill>
                  <a:srgbClr val="000000"/>
                </a:solidFill>
                <a:latin typeface="Times New Roman" pitchFamily="18" charset="0"/>
                <a:cs typeface="Times New Roman" pitchFamily="18" charset="0"/>
              </a:rPr>
              <a:t>1-2 </a:t>
            </a:r>
            <a:r>
              <a:rPr lang="en-US" sz="2400" dirty="0" smtClean="0">
                <a:solidFill>
                  <a:srgbClr val="000000"/>
                </a:solidFill>
                <a:latin typeface="Times New Roman" pitchFamily="18" charset="0"/>
                <a:cs typeface="Times New Roman" pitchFamily="18" charset="0"/>
              </a:rPr>
              <a:t>ml  </a:t>
            </a:r>
            <a:r>
              <a:rPr lang="en-US" sz="2400" dirty="0" err="1">
                <a:solidFill>
                  <a:srgbClr val="000000"/>
                </a:solidFill>
                <a:latin typeface="Times New Roman" pitchFamily="18" charset="0"/>
                <a:cs typeface="Times New Roman" pitchFamily="18" charset="0"/>
              </a:rPr>
              <a:t>dd</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HCl</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vào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ống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nghiệm</a:t>
            </a:r>
            <a:r>
              <a:rPr lang="en-US" sz="2400" dirty="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trên</a:t>
            </a:r>
            <a:r>
              <a:rPr lang="en-US" sz="2400" dirty="0" smtClean="0">
                <a:solidFill>
                  <a:srgbClr val="000000"/>
                </a:solidFill>
                <a:latin typeface="Times New Roman" pitchFamily="18" charset="0"/>
                <a:cs typeface="Times New Roman" pitchFamily="18" charset="0"/>
              </a:rPr>
              <a:t>.</a:t>
            </a:r>
          </a:p>
          <a:p>
            <a:pPr marL="342900" indent="-342900" algn="just" fontAlgn="base">
              <a:lnSpc>
                <a:spcPct val="150000"/>
              </a:lnSpc>
              <a:spcAft>
                <a:spcPct val="0"/>
              </a:spcAft>
              <a:buFontTx/>
              <a:buChar char="-"/>
            </a:pPr>
            <a:r>
              <a:rPr lang="en-US" sz="2400" dirty="0" err="1" smtClean="0">
                <a:solidFill>
                  <a:srgbClr val="000000"/>
                </a:solidFill>
                <a:latin typeface="Times New Roman" pitchFamily="18" charset="0"/>
                <a:cs typeface="Times New Roman" pitchFamily="18" charset="0"/>
              </a:rPr>
              <a:t>Quan</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sát</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sự</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thay</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đổi</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màu</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sắc</a:t>
            </a:r>
            <a:r>
              <a:rPr lang="en-US" sz="2400" dirty="0">
                <a:solidFill>
                  <a:srgbClr val="000000"/>
                </a:solidFill>
                <a:latin typeface="Times New Roman" pitchFamily="18" charset="0"/>
                <a:cs typeface="Times New Roman" pitchFamily="18" charset="0"/>
              </a:rPr>
              <a:t>.</a:t>
            </a:r>
            <a:endParaRPr lang="en-US" sz="2400" dirty="0" smtClean="0">
              <a:solidFill>
                <a:srgbClr val="000000"/>
              </a:solidFill>
              <a:latin typeface="Times New Roman" pitchFamily="18" charset="0"/>
              <a:cs typeface="Times New Roman" pitchFamily="18" charset="0"/>
            </a:endParaRPr>
          </a:p>
        </p:txBody>
      </p:sp>
      <p:sp>
        <p:nvSpPr>
          <p:cNvPr id="9" name="AutoShape 37"/>
          <p:cNvSpPr>
            <a:spLocks/>
          </p:cNvSpPr>
          <p:nvPr/>
        </p:nvSpPr>
        <p:spPr bwMode="auto">
          <a:xfrm rot="16200000" flipH="1" flipV="1">
            <a:off x="4891209" y="5344886"/>
            <a:ext cx="1123950" cy="599021"/>
          </a:xfrm>
          <a:prstGeom prst="rightBracket">
            <a:avLst>
              <a:gd name="adj" fmla="val 32926"/>
            </a:avLst>
          </a:prstGeom>
          <a:noFill/>
          <a:ln w="57150">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grpSp>
        <p:nvGrpSpPr>
          <p:cNvPr id="11" name="Group 23"/>
          <p:cNvGrpSpPr>
            <a:grpSpLocks/>
          </p:cNvGrpSpPr>
          <p:nvPr/>
        </p:nvGrpSpPr>
        <p:grpSpPr bwMode="auto">
          <a:xfrm>
            <a:off x="5504506" y="4253747"/>
            <a:ext cx="490538" cy="920750"/>
            <a:chOff x="836" y="2519"/>
            <a:chExt cx="309" cy="580"/>
          </a:xfrm>
        </p:grpSpPr>
        <p:sp>
          <p:nvSpPr>
            <p:cNvPr id="12" name="Oval 24"/>
            <p:cNvSpPr>
              <a:spLocks noChangeArrowheads="1"/>
            </p:cNvSpPr>
            <p:nvPr/>
          </p:nvSpPr>
          <p:spPr bwMode="auto">
            <a:xfrm rot="2269883" flipV="1">
              <a:off x="1067" y="2519"/>
              <a:ext cx="70" cy="148"/>
            </a:xfrm>
            <a:prstGeom prst="ellipse">
              <a:avLst/>
            </a:prstGeom>
            <a:noFill/>
            <a:ln w="9525">
              <a:solidFill>
                <a:schemeClr val="tx1"/>
              </a:solidFill>
              <a:round/>
              <a:headEnd/>
              <a:tailEnd/>
            </a:ln>
            <a:effectLst/>
            <a:extLst>
              <a:ext uri="{909E8E84-426E-40DD-AFC4-6F175D3DCCD1}">
                <a14:hiddenFill xmlns:a14="http://schemas.microsoft.com/office/drawing/2010/main">
                  <a:solidFill>
                    <a:srgbClr val="FF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13" name="Rectangle 25"/>
            <p:cNvSpPr>
              <a:spLocks noChangeArrowheads="1"/>
            </p:cNvSpPr>
            <p:nvPr/>
          </p:nvSpPr>
          <p:spPr bwMode="auto">
            <a:xfrm rot="2269883" flipV="1">
              <a:off x="1018" y="2602"/>
              <a:ext cx="119" cy="4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14" name="AutoShape 26"/>
            <p:cNvSpPr>
              <a:spLocks/>
            </p:cNvSpPr>
            <p:nvPr/>
          </p:nvSpPr>
          <p:spPr bwMode="auto">
            <a:xfrm rot="-3130117" flipH="1" flipV="1">
              <a:off x="821" y="2734"/>
              <a:ext cx="299" cy="55"/>
            </a:xfrm>
            <a:prstGeom prst="rightBracket">
              <a:avLst>
                <a:gd name="adj" fmla="val 50000"/>
              </a:avLst>
            </a:prstGeom>
            <a:noFill/>
            <a:ln w="9525">
              <a:solidFill>
                <a:schemeClr val="tx1"/>
              </a:solidFill>
              <a:round/>
              <a:headEnd/>
              <a:tailEnd/>
            </a:ln>
            <a:effectLst/>
            <a:extLst>
              <a:ext uri="{909E8E84-426E-40DD-AFC4-6F175D3DCCD1}">
                <a14:hiddenFill xmlns:a14="http://schemas.microsoft.com/office/drawing/2010/main">
                  <a:solidFill>
                    <a:srgbClr val="FF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fontAlgn="base">
                <a:spcBef>
                  <a:spcPct val="0"/>
                </a:spcBef>
                <a:spcAft>
                  <a:spcPct val="0"/>
                </a:spcAft>
              </a:pPr>
              <a:endParaRPr lang="en-US" sz="2000" smtClean="0">
                <a:solidFill>
                  <a:srgbClr val="99CC00"/>
                </a:solidFill>
                <a:latin typeface=".VnCentury Schoolbook" pitchFamily="34" charset="0"/>
              </a:endParaRPr>
            </a:p>
          </p:txBody>
        </p:sp>
        <p:sp>
          <p:nvSpPr>
            <p:cNvPr id="15" name="Oval 27"/>
            <p:cNvSpPr>
              <a:spLocks noChangeArrowheads="1"/>
            </p:cNvSpPr>
            <p:nvPr/>
          </p:nvSpPr>
          <p:spPr bwMode="auto">
            <a:xfrm rot="-2863579">
              <a:off x="1039" y="2551"/>
              <a:ext cx="132" cy="81"/>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16" name="Rectangle 28"/>
            <p:cNvSpPr>
              <a:spLocks noChangeArrowheads="1"/>
            </p:cNvSpPr>
            <p:nvPr/>
          </p:nvSpPr>
          <p:spPr bwMode="auto">
            <a:xfrm rot="2155382">
              <a:off x="1024" y="2593"/>
              <a:ext cx="117" cy="55"/>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17" name="Line 29"/>
            <p:cNvSpPr>
              <a:spLocks noChangeShapeType="1"/>
            </p:cNvSpPr>
            <p:nvPr/>
          </p:nvSpPr>
          <p:spPr bwMode="auto">
            <a:xfrm flipV="1">
              <a:off x="952" y="2748"/>
              <a:ext cx="56" cy="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000000"/>
                </a:solidFill>
              </a:endParaRPr>
            </a:p>
          </p:txBody>
        </p:sp>
        <p:sp>
          <p:nvSpPr>
            <p:cNvPr id="18" name="Line 30"/>
            <p:cNvSpPr>
              <a:spLocks noChangeShapeType="1"/>
            </p:cNvSpPr>
            <p:nvPr/>
          </p:nvSpPr>
          <p:spPr bwMode="auto">
            <a:xfrm flipV="1">
              <a:off x="912" y="2820"/>
              <a:ext cx="24" cy="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000000"/>
                </a:solidFill>
              </a:endParaRPr>
            </a:p>
          </p:txBody>
        </p:sp>
        <p:sp>
          <p:nvSpPr>
            <p:cNvPr id="19" name="Oval 31"/>
            <p:cNvSpPr>
              <a:spLocks noChangeArrowheads="1"/>
            </p:cNvSpPr>
            <p:nvPr/>
          </p:nvSpPr>
          <p:spPr bwMode="auto">
            <a:xfrm>
              <a:off x="842" y="2881"/>
              <a:ext cx="28" cy="8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20" name="Oval 32"/>
            <p:cNvSpPr>
              <a:spLocks noChangeArrowheads="1"/>
            </p:cNvSpPr>
            <p:nvPr/>
          </p:nvSpPr>
          <p:spPr bwMode="auto">
            <a:xfrm>
              <a:off x="836" y="3013"/>
              <a:ext cx="28" cy="8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grpSp>
      <p:cxnSp>
        <p:nvCxnSpPr>
          <p:cNvPr id="21" name="Straight Connector 20"/>
          <p:cNvCxnSpPr>
            <a:endCxn id="22" idx="0"/>
          </p:cNvCxnSpPr>
          <p:nvPr/>
        </p:nvCxnSpPr>
        <p:spPr>
          <a:xfrm flipH="1">
            <a:off x="4303816" y="5808122"/>
            <a:ext cx="1306239" cy="435782"/>
          </a:xfrm>
          <a:prstGeom prst="line">
            <a:avLst/>
          </a:prstGeom>
        </p:spPr>
        <p:style>
          <a:lnRef idx="1">
            <a:schemeClr val="dk1"/>
          </a:lnRef>
          <a:fillRef idx="0">
            <a:schemeClr val="dk1"/>
          </a:fillRef>
          <a:effectRef idx="0">
            <a:schemeClr val="dk1"/>
          </a:effectRef>
          <a:fontRef idx="minor">
            <a:schemeClr val="tx1"/>
          </a:fontRef>
        </p:style>
      </p:cxnSp>
      <p:sp>
        <p:nvSpPr>
          <p:cNvPr id="22" name="Text Box 38"/>
          <p:cNvSpPr txBox="1">
            <a:spLocks noChangeArrowheads="1"/>
          </p:cNvSpPr>
          <p:nvPr/>
        </p:nvSpPr>
        <p:spPr bwMode="auto">
          <a:xfrm>
            <a:off x="3351316" y="6243904"/>
            <a:ext cx="1905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20000"/>
              </a:spcBef>
              <a:spcAft>
                <a:spcPct val="0"/>
              </a:spcAft>
            </a:pPr>
            <a:r>
              <a:rPr lang="en-US" sz="2400" dirty="0" err="1" smtClean="0">
                <a:solidFill>
                  <a:srgbClr val="FF0000"/>
                </a:solidFill>
                <a:latin typeface="Times New Roman" pitchFamily="18" charset="0"/>
                <a:cs typeface="Times New Roman" pitchFamily="18" charset="0"/>
              </a:rPr>
              <a:t>Giấy</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quỳ</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tím</a:t>
            </a:r>
            <a:endParaRPr lang="en-US" sz="2400" baseline="-25000" dirty="0" smtClean="0">
              <a:solidFill>
                <a:srgbClr val="FF0000"/>
              </a:solidFill>
              <a:latin typeface="Times New Roman" pitchFamily="18" charset="0"/>
              <a:cs typeface="Times New Roman" pitchFamily="18" charset="0"/>
            </a:endParaRPr>
          </a:p>
        </p:txBody>
      </p:sp>
      <p:sp>
        <p:nvSpPr>
          <p:cNvPr id="23" name="Text Box 38"/>
          <p:cNvSpPr txBox="1">
            <a:spLocks noChangeArrowheads="1"/>
          </p:cNvSpPr>
          <p:nvPr/>
        </p:nvSpPr>
        <p:spPr bwMode="auto">
          <a:xfrm>
            <a:off x="5953495" y="4014768"/>
            <a:ext cx="112871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20000"/>
              </a:spcBef>
              <a:spcAft>
                <a:spcPct val="0"/>
              </a:spcAft>
            </a:pPr>
            <a:r>
              <a:rPr lang="en-US" sz="2000" b="1" dirty="0" err="1" smtClean="0">
                <a:solidFill>
                  <a:srgbClr val="333399"/>
                </a:solidFill>
                <a:latin typeface="Times New Roman" pitchFamily="18" charset="0"/>
                <a:cs typeface="Times New Roman" pitchFamily="18" charset="0"/>
              </a:rPr>
              <a:t>HCl</a:t>
            </a:r>
            <a:r>
              <a:rPr lang="en-US" sz="2000" b="1" baseline="-25000" dirty="0" err="1" smtClean="0">
                <a:solidFill>
                  <a:srgbClr val="333399"/>
                </a:solidFill>
                <a:latin typeface="Times New Roman" pitchFamily="18" charset="0"/>
                <a:cs typeface="Times New Roman" pitchFamily="18" charset="0"/>
              </a:rPr>
              <a:t>dd</a:t>
            </a:r>
            <a:endParaRPr lang="en-US" sz="2000" b="1" baseline="-25000" dirty="0" smtClean="0">
              <a:solidFill>
                <a:srgbClr val="333399"/>
              </a:solidFill>
              <a:latin typeface="Times New Roman" pitchFamily="18" charset="0"/>
              <a:cs typeface="Times New Roman" pitchFamily="18" charset="0"/>
            </a:endParaRPr>
          </a:p>
        </p:txBody>
      </p:sp>
      <p:sp>
        <p:nvSpPr>
          <p:cNvPr id="25" name="Line 49"/>
          <p:cNvSpPr>
            <a:spLocks noChangeShapeType="1"/>
          </p:cNvSpPr>
          <p:nvPr/>
        </p:nvSpPr>
        <p:spPr bwMode="auto">
          <a:xfrm flipV="1">
            <a:off x="5312014" y="5712095"/>
            <a:ext cx="225965" cy="7320"/>
          </a:xfrm>
          <a:prstGeom prst="line">
            <a:avLst/>
          </a:prstGeom>
          <a:noFill/>
          <a:ln w="9525" cap="rnd">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000000"/>
              </a:solidFill>
            </a:endParaRPr>
          </a:p>
        </p:txBody>
      </p:sp>
      <p:sp>
        <p:nvSpPr>
          <p:cNvPr id="27" name="Line 49"/>
          <p:cNvSpPr>
            <a:spLocks noChangeShapeType="1"/>
          </p:cNvSpPr>
          <p:nvPr/>
        </p:nvSpPr>
        <p:spPr bwMode="auto">
          <a:xfrm flipV="1">
            <a:off x="5384089" y="5988809"/>
            <a:ext cx="225965" cy="0"/>
          </a:xfrm>
          <a:prstGeom prst="line">
            <a:avLst/>
          </a:prstGeom>
          <a:noFill/>
          <a:ln w="9525" cap="rnd">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000000"/>
              </a:solidFill>
            </a:endParaRPr>
          </a:p>
        </p:txBody>
      </p:sp>
      <p:sp>
        <p:nvSpPr>
          <p:cNvPr id="26" name="WordArt 13"/>
          <p:cNvSpPr>
            <a:spLocks noChangeArrowheads="1" noChangeShapeType="1" noTextEdit="1"/>
          </p:cNvSpPr>
          <p:nvPr/>
        </p:nvSpPr>
        <p:spPr bwMode="auto">
          <a:xfrm>
            <a:off x="1" y="36094"/>
            <a:ext cx="9143999" cy="344905"/>
          </a:xfrm>
          <a:prstGeom prst="rect">
            <a:avLst/>
          </a:prstGeom>
        </p:spPr>
        <p:txBody>
          <a:bodyPr wrap="none" fromWordArt="1">
            <a:prstTxWarp prst="textWave1">
              <a:avLst>
                <a:gd name="adj1" fmla="val 3741"/>
                <a:gd name="adj2" fmla="val -583"/>
              </a:avLst>
            </a:prstTxWarp>
            <a:scene3d>
              <a:camera prst="legacyObliqueBottomLeft"/>
              <a:lightRig rig="legacyFlat3" dir="t"/>
            </a:scene3d>
            <a:sp3d extrusionH="74600" prstMaterial="legacyMatte">
              <a:extrusionClr>
                <a:srgbClr val="CC6600"/>
              </a:extrusionClr>
            </a:sp3d>
          </a:bodyPr>
          <a:lstStyle/>
          <a:p>
            <a:pPr algn="ctr" fontAlgn="base">
              <a:spcBef>
                <a:spcPct val="0"/>
              </a:spcBef>
              <a:spcAft>
                <a:spcPct val="0"/>
              </a:spcAft>
            </a:pPr>
            <a:r>
              <a:rPr lang="en-US" sz="3600" b="1" kern="10" dirty="0" smtClean="0">
                <a:ln w="9525">
                  <a:round/>
                  <a:headEnd/>
                  <a:tailEnd/>
                </a:ln>
                <a:solidFill>
                  <a:srgbClr val="FF0000"/>
                </a:solidFill>
                <a:latin typeface="Times New Roman" pitchFamily="18" charset="0"/>
                <a:cs typeface="Times New Roman" pitchFamily="18" charset="0"/>
              </a:rPr>
              <a:t>BÀI 8: </a:t>
            </a:r>
            <a:r>
              <a:rPr lang="vi-VN" sz="3600" b="1" kern="10" dirty="0" smtClean="0">
                <a:ln w="9525">
                  <a:round/>
                  <a:headEnd/>
                  <a:tailEnd/>
                </a:ln>
                <a:solidFill>
                  <a:srgbClr val="FF0000"/>
                </a:solidFill>
                <a:latin typeface="Times New Roman" pitchFamily="18" charset="0"/>
                <a:cs typeface="Times New Roman" pitchFamily="18" charset="0"/>
              </a:rPr>
              <a:t>MỘT SỐ BAZƠ QUAN TRỌNG</a:t>
            </a:r>
            <a:r>
              <a:rPr lang="en-US" sz="3600" b="1" kern="10" dirty="0" smtClean="0">
                <a:ln w="9525">
                  <a:round/>
                  <a:headEnd/>
                  <a:tailEnd/>
                </a:ln>
                <a:solidFill>
                  <a:srgbClr val="FF0000"/>
                </a:solidFill>
                <a:latin typeface="Times New Roman" pitchFamily="18" charset="0"/>
                <a:cs typeface="Times New Roman" pitchFamily="18" charset="0"/>
              </a:rPr>
              <a:t> - </a:t>
            </a:r>
            <a:r>
              <a:rPr lang="en-US" sz="3600" b="1" kern="10" dirty="0" err="1" smtClean="0">
                <a:ln w="9525">
                  <a:round/>
                  <a:headEnd/>
                  <a:tailEnd/>
                </a:ln>
                <a:solidFill>
                  <a:srgbClr val="FF0000"/>
                </a:solidFill>
                <a:latin typeface="Times New Roman" pitchFamily="18" charset="0"/>
                <a:cs typeface="Times New Roman" pitchFamily="18" charset="0"/>
              </a:rPr>
              <a:t>NaOH</a:t>
            </a:r>
            <a:endParaRPr lang="en-US" sz="3600" b="1" kern="10" dirty="0" smtClean="0">
              <a:ln w="9525">
                <a:round/>
                <a:headEnd/>
                <a:tailEnd/>
              </a:ln>
              <a:solidFill>
                <a:srgbClr val="FF0000"/>
              </a:solidFill>
              <a:latin typeface="Times New Roman" pitchFamily="18" charset="0"/>
              <a:cs typeface="Times New Roman" pitchFamily="18" charset="0"/>
            </a:endParaRPr>
          </a:p>
        </p:txBody>
      </p:sp>
      <p:sp>
        <p:nvSpPr>
          <p:cNvPr id="30" name="Text Box 60"/>
          <p:cNvSpPr txBox="1">
            <a:spLocks noChangeArrowheads="1"/>
          </p:cNvSpPr>
          <p:nvPr/>
        </p:nvSpPr>
        <p:spPr bwMode="auto">
          <a:xfrm>
            <a:off x="5752124" y="5862087"/>
            <a:ext cx="11287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en-US" sz="2000" b="1" dirty="0" err="1">
                <a:solidFill>
                  <a:srgbClr val="333399"/>
                </a:solidFill>
                <a:latin typeface="Times New Roman" pitchFamily="18" charset="0"/>
                <a:cs typeface="Times New Roman" pitchFamily="18" charset="0"/>
              </a:rPr>
              <a:t>NaOH</a:t>
            </a:r>
            <a:r>
              <a:rPr lang="en-US" sz="2000" b="1" baseline="-25000" dirty="0" err="1">
                <a:solidFill>
                  <a:srgbClr val="333399"/>
                </a:solidFill>
                <a:latin typeface="Times New Roman" pitchFamily="18" charset="0"/>
                <a:cs typeface="Times New Roman" pitchFamily="18" charset="0"/>
              </a:rPr>
              <a:t>dd</a:t>
            </a:r>
            <a:endParaRPr lang="en-US" sz="2000" b="1" baseline="-25000" dirty="0">
              <a:solidFill>
                <a:srgbClr val="333399"/>
              </a:solidFill>
              <a:latin typeface="Times New Roman" pitchFamily="18" charset="0"/>
              <a:cs typeface="Times New Roman" pitchFamily="18" charset="0"/>
            </a:endParaRPr>
          </a:p>
        </p:txBody>
      </p:sp>
      <p:sp>
        <p:nvSpPr>
          <p:cNvPr id="31" name="AutoShape 37"/>
          <p:cNvSpPr>
            <a:spLocks/>
          </p:cNvSpPr>
          <p:nvPr/>
        </p:nvSpPr>
        <p:spPr bwMode="auto">
          <a:xfrm rot="16200000" flipH="1" flipV="1">
            <a:off x="7290969" y="5371141"/>
            <a:ext cx="1123950" cy="543761"/>
          </a:xfrm>
          <a:prstGeom prst="rightBracket">
            <a:avLst>
              <a:gd name="adj" fmla="val 32926"/>
            </a:avLst>
          </a:prstGeom>
          <a:noFill/>
          <a:ln w="57150">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solidFill>
                <a:srgbClr val="000000"/>
              </a:solidFill>
            </a:endParaRPr>
          </a:p>
        </p:txBody>
      </p:sp>
      <p:sp>
        <p:nvSpPr>
          <p:cNvPr id="32" name="Line 50"/>
          <p:cNvSpPr>
            <a:spLocks noChangeShapeType="1"/>
          </p:cNvSpPr>
          <p:nvPr/>
        </p:nvSpPr>
        <p:spPr bwMode="auto">
          <a:xfrm>
            <a:off x="7988299" y="5646197"/>
            <a:ext cx="76200" cy="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33" name="Line 52"/>
          <p:cNvSpPr>
            <a:spLocks noChangeShapeType="1"/>
          </p:cNvSpPr>
          <p:nvPr/>
        </p:nvSpPr>
        <p:spPr bwMode="auto">
          <a:xfrm>
            <a:off x="7988299" y="5808122"/>
            <a:ext cx="76200" cy="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34" name="Line 54"/>
          <p:cNvSpPr>
            <a:spLocks noChangeShapeType="1"/>
          </p:cNvSpPr>
          <p:nvPr/>
        </p:nvSpPr>
        <p:spPr bwMode="auto">
          <a:xfrm>
            <a:off x="7964487" y="6051010"/>
            <a:ext cx="76200" cy="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35" name="Line 55"/>
          <p:cNvSpPr>
            <a:spLocks noChangeShapeType="1"/>
          </p:cNvSpPr>
          <p:nvPr/>
        </p:nvSpPr>
        <p:spPr bwMode="auto">
          <a:xfrm>
            <a:off x="7826374" y="5889085"/>
            <a:ext cx="76200" cy="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36" name="Line 56"/>
          <p:cNvSpPr>
            <a:spLocks noChangeShapeType="1"/>
          </p:cNvSpPr>
          <p:nvPr/>
        </p:nvSpPr>
        <p:spPr bwMode="auto">
          <a:xfrm>
            <a:off x="7826374" y="5722397"/>
            <a:ext cx="76200" cy="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37" name="AutoShape 57"/>
          <p:cNvSpPr>
            <a:spLocks noChangeArrowheads="1"/>
          </p:cNvSpPr>
          <p:nvPr/>
        </p:nvSpPr>
        <p:spPr bwMode="auto">
          <a:xfrm>
            <a:off x="6683131" y="5665247"/>
            <a:ext cx="285750" cy="285750"/>
          </a:xfrm>
          <a:prstGeom prst="rightArrow">
            <a:avLst>
              <a:gd name="adj1" fmla="val 50000"/>
              <a:gd name="adj2" fmla="val 25000"/>
            </a:avLst>
          </a:prstGeom>
          <a:solidFill>
            <a:srgbClr val="0000FF"/>
          </a:solidFill>
          <a:ln w="9525" algn="ctr">
            <a:solidFill>
              <a:srgbClr val="0000FF"/>
            </a:solidFill>
            <a:miter lim="800000"/>
            <a:headEnd/>
            <a:tailEnd/>
          </a:ln>
        </p:spPr>
        <p:txBody>
          <a:bodyPr wrap="none" anchor="ctr"/>
          <a:lstStyle/>
          <a:p>
            <a:pPr algn="ctr"/>
            <a:endParaRPr lang="vi-VN" sz="2000">
              <a:solidFill>
                <a:srgbClr val="CC3300"/>
              </a:solidFill>
            </a:endParaRPr>
          </a:p>
        </p:txBody>
      </p:sp>
      <p:sp>
        <p:nvSpPr>
          <p:cNvPr id="38" name="Text Box 60"/>
          <p:cNvSpPr txBox="1">
            <a:spLocks noChangeArrowheads="1"/>
          </p:cNvSpPr>
          <p:nvPr/>
        </p:nvSpPr>
        <p:spPr bwMode="auto">
          <a:xfrm>
            <a:off x="8064764" y="5889085"/>
            <a:ext cx="11287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en-US" sz="2000" b="1" dirty="0" err="1" smtClean="0">
                <a:solidFill>
                  <a:srgbClr val="333399"/>
                </a:solidFill>
                <a:latin typeface="Times New Roman" pitchFamily="18" charset="0"/>
                <a:cs typeface="Times New Roman" pitchFamily="18" charset="0"/>
              </a:rPr>
              <a:t>NaCl</a:t>
            </a:r>
            <a:r>
              <a:rPr lang="en-US" sz="2000" b="1" baseline="-25000" dirty="0" err="1" smtClean="0">
                <a:solidFill>
                  <a:srgbClr val="333399"/>
                </a:solidFill>
                <a:latin typeface="Times New Roman" pitchFamily="18" charset="0"/>
                <a:cs typeface="Times New Roman" pitchFamily="18" charset="0"/>
              </a:rPr>
              <a:t>dd</a:t>
            </a:r>
            <a:endParaRPr lang="en-US" sz="2000" b="1" baseline="-25000" dirty="0">
              <a:solidFill>
                <a:srgbClr val="333399"/>
              </a:solidFill>
              <a:latin typeface="Times New Roman" pitchFamily="18" charset="0"/>
              <a:cs typeface="Times New Roman" pitchFamily="18" charset="0"/>
            </a:endParaRPr>
          </a:p>
        </p:txBody>
      </p:sp>
      <p:sp>
        <p:nvSpPr>
          <p:cNvPr id="40" name="Freeform 3"/>
          <p:cNvSpPr>
            <a:spLocks/>
          </p:cNvSpPr>
          <p:nvPr/>
        </p:nvSpPr>
        <p:spPr bwMode="auto">
          <a:xfrm rot="20097701">
            <a:off x="5320945" y="5739825"/>
            <a:ext cx="430621" cy="352164"/>
          </a:xfrm>
          <a:custGeom>
            <a:avLst/>
            <a:gdLst>
              <a:gd name="T0" fmla="*/ 288 w 1800"/>
              <a:gd name="T1" fmla="*/ 420 h 972"/>
              <a:gd name="T2" fmla="*/ 1500 w 1800"/>
              <a:gd name="T3" fmla="*/ 0 h 972"/>
              <a:gd name="T4" fmla="*/ 1692 w 1800"/>
              <a:gd name="T5" fmla="*/ 156 h 972"/>
              <a:gd name="T6" fmla="*/ 1800 w 1800"/>
              <a:gd name="T7" fmla="*/ 300 h 972"/>
              <a:gd name="T8" fmla="*/ 0 w 1800"/>
              <a:gd name="T9" fmla="*/ 972 h 972"/>
              <a:gd name="T10" fmla="*/ 144 w 1800"/>
              <a:gd name="T11" fmla="*/ 816 h 972"/>
              <a:gd name="T12" fmla="*/ 108 w 1800"/>
              <a:gd name="T13" fmla="*/ 660 h 972"/>
              <a:gd name="T14" fmla="*/ 180 w 1800"/>
              <a:gd name="T15" fmla="*/ 624 h 972"/>
              <a:gd name="T16" fmla="*/ 156 w 1800"/>
              <a:gd name="T17" fmla="*/ 516 h 972"/>
              <a:gd name="T18" fmla="*/ 288 w 1800"/>
              <a:gd name="T19" fmla="*/ 420 h 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00" h="972">
                <a:moveTo>
                  <a:pt x="288" y="420"/>
                </a:moveTo>
                <a:lnTo>
                  <a:pt x="1500" y="0"/>
                </a:lnTo>
                <a:lnTo>
                  <a:pt x="1692" y="156"/>
                </a:lnTo>
                <a:lnTo>
                  <a:pt x="1800" y="300"/>
                </a:lnTo>
                <a:lnTo>
                  <a:pt x="0" y="972"/>
                </a:lnTo>
                <a:lnTo>
                  <a:pt x="144" y="816"/>
                </a:lnTo>
                <a:lnTo>
                  <a:pt x="108" y="660"/>
                </a:lnTo>
                <a:lnTo>
                  <a:pt x="180" y="624"/>
                </a:lnTo>
                <a:lnTo>
                  <a:pt x="156" y="516"/>
                </a:lnTo>
                <a:lnTo>
                  <a:pt x="288" y="420"/>
                </a:lnTo>
                <a:close/>
              </a:path>
            </a:pathLst>
          </a:custGeom>
          <a:solidFill>
            <a:schemeClr val="accent2"/>
          </a:solidFill>
          <a:ln>
            <a:noFill/>
          </a:ln>
          <a:effectLst/>
          <a:extLst/>
        </p:spPr>
        <p:txBody>
          <a:bodyPr/>
          <a:lstStyle/>
          <a:p>
            <a:endParaRPr lang="en-US">
              <a:solidFill>
                <a:srgbClr val="000000"/>
              </a:solidFill>
            </a:endParaRPr>
          </a:p>
        </p:txBody>
      </p:sp>
      <p:sp>
        <p:nvSpPr>
          <p:cNvPr id="42" name="Freeform 3"/>
          <p:cNvSpPr>
            <a:spLocks/>
          </p:cNvSpPr>
          <p:nvPr/>
        </p:nvSpPr>
        <p:spPr bwMode="auto">
          <a:xfrm rot="18204129">
            <a:off x="7648168" y="5740431"/>
            <a:ext cx="466417" cy="334391"/>
          </a:xfrm>
          <a:custGeom>
            <a:avLst/>
            <a:gdLst>
              <a:gd name="T0" fmla="*/ 288 w 1800"/>
              <a:gd name="T1" fmla="*/ 420 h 972"/>
              <a:gd name="T2" fmla="*/ 1500 w 1800"/>
              <a:gd name="T3" fmla="*/ 0 h 972"/>
              <a:gd name="T4" fmla="*/ 1692 w 1800"/>
              <a:gd name="T5" fmla="*/ 156 h 972"/>
              <a:gd name="T6" fmla="*/ 1800 w 1800"/>
              <a:gd name="T7" fmla="*/ 300 h 972"/>
              <a:gd name="T8" fmla="*/ 0 w 1800"/>
              <a:gd name="T9" fmla="*/ 972 h 972"/>
              <a:gd name="T10" fmla="*/ 144 w 1800"/>
              <a:gd name="T11" fmla="*/ 816 h 972"/>
              <a:gd name="T12" fmla="*/ 108 w 1800"/>
              <a:gd name="T13" fmla="*/ 660 h 972"/>
              <a:gd name="T14" fmla="*/ 180 w 1800"/>
              <a:gd name="T15" fmla="*/ 624 h 972"/>
              <a:gd name="T16" fmla="*/ 156 w 1800"/>
              <a:gd name="T17" fmla="*/ 516 h 972"/>
              <a:gd name="T18" fmla="*/ 288 w 1800"/>
              <a:gd name="T19" fmla="*/ 420 h 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00" h="972">
                <a:moveTo>
                  <a:pt x="288" y="420"/>
                </a:moveTo>
                <a:lnTo>
                  <a:pt x="1500" y="0"/>
                </a:lnTo>
                <a:lnTo>
                  <a:pt x="1692" y="156"/>
                </a:lnTo>
                <a:lnTo>
                  <a:pt x="1800" y="300"/>
                </a:lnTo>
                <a:lnTo>
                  <a:pt x="0" y="972"/>
                </a:lnTo>
                <a:lnTo>
                  <a:pt x="144" y="816"/>
                </a:lnTo>
                <a:lnTo>
                  <a:pt x="108" y="660"/>
                </a:lnTo>
                <a:lnTo>
                  <a:pt x="180" y="624"/>
                </a:lnTo>
                <a:lnTo>
                  <a:pt x="156" y="516"/>
                </a:lnTo>
                <a:lnTo>
                  <a:pt x="288" y="420"/>
                </a:lnTo>
                <a:close/>
              </a:path>
            </a:pathLst>
          </a:custGeom>
          <a:solidFill>
            <a:schemeClr val="bg1"/>
          </a:solidFill>
          <a:ln>
            <a:solidFill>
              <a:schemeClr val="tx1"/>
            </a:solidFill>
          </a:ln>
          <a:effectLst/>
          <a:extLst/>
        </p:spPr>
        <p:txBody>
          <a:bodyPr/>
          <a:lstStyle/>
          <a:p>
            <a:endParaRPr lang="en-US">
              <a:solidFill>
                <a:srgbClr val="000000"/>
              </a:solidFill>
            </a:endParaRPr>
          </a:p>
        </p:txBody>
      </p:sp>
      <p:sp>
        <p:nvSpPr>
          <p:cNvPr id="43" name="Text Box 38"/>
          <p:cNvSpPr txBox="1">
            <a:spLocks noChangeArrowheads="1"/>
          </p:cNvSpPr>
          <p:nvPr/>
        </p:nvSpPr>
        <p:spPr bwMode="auto">
          <a:xfrm>
            <a:off x="6197467" y="6341362"/>
            <a:ext cx="220859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20000"/>
              </a:spcBef>
              <a:spcAft>
                <a:spcPct val="0"/>
              </a:spcAft>
            </a:pPr>
            <a:r>
              <a:rPr lang="en-US" sz="2400" dirty="0" err="1" smtClean="0">
                <a:solidFill>
                  <a:srgbClr val="FF0000"/>
                </a:solidFill>
                <a:latin typeface="Times New Roman" pitchFamily="18" charset="0"/>
                <a:cs typeface="Times New Roman" pitchFamily="18" charset="0"/>
              </a:rPr>
              <a:t>Giấy</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quỳ</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tím</a:t>
            </a:r>
            <a:endParaRPr lang="en-US" sz="2400" baseline="-25000" dirty="0" smtClean="0">
              <a:solidFill>
                <a:srgbClr val="FF0000"/>
              </a:solidFill>
              <a:latin typeface="Times New Roman" pitchFamily="18" charset="0"/>
              <a:cs typeface="Times New Roman" pitchFamily="18" charset="0"/>
            </a:endParaRPr>
          </a:p>
        </p:txBody>
      </p:sp>
      <p:cxnSp>
        <p:nvCxnSpPr>
          <p:cNvPr id="44" name="Straight Connector 43"/>
          <p:cNvCxnSpPr>
            <a:endCxn id="43" idx="0"/>
          </p:cNvCxnSpPr>
          <p:nvPr/>
        </p:nvCxnSpPr>
        <p:spPr>
          <a:xfrm flipH="1">
            <a:off x="7301762" y="6038954"/>
            <a:ext cx="579615" cy="302408"/>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21190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16" presetClass="entr" presetSubtype="21"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barn(inVertical)">
                                      <p:cBhvr>
                                        <p:cTn id="18" dur="500"/>
                                        <p:tgtEl>
                                          <p:spTgt spid="23"/>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inVertical)">
                                      <p:cBhvr>
                                        <p:cTn id="21" dur="500"/>
                                        <p:tgtEl>
                                          <p:spTgt spid="25"/>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barn(inVertical)">
                                      <p:cBhvr>
                                        <p:cTn id="27" dur="500"/>
                                        <p:tgtEl>
                                          <p:spTgt spid="40"/>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barn(inVertical)">
                                      <p:cBhvr>
                                        <p:cTn id="30" dur="500"/>
                                        <p:tgtEl>
                                          <p:spTgt spid="30"/>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barn(inVertical)">
                                      <p:cBhvr>
                                        <p:cTn id="33" dur="500"/>
                                        <p:tgtEl>
                                          <p:spTgt spid="22"/>
                                        </p:tgtEl>
                                      </p:cBhvr>
                                    </p:animEffect>
                                  </p:childTnLst>
                                </p:cTn>
                              </p:par>
                              <p:par>
                                <p:cTn id="34" presetID="16" presetClass="entr" presetSubtype="21"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barn(inVertical)">
                                      <p:cBhvr>
                                        <p:cTn id="36" dur="500"/>
                                        <p:tgtEl>
                                          <p:spTgt spid="2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wipe(down)">
                                      <p:cBhvr>
                                        <p:cTn id="41" dur="500"/>
                                        <p:tgtEl>
                                          <p:spTgt spid="37"/>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down)">
                                      <p:cBhvr>
                                        <p:cTn id="44" dur="500"/>
                                        <p:tgtEl>
                                          <p:spTgt spid="42"/>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500"/>
                                        <p:tgtEl>
                                          <p:spTgt spid="38"/>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wipe(down)">
                                      <p:cBhvr>
                                        <p:cTn id="50" dur="500"/>
                                        <p:tgtEl>
                                          <p:spTgt spid="43"/>
                                        </p:tgtEl>
                                      </p:cBhvr>
                                    </p:animEffect>
                                  </p:childTnLst>
                                </p:cTn>
                              </p:par>
                              <p:par>
                                <p:cTn id="51" presetID="22" presetClass="entr" presetSubtype="4"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wipe(down)">
                                      <p:cBhvr>
                                        <p:cTn id="53" dur="500"/>
                                        <p:tgtEl>
                                          <p:spTgt spid="44"/>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wipe(down)">
                                      <p:cBhvr>
                                        <p:cTn id="5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animBg="1"/>
      <p:bldP spid="22" grpId="0"/>
      <p:bldP spid="23" grpId="0"/>
      <p:bldP spid="25" grpId="0" animBg="1"/>
      <p:bldP spid="30" grpId="0"/>
      <p:bldP spid="31" grpId="0" animBg="1"/>
      <p:bldP spid="37" grpId="0" animBg="1"/>
      <p:bldP spid="38" grpId="0"/>
      <p:bldP spid="40" grpId="0" animBg="1"/>
      <p:bldP spid="42" grpId="0" animBg="1"/>
      <p:bldP spid="43" grpId="0"/>
    </p:bldLst>
  </p:timing>
</p:sld>
</file>

<file path=ppt/theme/_rels/theme9.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4_Balloons">
  <a:themeElements>
    <a:clrScheme name="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fontScheme name="Balloon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alloons 1">
        <a:dk1>
          <a:srgbClr val="9900CC"/>
        </a:dk1>
        <a:lt1>
          <a:srgbClr val="FFFFCC"/>
        </a:lt1>
        <a:dk2>
          <a:srgbClr val="000000"/>
        </a:dk2>
        <a:lt2>
          <a:srgbClr val="FFFFFF"/>
        </a:lt2>
        <a:accent1>
          <a:srgbClr val="666699"/>
        </a:accent1>
        <a:accent2>
          <a:srgbClr val="660066"/>
        </a:accent2>
        <a:accent3>
          <a:srgbClr val="AAAAAA"/>
        </a:accent3>
        <a:accent4>
          <a:srgbClr val="DADAAE"/>
        </a:accent4>
        <a:accent5>
          <a:srgbClr val="B8B8CA"/>
        </a:accent5>
        <a:accent6>
          <a:srgbClr val="5C005C"/>
        </a:accent6>
        <a:hlink>
          <a:srgbClr val="CC0000"/>
        </a:hlink>
        <a:folHlink>
          <a:srgbClr val="A50021"/>
        </a:folHlink>
      </a:clrScheme>
      <a:clrMap bg1="dk2" tx1="lt1" bg2="dk1" tx2="lt2" accent1="accent1" accent2="accent2" accent3="accent3" accent4="accent4" accent5="accent5" accent6="accent6" hlink="hlink" folHlink="folHlink"/>
    </a:extraClrScheme>
    <a:extraClrScheme>
      <a:clrScheme name="Balloons 2">
        <a:dk1>
          <a:srgbClr val="990033"/>
        </a:dk1>
        <a:lt1>
          <a:srgbClr val="FFFFFF"/>
        </a:lt1>
        <a:dk2>
          <a:srgbClr val="000000"/>
        </a:dk2>
        <a:lt2>
          <a:srgbClr val="FFFFFF"/>
        </a:lt2>
        <a:accent1>
          <a:srgbClr val="FF3300"/>
        </a:accent1>
        <a:accent2>
          <a:srgbClr val="FF9900"/>
        </a:accent2>
        <a:accent3>
          <a:srgbClr val="AAAAAA"/>
        </a:accent3>
        <a:accent4>
          <a:srgbClr val="DADADA"/>
        </a:accent4>
        <a:accent5>
          <a:srgbClr val="FFADAA"/>
        </a:accent5>
        <a:accent6>
          <a:srgbClr val="E78A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Balloons 3">
        <a:dk1>
          <a:srgbClr val="CCCCFF"/>
        </a:dk1>
        <a:lt1>
          <a:srgbClr val="FFFFCC"/>
        </a:lt1>
        <a:dk2>
          <a:srgbClr val="000000"/>
        </a:dk2>
        <a:lt2>
          <a:srgbClr val="FFFFFF"/>
        </a:lt2>
        <a:accent1>
          <a:srgbClr val="9999FF"/>
        </a:accent1>
        <a:accent2>
          <a:srgbClr val="33CCCC"/>
        </a:accent2>
        <a:accent3>
          <a:srgbClr val="AAAAAA"/>
        </a:accent3>
        <a:accent4>
          <a:srgbClr val="DADAAE"/>
        </a:accent4>
        <a:accent5>
          <a:srgbClr val="CACAFF"/>
        </a:accent5>
        <a:accent6>
          <a:srgbClr val="2DB9B9"/>
        </a:accent6>
        <a:hlink>
          <a:srgbClr val="66FFFF"/>
        </a:hlink>
        <a:folHlink>
          <a:srgbClr val="660066"/>
        </a:folHlink>
      </a:clrScheme>
      <a:clrMap bg1="dk2" tx1="lt1" bg2="dk1" tx2="lt2" accent1="accent1" accent2="accent2" accent3="accent3" accent4="accent4" accent5="accent5" accent6="accent6" hlink="hlink" folHlink="folHlink"/>
    </a:extraClrScheme>
    <a:extraClrScheme>
      <a:clrScheme name="Balloons 4">
        <a:dk1>
          <a:srgbClr val="000000"/>
        </a:dk1>
        <a:lt1>
          <a:srgbClr val="F8F8F8"/>
        </a:lt1>
        <a:dk2>
          <a:srgbClr val="800000"/>
        </a:dk2>
        <a:lt2>
          <a:srgbClr val="FFFFFF"/>
        </a:lt2>
        <a:accent1>
          <a:srgbClr val="FF3300"/>
        </a:accent1>
        <a:accent2>
          <a:srgbClr val="FF5050"/>
        </a:accent2>
        <a:accent3>
          <a:srgbClr val="C0AAAA"/>
        </a:accent3>
        <a:accent4>
          <a:srgbClr val="D4D4D4"/>
        </a:accent4>
        <a:accent5>
          <a:srgbClr val="FFADAA"/>
        </a:accent5>
        <a:accent6>
          <a:srgbClr val="E74848"/>
        </a:accent6>
        <a:hlink>
          <a:srgbClr val="FF9999"/>
        </a:hlink>
        <a:folHlink>
          <a:srgbClr val="FF9966"/>
        </a:folHlink>
      </a:clrScheme>
      <a:clrMap bg1="dk2" tx1="lt1" bg2="dk1" tx2="lt2" accent1="accent1" accent2="accent2" accent3="accent3" accent4="accent4" accent5="accent5" accent6="accent6" hlink="hlink" folHlink="folHlink"/>
    </a:extraClrScheme>
    <a:extraClrScheme>
      <a:clrScheme name="Balloons 5">
        <a:dk1>
          <a:srgbClr val="666699"/>
        </a:dk1>
        <a:lt1>
          <a:srgbClr val="FFFFFF"/>
        </a:lt1>
        <a:dk2>
          <a:srgbClr val="000066"/>
        </a:dk2>
        <a:lt2>
          <a:srgbClr val="CCECFF"/>
        </a:lt2>
        <a:accent1>
          <a:srgbClr val="009999"/>
        </a:accent1>
        <a:accent2>
          <a:srgbClr val="0099CC"/>
        </a:accent2>
        <a:accent3>
          <a:srgbClr val="AAAAB8"/>
        </a:accent3>
        <a:accent4>
          <a:srgbClr val="DADADA"/>
        </a:accent4>
        <a:accent5>
          <a:srgbClr val="AACACA"/>
        </a:accent5>
        <a:accent6>
          <a:srgbClr val="008AB9"/>
        </a:accent6>
        <a:hlink>
          <a:srgbClr val="CC99FF"/>
        </a:hlink>
        <a:folHlink>
          <a:srgbClr val="3366CC"/>
        </a:folHlink>
      </a:clrScheme>
      <a:clrMap bg1="dk2" tx1="lt1" bg2="dk1" tx2="lt2" accent1="accent1" accent2="accent2" accent3="accent3" accent4="accent4" accent5="accent5" accent6="accent6" hlink="hlink" folHlink="folHlink"/>
    </a:extraClrScheme>
    <a:extraClrScheme>
      <a:clrScheme name="Balloons 6">
        <a:dk1>
          <a:srgbClr val="99CC00"/>
        </a:dk1>
        <a:lt1>
          <a:srgbClr val="FFFFFF"/>
        </a:lt1>
        <a:dk2>
          <a:srgbClr val="009900"/>
        </a:dk2>
        <a:lt2>
          <a:srgbClr val="FFFF99"/>
        </a:lt2>
        <a:accent1>
          <a:srgbClr val="336600"/>
        </a:accent1>
        <a:accent2>
          <a:srgbClr val="008000"/>
        </a:accent2>
        <a:accent3>
          <a:srgbClr val="AACAAA"/>
        </a:accent3>
        <a:accent4>
          <a:srgbClr val="DADADA"/>
        </a:accent4>
        <a:accent5>
          <a:srgbClr val="ADB8AA"/>
        </a:accent5>
        <a:accent6>
          <a:srgbClr val="007300"/>
        </a:accent6>
        <a:hlink>
          <a:srgbClr val="CCCC00"/>
        </a:hlink>
        <a:folHlink>
          <a:srgbClr val="33CC33"/>
        </a:folHlink>
      </a:clrScheme>
      <a:clrMap bg1="dk2" tx1="lt1" bg2="dk1" tx2="lt2" accent1="accent1" accent2="accent2" accent3="accent3" accent4="accent4" accent5="accent5" accent6="accent6" hlink="hlink" folHlink="folHlink"/>
    </a:extraClrScheme>
    <a:extraClrScheme>
      <a:clrScheme name="Balloons 7">
        <a:dk1>
          <a:srgbClr val="000066"/>
        </a:dk1>
        <a:lt1>
          <a:srgbClr val="E1F4FF"/>
        </a:lt1>
        <a:dk2>
          <a:srgbClr val="000066"/>
        </a:dk2>
        <a:lt2>
          <a:srgbClr val="CCCCFF"/>
        </a:lt2>
        <a:accent1>
          <a:srgbClr val="9999FF"/>
        </a:accent1>
        <a:accent2>
          <a:srgbClr val="33CCCC"/>
        </a:accent2>
        <a:accent3>
          <a:srgbClr val="EEF8FF"/>
        </a:accent3>
        <a:accent4>
          <a:srgbClr val="000056"/>
        </a:accent4>
        <a:accent5>
          <a:srgbClr val="CACAFF"/>
        </a:accent5>
        <a:accent6>
          <a:srgbClr val="2DB9B9"/>
        </a:accent6>
        <a:hlink>
          <a:srgbClr val="66FFFF"/>
        </a:hlink>
        <a:folHlink>
          <a:srgbClr val="660066"/>
        </a:folHlink>
      </a:clrScheme>
      <a:clrMap bg1="lt1" tx1="dk1" bg2="lt2" tx2="dk2" accent1="accent1" accent2="accent2" accent3="accent3" accent4="accent4" accent5="accent5" accent6="accent6" hlink="hlink" folHlink="folHlink"/>
    </a:extraClrScheme>
    <a:extraClrScheme>
      <a:clrScheme name="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clrMap bg1="lt1" tx1="dk1" bg2="lt2" tx2="dk2" accent1="accent1" accent2="accent2" accent3="accent3" accent4="accent4" accent5="accent5" accent6="accent6" hlink="hlink" folHlink="folHlink"/>
    </a:extraClrScheme>
    <a:extraClrScheme>
      <a:clrScheme name="Balloons 9">
        <a:dk1>
          <a:srgbClr val="000000"/>
        </a:dk1>
        <a:lt1>
          <a:srgbClr val="FFFFFF"/>
        </a:lt1>
        <a:dk2>
          <a:srgbClr val="000000"/>
        </a:dk2>
        <a:lt2>
          <a:srgbClr val="FFCC99"/>
        </a:lt2>
        <a:accent1>
          <a:srgbClr val="FF9900"/>
        </a:accent1>
        <a:accent2>
          <a:srgbClr val="FF99CC"/>
        </a:accent2>
        <a:accent3>
          <a:srgbClr val="FFFFFF"/>
        </a:accent3>
        <a:accent4>
          <a:srgbClr val="000000"/>
        </a:accent4>
        <a:accent5>
          <a:srgbClr val="FFCAAA"/>
        </a:accent5>
        <a:accent6>
          <a:srgbClr val="E78AB9"/>
        </a:accent6>
        <a:hlink>
          <a:srgbClr val="FF9999"/>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Lock And Key">
  <a:themeElements>
    <a:clrScheme name="Lock And Key 2">
      <a:dk1>
        <a:srgbClr val="393939"/>
      </a:dk1>
      <a:lt1>
        <a:srgbClr val="FFFFFF"/>
      </a:lt1>
      <a:dk2>
        <a:srgbClr val="6600CC"/>
      </a:dk2>
      <a:lt2>
        <a:srgbClr val="CCCCFF"/>
      </a:lt2>
      <a:accent1>
        <a:srgbClr val="F9D87E"/>
      </a:accent1>
      <a:accent2>
        <a:srgbClr val="FFCCCC"/>
      </a:accent2>
      <a:accent3>
        <a:srgbClr val="FFFFFF"/>
      </a:accent3>
      <a:accent4>
        <a:srgbClr val="2F2F2F"/>
      </a:accent4>
      <a:accent5>
        <a:srgbClr val="FBE9C0"/>
      </a:accent5>
      <a:accent6>
        <a:srgbClr val="E7B9B9"/>
      </a:accent6>
      <a:hlink>
        <a:srgbClr val="FFCCFF"/>
      </a:hlink>
      <a:folHlink>
        <a:srgbClr val="99CCFF"/>
      </a:folHlink>
    </a:clrScheme>
    <a:fontScheme name="Lock And Key">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1" i="1" u="none" strike="noStrike" cap="none" normalizeH="0" baseline="0" smtClean="0">
            <a:ln>
              <a:noFill/>
            </a:ln>
            <a:solidFill>
              <a:schemeClr val="tx1"/>
            </a:solidFill>
            <a:effectLst/>
            <a:latin typeface="VNI-Aptima" pitchFamily="2"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1" i="1" u="none" strike="noStrike" cap="none" normalizeH="0" baseline="0" smtClean="0">
            <a:ln>
              <a:noFill/>
            </a:ln>
            <a:solidFill>
              <a:schemeClr val="tx1"/>
            </a:solidFill>
            <a:effectLst/>
            <a:latin typeface="VNI-Aptima" pitchFamily="2" charset="0"/>
          </a:defRPr>
        </a:defPPr>
      </a:lstStyle>
    </a:lnDef>
  </a:objectDefaults>
  <a:extraClrSchemeLst>
    <a:extraClrScheme>
      <a:clrScheme name="Lock And Key 1">
        <a:dk1>
          <a:srgbClr val="200B5B"/>
        </a:dk1>
        <a:lt1>
          <a:srgbClr val="EAEAEA"/>
        </a:lt1>
        <a:dk2>
          <a:srgbClr val="6600FF"/>
        </a:dk2>
        <a:lt2>
          <a:srgbClr val="FFCC66"/>
        </a:lt2>
        <a:accent1>
          <a:srgbClr val="EEB00B"/>
        </a:accent1>
        <a:accent2>
          <a:srgbClr val="6600CC"/>
        </a:accent2>
        <a:accent3>
          <a:srgbClr val="B8AAFF"/>
        </a:accent3>
        <a:accent4>
          <a:srgbClr val="C8C8C8"/>
        </a:accent4>
        <a:accent5>
          <a:srgbClr val="F5D4AA"/>
        </a:accent5>
        <a:accent6>
          <a:srgbClr val="5C00B9"/>
        </a:accent6>
        <a:hlink>
          <a:srgbClr val="FF33CC"/>
        </a:hlink>
        <a:folHlink>
          <a:srgbClr val="CC99FF"/>
        </a:folHlink>
      </a:clrScheme>
      <a:clrMap bg1="dk2" tx1="lt1" bg2="dk1" tx2="lt2" accent1="accent1" accent2="accent2" accent3="accent3" accent4="accent4" accent5="accent5" accent6="accent6" hlink="hlink" folHlink="folHlink"/>
    </a:extraClrScheme>
    <a:extraClrScheme>
      <a:clrScheme name="Lock And Key 2">
        <a:dk1>
          <a:srgbClr val="393939"/>
        </a:dk1>
        <a:lt1>
          <a:srgbClr val="FFFFFF"/>
        </a:lt1>
        <a:dk2>
          <a:srgbClr val="6600CC"/>
        </a:dk2>
        <a:lt2>
          <a:srgbClr val="CCCCFF"/>
        </a:lt2>
        <a:accent1>
          <a:srgbClr val="F9D87E"/>
        </a:accent1>
        <a:accent2>
          <a:srgbClr val="FFCCCC"/>
        </a:accent2>
        <a:accent3>
          <a:srgbClr val="FFFFFF"/>
        </a:accent3>
        <a:accent4>
          <a:srgbClr val="2F2F2F"/>
        </a:accent4>
        <a:accent5>
          <a:srgbClr val="FBE9C0"/>
        </a:accent5>
        <a:accent6>
          <a:srgbClr val="E7B9B9"/>
        </a:accent6>
        <a:hlink>
          <a:srgbClr val="FFCCFF"/>
        </a:hlink>
        <a:folHlink>
          <a:srgbClr val="99CCFF"/>
        </a:folHlink>
      </a:clrScheme>
      <a:clrMap bg1="lt1" tx1="dk1" bg2="lt2" tx2="dk2" accent1="accent1" accent2="accent2" accent3="accent3" accent4="accent4" accent5="accent5" accent6="accent6" hlink="hlink" folHlink="folHlink"/>
    </a:extraClrScheme>
    <a:extraClrScheme>
      <a:clrScheme name="Lock And Key 3">
        <a:dk1>
          <a:srgbClr val="000000"/>
        </a:dk1>
        <a:lt1>
          <a:srgbClr val="FFFFFF"/>
        </a:lt1>
        <a:dk2>
          <a:srgbClr val="000000"/>
        </a:dk2>
        <a:lt2>
          <a:srgbClr val="FFFFFF"/>
        </a:lt2>
        <a:accent1>
          <a:srgbClr val="CBCBCB"/>
        </a:accent1>
        <a:accent2>
          <a:srgbClr val="5F5F5F"/>
        </a:accent2>
        <a:accent3>
          <a:srgbClr val="FFFFFF"/>
        </a:accent3>
        <a:accent4>
          <a:srgbClr val="000000"/>
        </a:accent4>
        <a:accent5>
          <a:srgbClr val="E2E2E2"/>
        </a:accent5>
        <a:accent6>
          <a:srgbClr val="555555"/>
        </a:accent6>
        <a:hlink>
          <a:srgbClr val="969696"/>
        </a:hlink>
        <a:folHlink>
          <a:srgbClr val="EAEAEA"/>
        </a:folHlink>
      </a:clrScheme>
      <a:clrMap bg1="lt1" tx1="dk1" bg2="lt2" tx2="dk2" accent1="accent1" accent2="accent2" accent3="accent3" accent4="accent4" accent5="accent5" accent6="accent6" hlink="hlink" folHlink="folHlink"/>
    </a:extraClrScheme>
    <a:extraClrScheme>
      <a:clrScheme name="Lock And Key 4">
        <a:dk1>
          <a:srgbClr val="330000"/>
        </a:dk1>
        <a:lt1>
          <a:srgbClr val="FFFFCC"/>
        </a:lt1>
        <a:dk2>
          <a:srgbClr val="000000"/>
        </a:dk2>
        <a:lt2>
          <a:srgbClr val="FFCC00"/>
        </a:lt2>
        <a:accent1>
          <a:srgbClr val="FF9900"/>
        </a:accent1>
        <a:accent2>
          <a:srgbClr val="330099"/>
        </a:accent2>
        <a:accent3>
          <a:srgbClr val="AAAAAA"/>
        </a:accent3>
        <a:accent4>
          <a:srgbClr val="DADAAE"/>
        </a:accent4>
        <a:accent5>
          <a:srgbClr val="FFCAAA"/>
        </a:accent5>
        <a:accent6>
          <a:srgbClr val="2D008A"/>
        </a:accent6>
        <a:hlink>
          <a:srgbClr val="FF6633"/>
        </a:hlink>
        <a:folHlink>
          <a:srgbClr val="669900"/>
        </a:folHlink>
      </a:clrScheme>
      <a:clrMap bg1="dk2" tx1="lt1" bg2="dk1" tx2="lt2" accent1="accent1" accent2="accent2" accent3="accent3" accent4="accent4" accent5="accent5" accent6="accent6" hlink="hlink" folHlink="folHlink"/>
    </a:extraClrScheme>
    <a:extraClrScheme>
      <a:clrScheme name="Lock And Key 5">
        <a:dk1>
          <a:srgbClr val="333300"/>
        </a:dk1>
        <a:lt1>
          <a:srgbClr val="DDDDDD"/>
        </a:lt1>
        <a:dk2>
          <a:srgbClr val="996600"/>
        </a:dk2>
        <a:lt2>
          <a:srgbClr val="FFCC66"/>
        </a:lt2>
        <a:accent1>
          <a:srgbClr val="EEB00B"/>
        </a:accent1>
        <a:accent2>
          <a:srgbClr val="330099"/>
        </a:accent2>
        <a:accent3>
          <a:srgbClr val="CAB8AA"/>
        </a:accent3>
        <a:accent4>
          <a:srgbClr val="BDBDBD"/>
        </a:accent4>
        <a:accent5>
          <a:srgbClr val="F5D4AA"/>
        </a:accent5>
        <a:accent6>
          <a:srgbClr val="2D008A"/>
        </a:accent6>
        <a:hlink>
          <a:srgbClr val="FF6633"/>
        </a:hlink>
        <a:folHlink>
          <a:srgbClr val="CC9900"/>
        </a:folHlink>
      </a:clrScheme>
      <a:clrMap bg1="dk2" tx1="lt1" bg2="dk1" tx2="lt2" accent1="accent1" accent2="accent2" accent3="accent3" accent4="accent4" accent5="accent5" accent6="accent6" hlink="hlink" folHlink="folHlink"/>
    </a:extraClrScheme>
    <a:extraClrScheme>
      <a:clrScheme name="Lock And Key 6">
        <a:dk1>
          <a:srgbClr val="003300"/>
        </a:dk1>
        <a:lt1>
          <a:srgbClr val="FFFFCC"/>
        </a:lt1>
        <a:dk2>
          <a:srgbClr val="999933"/>
        </a:dk2>
        <a:lt2>
          <a:srgbClr val="FFFF66"/>
        </a:lt2>
        <a:accent1>
          <a:srgbClr val="CC9900"/>
        </a:accent1>
        <a:accent2>
          <a:srgbClr val="330099"/>
        </a:accent2>
        <a:accent3>
          <a:srgbClr val="CACAAD"/>
        </a:accent3>
        <a:accent4>
          <a:srgbClr val="DADAAE"/>
        </a:accent4>
        <a:accent5>
          <a:srgbClr val="E2CAAA"/>
        </a:accent5>
        <a:accent6>
          <a:srgbClr val="2D008A"/>
        </a:accent6>
        <a:hlink>
          <a:srgbClr val="FF9900"/>
        </a:hlink>
        <a:folHlink>
          <a:srgbClr val="FF66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Balloons">
  <a:themeElements>
    <a:clrScheme name="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fontScheme name="Balloon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alloons 1">
        <a:dk1>
          <a:srgbClr val="9900CC"/>
        </a:dk1>
        <a:lt1>
          <a:srgbClr val="FFFFCC"/>
        </a:lt1>
        <a:dk2>
          <a:srgbClr val="000000"/>
        </a:dk2>
        <a:lt2>
          <a:srgbClr val="FFFFFF"/>
        </a:lt2>
        <a:accent1>
          <a:srgbClr val="666699"/>
        </a:accent1>
        <a:accent2>
          <a:srgbClr val="660066"/>
        </a:accent2>
        <a:accent3>
          <a:srgbClr val="AAAAAA"/>
        </a:accent3>
        <a:accent4>
          <a:srgbClr val="DADAAE"/>
        </a:accent4>
        <a:accent5>
          <a:srgbClr val="B8B8CA"/>
        </a:accent5>
        <a:accent6>
          <a:srgbClr val="5C005C"/>
        </a:accent6>
        <a:hlink>
          <a:srgbClr val="CC0000"/>
        </a:hlink>
        <a:folHlink>
          <a:srgbClr val="A50021"/>
        </a:folHlink>
      </a:clrScheme>
      <a:clrMap bg1="dk2" tx1="lt1" bg2="dk1" tx2="lt2" accent1="accent1" accent2="accent2" accent3="accent3" accent4="accent4" accent5="accent5" accent6="accent6" hlink="hlink" folHlink="folHlink"/>
    </a:extraClrScheme>
    <a:extraClrScheme>
      <a:clrScheme name="Balloons 2">
        <a:dk1>
          <a:srgbClr val="990033"/>
        </a:dk1>
        <a:lt1>
          <a:srgbClr val="FFFFFF"/>
        </a:lt1>
        <a:dk2>
          <a:srgbClr val="000000"/>
        </a:dk2>
        <a:lt2>
          <a:srgbClr val="FFFFFF"/>
        </a:lt2>
        <a:accent1>
          <a:srgbClr val="FF3300"/>
        </a:accent1>
        <a:accent2>
          <a:srgbClr val="FF9900"/>
        </a:accent2>
        <a:accent3>
          <a:srgbClr val="AAAAAA"/>
        </a:accent3>
        <a:accent4>
          <a:srgbClr val="DADADA"/>
        </a:accent4>
        <a:accent5>
          <a:srgbClr val="FFADAA"/>
        </a:accent5>
        <a:accent6>
          <a:srgbClr val="E78A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Balloons 3">
        <a:dk1>
          <a:srgbClr val="CCCCFF"/>
        </a:dk1>
        <a:lt1>
          <a:srgbClr val="FFFFCC"/>
        </a:lt1>
        <a:dk2>
          <a:srgbClr val="000000"/>
        </a:dk2>
        <a:lt2>
          <a:srgbClr val="FFFFFF"/>
        </a:lt2>
        <a:accent1>
          <a:srgbClr val="9999FF"/>
        </a:accent1>
        <a:accent2>
          <a:srgbClr val="33CCCC"/>
        </a:accent2>
        <a:accent3>
          <a:srgbClr val="AAAAAA"/>
        </a:accent3>
        <a:accent4>
          <a:srgbClr val="DADAAE"/>
        </a:accent4>
        <a:accent5>
          <a:srgbClr val="CACAFF"/>
        </a:accent5>
        <a:accent6>
          <a:srgbClr val="2DB9B9"/>
        </a:accent6>
        <a:hlink>
          <a:srgbClr val="66FFFF"/>
        </a:hlink>
        <a:folHlink>
          <a:srgbClr val="660066"/>
        </a:folHlink>
      </a:clrScheme>
      <a:clrMap bg1="dk2" tx1="lt1" bg2="dk1" tx2="lt2" accent1="accent1" accent2="accent2" accent3="accent3" accent4="accent4" accent5="accent5" accent6="accent6" hlink="hlink" folHlink="folHlink"/>
    </a:extraClrScheme>
    <a:extraClrScheme>
      <a:clrScheme name="Balloons 4">
        <a:dk1>
          <a:srgbClr val="000000"/>
        </a:dk1>
        <a:lt1>
          <a:srgbClr val="F8F8F8"/>
        </a:lt1>
        <a:dk2>
          <a:srgbClr val="800000"/>
        </a:dk2>
        <a:lt2>
          <a:srgbClr val="FFFFFF"/>
        </a:lt2>
        <a:accent1>
          <a:srgbClr val="FF3300"/>
        </a:accent1>
        <a:accent2>
          <a:srgbClr val="FF5050"/>
        </a:accent2>
        <a:accent3>
          <a:srgbClr val="C0AAAA"/>
        </a:accent3>
        <a:accent4>
          <a:srgbClr val="D4D4D4"/>
        </a:accent4>
        <a:accent5>
          <a:srgbClr val="FFADAA"/>
        </a:accent5>
        <a:accent6>
          <a:srgbClr val="E74848"/>
        </a:accent6>
        <a:hlink>
          <a:srgbClr val="FF9999"/>
        </a:hlink>
        <a:folHlink>
          <a:srgbClr val="FF9966"/>
        </a:folHlink>
      </a:clrScheme>
      <a:clrMap bg1="dk2" tx1="lt1" bg2="dk1" tx2="lt2" accent1="accent1" accent2="accent2" accent3="accent3" accent4="accent4" accent5="accent5" accent6="accent6" hlink="hlink" folHlink="folHlink"/>
    </a:extraClrScheme>
    <a:extraClrScheme>
      <a:clrScheme name="Balloons 5">
        <a:dk1>
          <a:srgbClr val="666699"/>
        </a:dk1>
        <a:lt1>
          <a:srgbClr val="FFFFFF"/>
        </a:lt1>
        <a:dk2>
          <a:srgbClr val="000066"/>
        </a:dk2>
        <a:lt2>
          <a:srgbClr val="CCECFF"/>
        </a:lt2>
        <a:accent1>
          <a:srgbClr val="009999"/>
        </a:accent1>
        <a:accent2>
          <a:srgbClr val="0099CC"/>
        </a:accent2>
        <a:accent3>
          <a:srgbClr val="AAAAB8"/>
        </a:accent3>
        <a:accent4>
          <a:srgbClr val="DADADA"/>
        </a:accent4>
        <a:accent5>
          <a:srgbClr val="AACACA"/>
        </a:accent5>
        <a:accent6>
          <a:srgbClr val="008AB9"/>
        </a:accent6>
        <a:hlink>
          <a:srgbClr val="CC99FF"/>
        </a:hlink>
        <a:folHlink>
          <a:srgbClr val="3366CC"/>
        </a:folHlink>
      </a:clrScheme>
      <a:clrMap bg1="dk2" tx1="lt1" bg2="dk1" tx2="lt2" accent1="accent1" accent2="accent2" accent3="accent3" accent4="accent4" accent5="accent5" accent6="accent6" hlink="hlink" folHlink="folHlink"/>
    </a:extraClrScheme>
    <a:extraClrScheme>
      <a:clrScheme name="Balloons 6">
        <a:dk1>
          <a:srgbClr val="99CC00"/>
        </a:dk1>
        <a:lt1>
          <a:srgbClr val="FFFFFF"/>
        </a:lt1>
        <a:dk2>
          <a:srgbClr val="009900"/>
        </a:dk2>
        <a:lt2>
          <a:srgbClr val="FFFF99"/>
        </a:lt2>
        <a:accent1>
          <a:srgbClr val="336600"/>
        </a:accent1>
        <a:accent2>
          <a:srgbClr val="008000"/>
        </a:accent2>
        <a:accent3>
          <a:srgbClr val="AACAAA"/>
        </a:accent3>
        <a:accent4>
          <a:srgbClr val="DADADA"/>
        </a:accent4>
        <a:accent5>
          <a:srgbClr val="ADB8AA"/>
        </a:accent5>
        <a:accent6>
          <a:srgbClr val="007300"/>
        </a:accent6>
        <a:hlink>
          <a:srgbClr val="CCCC00"/>
        </a:hlink>
        <a:folHlink>
          <a:srgbClr val="33CC33"/>
        </a:folHlink>
      </a:clrScheme>
      <a:clrMap bg1="dk2" tx1="lt1" bg2="dk1" tx2="lt2" accent1="accent1" accent2="accent2" accent3="accent3" accent4="accent4" accent5="accent5" accent6="accent6" hlink="hlink" folHlink="folHlink"/>
    </a:extraClrScheme>
    <a:extraClrScheme>
      <a:clrScheme name="Balloons 7">
        <a:dk1>
          <a:srgbClr val="000066"/>
        </a:dk1>
        <a:lt1>
          <a:srgbClr val="E1F4FF"/>
        </a:lt1>
        <a:dk2>
          <a:srgbClr val="000066"/>
        </a:dk2>
        <a:lt2>
          <a:srgbClr val="CCCCFF"/>
        </a:lt2>
        <a:accent1>
          <a:srgbClr val="9999FF"/>
        </a:accent1>
        <a:accent2>
          <a:srgbClr val="33CCCC"/>
        </a:accent2>
        <a:accent3>
          <a:srgbClr val="EEF8FF"/>
        </a:accent3>
        <a:accent4>
          <a:srgbClr val="000056"/>
        </a:accent4>
        <a:accent5>
          <a:srgbClr val="CACAFF"/>
        </a:accent5>
        <a:accent6>
          <a:srgbClr val="2DB9B9"/>
        </a:accent6>
        <a:hlink>
          <a:srgbClr val="66FFFF"/>
        </a:hlink>
        <a:folHlink>
          <a:srgbClr val="660066"/>
        </a:folHlink>
      </a:clrScheme>
      <a:clrMap bg1="lt1" tx1="dk1" bg2="lt2" tx2="dk2" accent1="accent1" accent2="accent2" accent3="accent3" accent4="accent4" accent5="accent5" accent6="accent6" hlink="hlink" folHlink="folHlink"/>
    </a:extraClrScheme>
    <a:extraClrScheme>
      <a:clrScheme name="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clrMap bg1="lt1" tx1="dk1" bg2="lt2" tx2="dk2" accent1="accent1" accent2="accent2" accent3="accent3" accent4="accent4" accent5="accent5" accent6="accent6" hlink="hlink" folHlink="folHlink"/>
    </a:extraClrScheme>
    <a:extraClrScheme>
      <a:clrScheme name="Balloons 9">
        <a:dk1>
          <a:srgbClr val="000000"/>
        </a:dk1>
        <a:lt1>
          <a:srgbClr val="FFFFFF"/>
        </a:lt1>
        <a:dk2>
          <a:srgbClr val="000000"/>
        </a:dk2>
        <a:lt2>
          <a:srgbClr val="FFCC99"/>
        </a:lt2>
        <a:accent1>
          <a:srgbClr val="FF9900"/>
        </a:accent1>
        <a:accent2>
          <a:srgbClr val="FF99CC"/>
        </a:accent2>
        <a:accent3>
          <a:srgbClr val="FFFFFF"/>
        </a:accent3>
        <a:accent4>
          <a:srgbClr val="000000"/>
        </a:accent4>
        <a:accent5>
          <a:srgbClr val="FFCAAA"/>
        </a:accent5>
        <a:accent6>
          <a:srgbClr val="E78AB9"/>
        </a:accent6>
        <a:hlink>
          <a:srgbClr val="FF9999"/>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Balloons">
  <a:themeElements>
    <a:clrScheme name="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fontScheme name="Balloon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alloons 1">
        <a:dk1>
          <a:srgbClr val="9900CC"/>
        </a:dk1>
        <a:lt1>
          <a:srgbClr val="FFFFCC"/>
        </a:lt1>
        <a:dk2>
          <a:srgbClr val="000000"/>
        </a:dk2>
        <a:lt2>
          <a:srgbClr val="FFFFFF"/>
        </a:lt2>
        <a:accent1>
          <a:srgbClr val="666699"/>
        </a:accent1>
        <a:accent2>
          <a:srgbClr val="660066"/>
        </a:accent2>
        <a:accent3>
          <a:srgbClr val="AAAAAA"/>
        </a:accent3>
        <a:accent4>
          <a:srgbClr val="DADAAE"/>
        </a:accent4>
        <a:accent5>
          <a:srgbClr val="B8B8CA"/>
        </a:accent5>
        <a:accent6>
          <a:srgbClr val="5C005C"/>
        </a:accent6>
        <a:hlink>
          <a:srgbClr val="CC0000"/>
        </a:hlink>
        <a:folHlink>
          <a:srgbClr val="A50021"/>
        </a:folHlink>
      </a:clrScheme>
      <a:clrMap bg1="dk2" tx1="lt1" bg2="dk1" tx2="lt2" accent1="accent1" accent2="accent2" accent3="accent3" accent4="accent4" accent5="accent5" accent6="accent6" hlink="hlink" folHlink="folHlink"/>
    </a:extraClrScheme>
    <a:extraClrScheme>
      <a:clrScheme name="Balloons 2">
        <a:dk1>
          <a:srgbClr val="990033"/>
        </a:dk1>
        <a:lt1>
          <a:srgbClr val="FFFFFF"/>
        </a:lt1>
        <a:dk2>
          <a:srgbClr val="000000"/>
        </a:dk2>
        <a:lt2>
          <a:srgbClr val="FFFFFF"/>
        </a:lt2>
        <a:accent1>
          <a:srgbClr val="FF3300"/>
        </a:accent1>
        <a:accent2>
          <a:srgbClr val="FF9900"/>
        </a:accent2>
        <a:accent3>
          <a:srgbClr val="AAAAAA"/>
        </a:accent3>
        <a:accent4>
          <a:srgbClr val="DADADA"/>
        </a:accent4>
        <a:accent5>
          <a:srgbClr val="FFADAA"/>
        </a:accent5>
        <a:accent6>
          <a:srgbClr val="E78A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Balloons 3">
        <a:dk1>
          <a:srgbClr val="CCCCFF"/>
        </a:dk1>
        <a:lt1>
          <a:srgbClr val="FFFFCC"/>
        </a:lt1>
        <a:dk2>
          <a:srgbClr val="000000"/>
        </a:dk2>
        <a:lt2>
          <a:srgbClr val="FFFFFF"/>
        </a:lt2>
        <a:accent1>
          <a:srgbClr val="9999FF"/>
        </a:accent1>
        <a:accent2>
          <a:srgbClr val="33CCCC"/>
        </a:accent2>
        <a:accent3>
          <a:srgbClr val="AAAAAA"/>
        </a:accent3>
        <a:accent4>
          <a:srgbClr val="DADAAE"/>
        </a:accent4>
        <a:accent5>
          <a:srgbClr val="CACAFF"/>
        </a:accent5>
        <a:accent6>
          <a:srgbClr val="2DB9B9"/>
        </a:accent6>
        <a:hlink>
          <a:srgbClr val="66FFFF"/>
        </a:hlink>
        <a:folHlink>
          <a:srgbClr val="660066"/>
        </a:folHlink>
      </a:clrScheme>
      <a:clrMap bg1="dk2" tx1="lt1" bg2="dk1" tx2="lt2" accent1="accent1" accent2="accent2" accent3="accent3" accent4="accent4" accent5="accent5" accent6="accent6" hlink="hlink" folHlink="folHlink"/>
    </a:extraClrScheme>
    <a:extraClrScheme>
      <a:clrScheme name="Balloons 4">
        <a:dk1>
          <a:srgbClr val="000000"/>
        </a:dk1>
        <a:lt1>
          <a:srgbClr val="F8F8F8"/>
        </a:lt1>
        <a:dk2>
          <a:srgbClr val="800000"/>
        </a:dk2>
        <a:lt2>
          <a:srgbClr val="FFFFFF"/>
        </a:lt2>
        <a:accent1>
          <a:srgbClr val="FF3300"/>
        </a:accent1>
        <a:accent2>
          <a:srgbClr val="FF5050"/>
        </a:accent2>
        <a:accent3>
          <a:srgbClr val="C0AAAA"/>
        </a:accent3>
        <a:accent4>
          <a:srgbClr val="D4D4D4"/>
        </a:accent4>
        <a:accent5>
          <a:srgbClr val="FFADAA"/>
        </a:accent5>
        <a:accent6>
          <a:srgbClr val="E74848"/>
        </a:accent6>
        <a:hlink>
          <a:srgbClr val="FF9999"/>
        </a:hlink>
        <a:folHlink>
          <a:srgbClr val="FF9966"/>
        </a:folHlink>
      </a:clrScheme>
      <a:clrMap bg1="dk2" tx1="lt1" bg2="dk1" tx2="lt2" accent1="accent1" accent2="accent2" accent3="accent3" accent4="accent4" accent5="accent5" accent6="accent6" hlink="hlink" folHlink="folHlink"/>
    </a:extraClrScheme>
    <a:extraClrScheme>
      <a:clrScheme name="Balloons 5">
        <a:dk1>
          <a:srgbClr val="666699"/>
        </a:dk1>
        <a:lt1>
          <a:srgbClr val="FFFFFF"/>
        </a:lt1>
        <a:dk2>
          <a:srgbClr val="000066"/>
        </a:dk2>
        <a:lt2>
          <a:srgbClr val="CCECFF"/>
        </a:lt2>
        <a:accent1>
          <a:srgbClr val="009999"/>
        </a:accent1>
        <a:accent2>
          <a:srgbClr val="0099CC"/>
        </a:accent2>
        <a:accent3>
          <a:srgbClr val="AAAAB8"/>
        </a:accent3>
        <a:accent4>
          <a:srgbClr val="DADADA"/>
        </a:accent4>
        <a:accent5>
          <a:srgbClr val="AACACA"/>
        </a:accent5>
        <a:accent6>
          <a:srgbClr val="008AB9"/>
        </a:accent6>
        <a:hlink>
          <a:srgbClr val="CC99FF"/>
        </a:hlink>
        <a:folHlink>
          <a:srgbClr val="3366CC"/>
        </a:folHlink>
      </a:clrScheme>
      <a:clrMap bg1="dk2" tx1="lt1" bg2="dk1" tx2="lt2" accent1="accent1" accent2="accent2" accent3="accent3" accent4="accent4" accent5="accent5" accent6="accent6" hlink="hlink" folHlink="folHlink"/>
    </a:extraClrScheme>
    <a:extraClrScheme>
      <a:clrScheme name="Balloons 6">
        <a:dk1>
          <a:srgbClr val="99CC00"/>
        </a:dk1>
        <a:lt1>
          <a:srgbClr val="FFFFFF"/>
        </a:lt1>
        <a:dk2>
          <a:srgbClr val="009900"/>
        </a:dk2>
        <a:lt2>
          <a:srgbClr val="FFFF99"/>
        </a:lt2>
        <a:accent1>
          <a:srgbClr val="336600"/>
        </a:accent1>
        <a:accent2>
          <a:srgbClr val="008000"/>
        </a:accent2>
        <a:accent3>
          <a:srgbClr val="AACAAA"/>
        </a:accent3>
        <a:accent4>
          <a:srgbClr val="DADADA"/>
        </a:accent4>
        <a:accent5>
          <a:srgbClr val="ADB8AA"/>
        </a:accent5>
        <a:accent6>
          <a:srgbClr val="007300"/>
        </a:accent6>
        <a:hlink>
          <a:srgbClr val="CCCC00"/>
        </a:hlink>
        <a:folHlink>
          <a:srgbClr val="33CC33"/>
        </a:folHlink>
      </a:clrScheme>
      <a:clrMap bg1="dk2" tx1="lt1" bg2="dk1" tx2="lt2" accent1="accent1" accent2="accent2" accent3="accent3" accent4="accent4" accent5="accent5" accent6="accent6" hlink="hlink" folHlink="folHlink"/>
    </a:extraClrScheme>
    <a:extraClrScheme>
      <a:clrScheme name="Balloons 7">
        <a:dk1>
          <a:srgbClr val="000066"/>
        </a:dk1>
        <a:lt1>
          <a:srgbClr val="E1F4FF"/>
        </a:lt1>
        <a:dk2>
          <a:srgbClr val="000066"/>
        </a:dk2>
        <a:lt2>
          <a:srgbClr val="CCCCFF"/>
        </a:lt2>
        <a:accent1>
          <a:srgbClr val="9999FF"/>
        </a:accent1>
        <a:accent2>
          <a:srgbClr val="33CCCC"/>
        </a:accent2>
        <a:accent3>
          <a:srgbClr val="EEF8FF"/>
        </a:accent3>
        <a:accent4>
          <a:srgbClr val="000056"/>
        </a:accent4>
        <a:accent5>
          <a:srgbClr val="CACAFF"/>
        </a:accent5>
        <a:accent6>
          <a:srgbClr val="2DB9B9"/>
        </a:accent6>
        <a:hlink>
          <a:srgbClr val="66FFFF"/>
        </a:hlink>
        <a:folHlink>
          <a:srgbClr val="660066"/>
        </a:folHlink>
      </a:clrScheme>
      <a:clrMap bg1="lt1" tx1="dk1" bg2="lt2" tx2="dk2" accent1="accent1" accent2="accent2" accent3="accent3" accent4="accent4" accent5="accent5" accent6="accent6" hlink="hlink" folHlink="folHlink"/>
    </a:extraClrScheme>
    <a:extraClrScheme>
      <a:clrScheme name="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clrMap bg1="lt1" tx1="dk1" bg2="lt2" tx2="dk2" accent1="accent1" accent2="accent2" accent3="accent3" accent4="accent4" accent5="accent5" accent6="accent6" hlink="hlink" folHlink="folHlink"/>
    </a:extraClrScheme>
    <a:extraClrScheme>
      <a:clrScheme name="Balloons 9">
        <a:dk1>
          <a:srgbClr val="000000"/>
        </a:dk1>
        <a:lt1>
          <a:srgbClr val="FFFFFF"/>
        </a:lt1>
        <a:dk2>
          <a:srgbClr val="000000"/>
        </a:dk2>
        <a:lt2>
          <a:srgbClr val="FFCC99"/>
        </a:lt2>
        <a:accent1>
          <a:srgbClr val="FF9900"/>
        </a:accent1>
        <a:accent2>
          <a:srgbClr val="FF99CC"/>
        </a:accent2>
        <a:accent3>
          <a:srgbClr val="FFFFFF"/>
        </a:accent3>
        <a:accent4>
          <a:srgbClr val="000000"/>
        </a:accent4>
        <a:accent5>
          <a:srgbClr val="FFCAAA"/>
        </a:accent5>
        <a:accent6>
          <a:srgbClr val="E78AB9"/>
        </a:accent6>
        <a:hlink>
          <a:srgbClr val="FF9999"/>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Balloons">
  <a:themeElements>
    <a:clrScheme name="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fontScheme name="Balloon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alloons 1">
        <a:dk1>
          <a:srgbClr val="9900CC"/>
        </a:dk1>
        <a:lt1>
          <a:srgbClr val="FFFFCC"/>
        </a:lt1>
        <a:dk2>
          <a:srgbClr val="000000"/>
        </a:dk2>
        <a:lt2>
          <a:srgbClr val="FFFFFF"/>
        </a:lt2>
        <a:accent1>
          <a:srgbClr val="666699"/>
        </a:accent1>
        <a:accent2>
          <a:srgbClr val="660066"/>
        </a:accent2>
        <a:accent3>
          <a:srgbClr val="AAAAAA"/>
        </a:accent3>
        <a:accent4>
          <a:srgbClr val="DADAAE"/>
        </a:accent4>
        <a:accent5>
          <a:srgbClr val="B8B8CA"/>
        </a:accent5>
        <a:accent6>
          <a:srgbClr val="5C005C"/>
        </a:accent6>
        <a:hlink>
          <a:srgbClr val="CC0000"/>
        </a:hlink>
        <a:folHlink>
          <a:srgbClr val="A50021"/>
        </a:folHlink>
      </a:clrScheme>
      <a:clrMap bg1="dk2" tx1="lt1" bg2="dk1" tx2="lt2" accent1="accent1" accent2="accent2" accent3="accent3" accent4="accent4" accent5="accent5" accent6="accent6" hlink="hlink" folHlink="folHlink"/>
    </a:extraClrScheme>
    <a:extraClrScheme>
      <a:clrScheme name="Balloons 2">
        <a:dk1>
          <a:srgbClr val="990033"/>
        </a:dk1>
        <a:lt1>
          <a:srgbClr val="FFFFFF"/>
        </a:lt1>
        <a:dk2>
          <a:srgbClr val="000000"/>
        </a:dk2>
        <a:lt2>
          <a:srgbClr val="FFFFFF"/>
        </a:lt2>
        <a:accent1>
          <a:srgbClr val="FF3300"/>
        </a:accent1>
        <a:accent2>
          <a:srgbClr val="FF9900"/>
        </a:accent2>
        <a:accent3>
          <a:srgbClr val="AAAAAA"/>
        </a:accent3>
        <a:accent4>
          <a:srgbClr val="DADADA"/>
        </a:accent4>
        <a:accent5>
          <a:srgbClr val="FFADAA"/>
        </a:accent5>
        <a:accent6>
          <a:srgbClr val="E78A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Balloons 3">
        <a:dk1>
          <a:srgbClr val="CCCCFF"/>
        </a:dk1>
        <a:lt1>
          <a:srgbClr val="FFFFCC"/>
        </a:lt1>
        <a:dk2>
          <a:srgbClr val="000000"/>
        </a:dk2>
        <a:lt2>
          <a:srgbClr val="FFFFFF"/>
        </a:lt2>
        <a:accent1>
          <a:srgbClr val="9999FF"/>
        </a:accent1>
        <a:accent2>
          <a:srgbClr val="33CCCC"/>
        </a:accent2>
        <a:accent3>
          <a:srgbClr val="AAAAAA"/>
        </a:accent3>
        <a:accent4>
          <a:srgbClr val="DADAAE"/>
        </a:accent4>
        <a:accent5>
          <a:srgbClr val="CACAFF"/>
        </a:accent5>
        <a:accent6>
          <a:srgbClr val="2DB9B9"/>
        </a:accent6>
        <a:hlink>
          <a:srgbClr val="66FFFF"/>
        </a:hlink>
        <a:folHlink>
          <a:srgbClr val="660066"/>
        </a:folHlink>
      </a:clrScheme>
      <a:clrMap bg1="dk2" tx1="lt1" bg2="dk1" tx2="lt2" accent1="accent1" accent2="accent2" accent3="accent3" accent4="accent4" accent5="accent5" accent6="accent6" hlink="hlink" folHlink="folHlink"/>
    </a:extraClrScheme>
    <a:extraClrScheme>
      <a:clrScheme name="Balloons 4">
        <a:dk1>
          <a:srgbClr val="000000"/>
        </a:dk1>
        <a:lt1>
          <a:srgbClr val="F8F8F8"/>
        </a:lt1>
        <a:dk2>
          <a:srgbClr val="800000"/>
        </a:dk2>
        <a:lt2>
          <a:srgbClr val="FFFFFF"/>
        </a:lt2>
        <a:accent1>
          <a:srgbClr val="FF3300"/>
        </a:accent1>
        <a:accent2>
          <a:srgbClr val="FF5050"/>
        </a:accent2>
        <a:accent3>
          <a:srgbClr val="C0AAAA"/>
        </a:accent3>
        <a:accent4>
          <a:srgbClr val="D4D4D4"/>
        </a:accent4>
        <a:accent5>
          <a:srgbClr val="FFADAA"/>
        </a:accent5>
        <a:accent6>
          <a:srgbClr val="E74848"/>
        </a:accent6>
        <a:hlink>
          <a:srgbClr val="FF9999"/>
        </a:hlink>
        <a:folHlink>
          <a:srgbClr val="FF9966"/>
        </a:folHlink>
      </a:clrScheme>
      <a:clrMap bg1="dk2" tx1="lt1" bg2="dk1" tx2="lt2" accent1="accent1" accent2="accent2" accent3="accent3" accent4="accent4" accent5="accent5" accent6="accent6" hlink="hlink" folHlink="folHlink"/>
    </a:extraClrScheme>
    <a:extraClrScheme>
      <a:clrScheme name="Balloons 5">
        <a:dk1>
          <a:srgbClr val="666699"/>
        </a:dk1>
        <a:lt1>
          <a:srgbClr val="FFFFFF"/>
        </a:lt1>
        <a:dk2>
          <a:srgbClr val="000066"/>
        </a:dk2>
        <a:lt2>
          <a:srgbClr val="CCECFF"/>
        </a:lt2>
        <a:accent1>
          <a:srgbClr val="009999"/>
        </a:accent1>
        <a:accent2>
          <a:srgbClr val="0099CC"/>
        </a:accent2>
        <a:accent3>
          <a:srgbClr val="AAAAB8"/>
        </a:accent3>
        <a:accent4>
          <a:srgbClr val="DADADA"/>
        </a:accent4>
        <a:accent5>
          <a:srgbClr val="AACACA"/>
        </a:accent5>
        <a:accent6>
          <a:srgbClr val="008AB9"/>
        </a:accent6>
        <a:hlink>
          <a:srgbClr val="CC99FF"/>
        </a:hlink>
        <a:folHlink>
          <a:srgbClr val="3366CC"/>
        </a:folHlink>
      </a:clrScheme>
      <a:clrMap bg1="dk2" tx1="lt1" bg2="dk1" tx2="lt2" accent1="accent1" accent2="accent2" accent3="accent3" accent4="accent4" accent5="accent5" accent6="accent6" hlink="hlink" folHlink="folHlink"/>
    </a:extraClrScheme>
    <a:extraClrScheme>
      <a:clrScheme name="Balloons 6">
        <a:dk1>
          <a:srgbClr val="99CC00"/>
        </a:dk1>
        <a:lt1>
          <a:srgbClr val="FFFFFF"/>
        </a:lt1>
        <a:dk2>
          <a:srgbClr val="009900"/>
        </a:dk2>
        <a:lt2>
          <a:srgbClr val="FFFF99"/>
        </a:lt2>
        <a:accent1>
          <a:srgbClr val="336600"/>
        </a:accent1>
        <a:accent2>
          <a:srgbClr val="008000"/>
        </a:accent2>
        <a:accent3>
          <a:srgbClr val="AACAAA"/>
        </a:accent3>
        <a:accent4>
          <a:srgbClr val="DADADA"/>
        </a:accent4>
        <a:accent5>
          <a:srgbClr val="ADB8AA"/>
        </a:accent5>
        <a:accent6>
          <a:srgbClr val="007300"/>
        </a:accent6>
        <a:hlink>
          <a:srgbClr val="CCCC00"/>
        </a:hlink>
        <a:folHlink>
          <a:srgbClr val="33CC33"/>
        </a:folHlink>
      </a:clrScheme>
      <a:clrMap bg1="dk2" tx1="lt1" bg2="dk1" tx2="lt2" accent1="accent1" accent2="accent2" accent3="accent3" accent4="accent4" accent5="accent5" accent6="accent6" hlink="hlink" folHlink="folHlink"/>
    </a:extraClrScheme>
    <a:extraClrScheme>
      <a:clrScheme name="Balloons 7">
        <a:dk1>
          <a:srgbClr val="000066"/>
        </a:dk1>
        <a:lt1>
          <a:srgbClr val="E1F4FF"/>
        </a:lt1>
        <a:dk2>
          <a:srgbClr val="000066"/>
        </a:dk2>
        <a:lt2>
          <a:srgbClr val="CCCCFF"/>
        </a:lt2>
        <a:accent1>
          <a:srgbClr val="9999FF"/>
        </a:accent1>
        <a:accent2>
          <a:srgbClr val="33CCCC"/>
        </a:accent2>
        <a:accent3>
          <a:srgbClr val="EEF8FF"/>
        </a:accent3>
        <a:accent4>
          <a:srgbClr val="000056"/>
        </a:accent4>
        <a:accent5>
          <a:srgbClr val="CACAFF"/>
        </a:accent5>
        <a:accent6>
          <a:srgbClr val="2DB9B9"/>
        </a:accent6>
        <a:hlink>
          <a:srgbClr val="66FFFF"/>
        </a:hlink>
        <a:folHlink>
          <a:srgbClr val="660066"/>
        </a:folHlink>
      </a:clrScheme>
      <a:clrMap bg1="lt1" tx1="dk1" bg2="lt2" tx2="dk2" accent1="accent1" accent2="accent2" accent3="accent3" accent4="accent4" accent5="accent5" accent6="accent6" hlink="hlink" folHlink="folHlink"/>
    </a:extraClrScheme>
    <a:extraClrScheme>
      <a:clrScheme name="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clrMap bg1="lt1" tx1="dk1" bg2="lt2" tx2="dk2" accent1="accent1" accent2="accent2" accent3="accent3" accent4="accent4" accent5="accent5" accent6="accent6" hlink="hlink" folHlink="folHlink"/>
    </a:extraClrScheme>
    <a:extraClrScheme>
      <a:clrScheme name="Balloons 9">
        <a:dk1>
          <a:srgbClr val="000000"/>
        </a:dk1>
        <a:lt1>
          <a:srgbClr val="FFFFFF"/>
        </a:lt1>
        <a:dk2>
          <a:srgbClr val="000000"/>
        </a:dk2>
        <a:lt2>
          <a:srgbClr val="FFCC99"/>
        </a:lt2>
        <a:accent1>
          <a:srgbClr val="FF9900"/>
        </a:accent1>
        <a:accent2>
          <a:srgbClr val="FF99CC"/>
        </a:accent2>
        <a:accent3>
          <a:srgbClr val="FFFFFF"/>
        </a:accent3>
        <a:accent4>
          <a:srgbClr val="000000"/>
        </a:accent4>
        <a:accent5>
          <a:srgbClr val="FFCAAA"/>
        </a:accent5>
        <a:accent6>
          <a:srgbClr val="E78AB9"/>
        </a:accent6>
        <a:hlink>
          <a:srgbClr val="FF9999"/>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3.xml><?xml version="1.0" encoding="utf-8"?>
<a:themeOverride xmlns:a="http://schemas.openxmlformats.org/drawingml/2006/main">
  <a:clrScheme name="Lock And Key 4">
    <a:dk1>
      <a:srgbClr val="330000"/>
    </a:dk1>
    <a:lt1>
      <a:srgbClr val="FFFFCC"/>
    </a:lt1>
    <a:dk2>
      <a:srgbClr val="000000"/>
    </a:dk2>
    <a:lt2>
      <a:srgbClr val="FFCC00"/>
    </a:lt2>
    <a:accent1>
      <a:srgbClr val="FF9900"/>
    </a:accent1>
    <a:accent2>
      <a:srgbClr val="330099"/>
    </a:accent2>
    <a:accent3>
      <a:srgbClr val="AAAAAA"/>
    </a:accent3>
    <a:accent4>
      <a:srgbClr val="DADAAE"/>
    </a:accent4>
    <a:accent5>
      <a:srgbClr val="FFCAAA"/>
    </a:accent5>
    <a:accent6>
      <a:srgbClr val="2D008A"/>
    </a:accent6>
    <a:hlink>
      <a:srgbClr val="FF6633"/>
    </a:hlink>
    <a:folHlink>
      <a:srgbClr val="669900"/>
    </a:folHlink>
  </a:clrScheme>
</a:themeOverride>
</file>

<file path=docProps/app.xml><?xml version="1.0" encoding="utf-8"?>
<Properties xmlns="http://schemas.openxmlformats.org/officeDocument/2006/extended-properties" xmlns:vt="http://schemas.openxmlformats.org/officeDocument/2006/docPropsVTypes">
  <Template/>
  <TotalTime>3092</TotalTime>
  <Words>1390</Words>
  <Application>Microsoft Office PowerPoint</Application>
  <PresentationFormat>On-screen Show (4:3)</PresentationFormat>
  <Paragraphs>260</Paragraphs>
  <Slides>35</Slides>
  <Notes>1</Notes>
  <HiddenSlides>0</HiddenSlides>
  <MMClips>2</MMClips>
  <ScaleCrop>false</ScaleCrop>
  <HeadingPairs>
    <vt:vector size="6" baseType="variant">
      <vt:variant>
        <vt:lpstr>Theme</vt:lpstr>
      </vt:variant>
      <vt:variant>
        <vt:i4>15</vt:i4>
      </vt:variant>
      <vt:variant>
        <vt:lpstr>Embedded OLE Servers</vt:lpstr>
      </vt:variant>
      <vt:variant>
        <vt:i4>1</vt:i4>
      </vt:variant>
      <vt:variant>
        <vt:lpstr>Slide Titles</vt:lpstr>
      </vt:variant>
      <vt:variant>
        <vt:i4>35</vt:i4>
      </vt:variant>
    </vt:vector>
  </HeadingPairs>
  <TitlesOfParts>
    <vt:vector size="51" baseType="lpstr">
      <vt:lpstr>1_Default Design</vt:lpstr>
      <vt:lpstr>1_Lock And Key</vt:lpstr>
      <vt:lpstr>Default Design</vt:lpstr>
      <vt:lpstr>5_Default Design</vt:lpstr>
      <vt:lpstr>1_Balloons</vt:lpstr>
      <vt:lpstr>Office Theme</vt:lpstr>
      <vt:lpstr>Balloons</vt:lpstr>
      <vt:lpstr>2_Balloons</vt:lpstr>
      <vt:lpstr>Flow</vt:lpstr>
      <vt:lpstr>1_Office Theme</vt:lpstr>
      <vt:lpstr>2_Default Design</vt:lpstr>
      <vt:lpstr>4_Balloons</vt:lpstr>
      <vt:lpstr>3_Default Design</vt:lpstr>
      <vt:lpstr>4_Default Design</vt:lpstr>
      <vt:lpstr>2_Office Theme</vt:lpstr>
      <vt:lpstr>Equation</vt:lpstr>
      <vt:lpstr>MÔN HÓA HỌC 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NTC.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MÔN HÓA HỌC 8 GV: BÙI THỊ LỤA TRƯỜNG THCS GIAO AN</dc:title>
  <dc:creator>Sony</dc:creator>
  <cp:lastModifiedBy>HP</cp:lastModifiedBy>
  <cp:revision>283</cp:revision>
  <cp:lastPrinted>2016-10-09T22:54:37Z</cp:lastPrinted>
  <dcterms:created xsi:type="dcterms:W3CDTF">2015-11-05T14:14:50Z</dcterms:created>
  <dcterms:modified xsi:type="dcterms:W3CDTF">2019-09-24T02:50:31Z</dcterms:modified>
</cp:coreProperties>
</file>