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4"/>
  </p:notesMasterIdLst>
  <p:sldIdLst>
    <p:sldId id="324" r:id="rId7"/>
    <p:sldId id="325" r:id="rId8"/>
    <p:sldId id="287" r:id="rId9"/>
    <p:sldId id="294" r:id="rId10"/>
    <p:sldId id="264" r:id="rId11"/>
    <p:sldId id="304" r:id="rId12"/>
    <p:sldId id="298" r:id="rId13"/>
    <p:sldId id="291" r:id="rId14"/>
    <p:sldId id="306" r:id="rId15"/>
    <p:sldId id="335" r:id="rId16"/>
    <p:sldId id="336" r:id="rId17"/>
    <p:sldId id="326" r:id="rId18"/>
    <p:sldId id="292" r:id="rId19"/>
    <p:sldId id="313" r:id="rId20"/>
    <p:sldId id="259" r:id="rId21"/>
    <p:sldId id="307" r:id="rId22"/>
    <p:sldId id="315" r:id="rId23"/>
    <p:sldId id="308" r:id="rId24"/>
    <p:sldId id="266" r:id="rId25"/>
    <p:sldId id="265" r:id="rId26"/>
    <p:sldId id="317" r:id="rId27"/>
    <p:sldId id="318" r:id="rId28"/>
    <p:sldId id="319" r:id="rId29"/>
    <p:sldId id="320" r:id="rId30"/>
    <p:sldId id="321" r:id="rId31"/>
    <p:sldId id="322" r:id="rId32"/>
    <p:sldId id="312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23" r:id="rId42"/>
    <p:sldId id="284" r:id="rId43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4C9"/>
    <a:srgbClr val="16696F"/>
    <a:srgbClr val="FF8599"/>
    <a:srgbClr val="21B6BE"/>
    <a:srgbClr val="FFC000"/>
    <a:srgbClr val="59302D"/>
    <a:srgbClr val="93D7E5"/>
    <a:srgbClr val="D6F0F5"/>
    <a:srgbClr val="1CD8EC"/>
    <a:srgbClr val="19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597" autoAdjust="0"/>
  </p:normalViewPr>
  <p:slideViewPr>
    <p:cSldViewPr snapToGrid="0">
      <p:cViewPr>
        <p:scale>
          <a:sx n="60" d="100"/>
          <a:sy n="60" d="100"/>
        </p:scale>
        <p:origin x="30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51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4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6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7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0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28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07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B764E3-387A-4995-B87D-D5BC23A48D29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1088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10EBF-765E-4406-93E4-CDB4D725047C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5578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9D827-BD99-44AF-A5FB-D57CB95289DD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2164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0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4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0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9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2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8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4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5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1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1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8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5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4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2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9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89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9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74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7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7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42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72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0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14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5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2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06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72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88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06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15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44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22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3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3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60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75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9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0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03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7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/>
          </p:cNvSpPr>
          <p:nvPr/>
        </p:nvSpPr>
        <p:spPr bwMode="auto">
          <a:xfrm>
            <a:off x="-91017" y="-134938"/>
            <a:ext cx="3064935" cy="1346201"/>
          </a:xfrm>
          <a:custGeom>
            <a:avLst/>
            <a:gdLst>
              <a:gd name="T0" fmla="*/ 0 w 14457"/>
              <a:gd name="T1" fmla="*/ 212 h 6348"/>
              <a:gd name="T2" fmla="*/ 0 w 14457"/>
              <a:gd name="T3" fmla="*/ 1306332 h 6348"/>
              <a:gd name="T4" fmla="*/ 154551 w 14457"/>
              <a:gd name="T5" fmla="*/ 1346201 h 6348"/>
              <a:gd name="T6" fmla="*/ 359187 w 14457"/>
              <a:gd name="T7" fmla="*/ 1263283 h 6348"/>
              <a:gd name="T8" fmla="*/ 575590 w 14457"/>
              <a:gd name="T9" fmla="*/ 796948 h 6348"/>
              <a:gd name="T10" fmla="*/ 852572 w 14457"/>
              <a:gd name="T11" fmla="*/ 410986 h 6348"/>
              <a:gd name="T12" fmla="*/ 905043 w 14457"/>
              <a:gd name="T13" fmla="*/ 404200 h 6348"/>
              <a:gd name="T14" fmla="*/ 1125739 w 14457"/>
              <a:gd name="T15" fmla="*/ 473333 h 6348"/>
              <a:gd name="T16" fmla="*/ 1378871 w 14457"/>
              <a:gd name="T17" fmla="*/ 537590 h 6348"/>
              <a:gd name="T18" fmla="*/ 1584461 w 14457"/>
              <a:gd name="T19" fmla="*/ 457216 h 6348"/>
              <a:gd name="T20" fmla="*/ 1815651 w 14457"/>
              <a:gd name="T21" fmla="*/ 167321 h 6348"/>
              <a:gd name="T22" fmla="*/ 1815810 w 14457"/>
              <a:gd name="T23" fmla="*/ 167321 h 6348"/>
              <a:gd name="T24" fmla="*/ 1823601 w 14457"/>
              <a:gd name="T25" fmla="*/ 162655 h 6348"/>
              <a:gd name="T26" fmla="*/ 1861285 w 14457"/>
              <a:gd name="T27" fmla="*/ 147599 h 6348"/>
              <a:gd name="T28" fmla="*/ 1895152 w 14457"/>
              <a:gd name="T29" fmla="*/ 143781 h 6348"/>
              <a:gd name="T30" fmla="*/ 2063536 w 14457"/>
              <a:gd name="T31" fmla="*/ 174743 h 6348"/>
              <a:gd name="T32" fmla="*/ 2073553 w 14457"/>
              <a:gd name="T33" fmla="*/ 174955 h 6348"/>
              <a:gd name="T34" fmla="*/ 2270717 w 14457"/>
              <a:gd name="T35" fmla="*/ 53653 h 6348"/>
              <a:gd name="T36" fmla="*/ 2298701 w 14457"/>
              <a:gd name="T37" fmla="*/ 212 h 6348"/>
              <a:gd name="T38" fmla="*/ 0 w 14457"/>
              <a:gd name="T39" fmla="*/ 212 h 63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10;p2"/>
          <p:cNvSpPr>
            <a:spLocks/>
          </p:cNvSpPr>
          <p:nvPr/>
        </p:nvSpPr>
        <p:spPr bwMode="auto">
          <a:xfrm>
            <a:off x="-414866" y="4195764"/>
            <a:ext cx="5549900" cy="3024187"/>
          </a:xfrm>
          <a:custGeom>
            <a:avLst/>
            <a:gdLst>
              <a:gd name="T0" fmla="*/ 773358 w 26174"/>
              <a:gd name="T1" fmla="*/ 0 h 14261"/>
              <a:gd name="T2" fmla="*/ 648679 w 26174"/>
              <a:gd name="T3" fmla="*/ 18237 h 14261"/>
              <a:gd name="T4" fmla="*/ 435103 w 26174"/>
              <a:gd name="T5" fmla="*/ 170284 h 14261"/>
              <a:gd name="T6" fmla="*/ 127064 w 26174"/>
              <a:gd name="T7" fmla="*/ 695557 h 14261"/>
              <a:gd name="T8" fmla="*/ 10496 w 26174"/>
              <a:gd name="T9" fmla="*/ 946212 h 14261"/>
              <a:gd name="T10" fmla="*/ 11450 w 26174"/>
              <a:gd name="T11" fmla="*/ 945575 h 14261"/>
              <a:gd name="T12" fmla="*/ 11450 w 26174"/>
              <a:gd name="T13" fmla="*/ 945575 h 14261"/>
              <a:gd name="T14" fmla="*/ 9383 w 26174"/>
              <a:gd name="T15" fmla="*/ 1734438 h 14261"/>
              <a:gd name="T16" fmla="*/ 8110 w 26174"/>
              <a:gd name="T17" fmla="*/ 2149228 h 14261"/>
              <a:gd name="T18" fmla="*/ 7633 w 26174"/>
              <a:gd name="T19" fmla="*/ 2353653 h 14261"/>
              <a:gd name="T20" fmla="*/ 15903 w 26174"/>
              <a:gd name="T21" fmla="*/ 2539630 h 14261"/>
              <a:gd name="T22" fmla="*/ 148374 w 26174"/>
              <a:gd name="T23" fmla="*/ 2779682 h 14261"/>
              <a:gd name="T24" fmla="*/ 199104 w 26174"/>
              <a:gd name="T25" fmla="*/ 2792618 h 14261"/>
              <a:gd name="T26" fmla="*/ 200218 w 26174"/>
              <a:gd name="T27" fmla="*/ 2792618 h 14261"/>
              <a:gd name="T28" fmla="*/ 251743 w 26174"/>
              <a:gd name="T29" fmla="*/ 2754447 h 14261"/>
              <a:gd name="T30" fmla="*/ 357338 w 26174"/>
              <a:gd name="T31" fmla="*/ 2698251 h 14261"/>
              <a:gd name="T32" fmla="*/ 471680 w 26174"/>
              <a:gd name="T33" fmla="*/ 2682770 h 14261"/>
              <a:gd name="T34" fmla="*/ 598426 w 26174"/>
              <a:gd name="T35" fmla="*/ 2694646 h 14261"/>
              <a:gd name="T36" fmla="*/ 858757 w 26174"/>
              <a:gd name="T37" fmla="*/ 2743632 h 14261"/>
              <a:gd name="T38" fmla="*/ 1466088 w 26174"/>
              <a:gd name="T39" fmla="*/ 2800252 h 14261"/>
              <a:gd name="T40" fmla="*/ 1770629 w 26174"/>
              <a:gd name="T41" fmla="*/ 2846693 h 14261"/>
              <a:gd name="T42" fmla="*/ 2062129 w 26174"/>
              <a:gd name="T43" fmla="*/ 2925579 h 14261"/>
              <a:gd name="T44" fmla="*/ 2623660 w 26174"/>
              <a:gd name="T45" fmla="*/ 3024187 h 14261"/>
              <a:gd name="T46" fmla="*/ 2649423 w 26174"/>
              <a:gd name="T47" fmla="*/ 3023763 h 14261"/>
              <a:gd name="T48" fmla="*/ 3264070 w 26174"/>
              <a:gd name="T49" fmla="*/ 2964598 h 14261"/>
              <a:gd name="T50" fmla="*/ 3784254 w 26174"/>
              <a:gd name="T51" fmla="*/ 2919854 h 14261"/>
              <a:gd name="T52" fmla="*/ 4019776 w 26174"/>
              <a:gd name="T53" fmla="*/ 2808098 h 14261"/>
              <a:gd name="T54" fmla="*/ 4160994 w 26174"/>
              <a:gd name="T55" fmla="*/ 2563169 h 14261"/>
              <a:gd name="T56" fmla="*/ 4128393 w 26174"/>
              <a:gd name="T57" fmla="*/ 2392885 h 14261"/>
              <a:gd name="T58" fmla="*/ 4064145 w 26174"/>
              <a:gd name="T59" fmla="*/ 2210513 h 14261"/>
              <a:gd name="T60" fmla="*/ 3932151 w 26174"/>
              <a:gd name="T61" fmla="*/ 1836439 h 14261"/>
              <a:gd name="T62" fmla="*/ 3855499 w 26174"/>
              <a:gd name="T63" fmla="*/ 1727865 h 14261"/>
              <a:gd name="T64" fmla="*/ 3726208 w 26174"/>
              <a:gd name="T65" fmla="*/ 1707719 h 14261"/>
              <a:gd name="T66" fmla="*/ 3685179 w 26174"/>
              <a:gd name="T67" fmla="*/ 1707507 h 14261"/>
              <a:gd name="T68" fmla="*/ 3420396 w 26174"/>
              <a:gd name="T69" fmla="*/ 1722351 h 14261"/>
              <a:gd name="T70" fmla="*/ 3177081 w 26174"/>
              <a:gd name="T71" fmla="*/ 1748010 h 14261"/>
              <a:gd name="T72" fmla="*/ 3124125 w 26174"/>
              <a:gd name="T73" fmla="*/ 1745465 h 14261"/>
              <a:gd name="T74" fmla="*/ 2888444 w 26174"/>
              <a:gd name="T75" fmla="*/ 1634558 h 14261"/>
              <a:gd name="T76" fmla="*/ 2555119 w 26174"/>
              <a:gd name="T77" fmla="*/ 1141095 h 14261"/>
              <a:gd name="T78" fmla="*/ 2374144 w 26174"/>
              <a:gd name="T79" fmla="*/ 908677 h 14261"/>
              <a:gd name="T80" fmla="*/ 2132261 w 26174"/>
              <a:gd name="T81" fmla="*/ 822581 h 14261"/>
              <a:gd name="T82" fmla="*/ 2010604 w 26174"/>
              <a:gd name="T83" fmla="*/ 817491 h 14261"/>
              <a:gd name="T84" fmla="*/ 1918526 w 26174"/>
              <a:gd name="T85" fmla="*/ 818127 h 14261"/>
              <a:gd name="T86" fmla="*/ 1646586 w 26174"/>
              <a:gd name="T87" fmla="*/ 776988 h 14261"/>
              <a:gd name="T88" fmla="*/ 1460681 w 26174"/>
              <a:gd name="T89" fmla="*/ 607128 h 14261"/>
              <a:gd name="T90" fmla="*/ 1347453 w 26174"/>
              <a:gd name="T91" fmla="*/ 314485 h 14261"/>
              <a:gd name="T92" fmla="*/ 932069 w 26174"/>
              <a:gd name="T93" fmla="*/ 20994 h 14261"/>
              <a:gd name="T94" fmla="*/ 773358 w 26174"/>
              <a:gd name="T95" fmla="*/ 0 h 142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11;p2"/>
          <p:cNvSpPr>
            <a:spLocks/>
          </p:cNvSpPr>
          <p:nvPr/>
        </p:nvSpPr>
        <p:spPr bwMode="auto">
          <a:xfrm>
            <a:off x="9848851" y="4324351"/>
            <a:ext cx="2758016" cy="2767013"/>
          </a:xfrm>
          <a:custGeom>
            <a:avLst/>
            <a:gdLst>
              <a:gd name="T0" fmla="*/ 1763014 w 13007"/>
              <a:gd name="T1" fmla="*/ 212 h 13045"/>
              <a:gd name="T2" fmla="*/ 1353987 w 13007"/>
              <a:gd name="T3" fmla="*/ 246051 h 13045"/>
              <a:gd name="T4" fmla="*/ 1063915 w 13007"/>
              <a:gd name="T5" fmla="*/ 742183 h 13045"/>
              <a:gd name="T6" fmla="*/ 781477 w 13007"/>
              <a:gd name="T7" fmla="*/ 1183802 h 13045"/>
              <a:gd name="T8" fmla="*/ 318857 w 13007"/>
              <a:gd name="T9" fmla="*/ 1312343 h 13045"/>
              <a:gd name="T10" fmla="*/ 52321 w 13007"/>
              <a:gd name="T11" fmla="*/ 1738477 h 13045"/>
              <a:gd name="T12" fmla="*/ 80947 w 13007"/>
              <a:gd name="T13" fmla="*/ 2397088 h 13045"/>
              <a:gd name="T14" fmla="*/ 167141 w 13007"/>
              <a:gd name="T15" fmla="*/ 2543870 h 13045"/>
              <a:gd name="T16" fmla="*/ 168413 w 13007"/>
              <a:gd name="T17" fmla="*/ 2540476 h 13045"/>
              <a:gd name="T18" fmla="*/ 168413 w 13007"/>
              <a:gd name="T19" fmla="*/ 2540476 h 13045"/>
              <a:gd name="T20" fmla="*/ 527664 w 13007"/>
              <a:gd name="T21" fmla="*/ 2667532 h 13045"/>
              <a:gd name="T22" fmla="*/ 753010 w 13007"/>
              <a:gd name="T23" fmla="*/ 2650351 h 13045"/>
              <a:gd name="T24" fmla="*/ 1094926 w 13007"/>
              <a:gd name="T25" fmla="*/ 2631473 h 13045"/>
              <a:gd name="T26" fmla="*/ 1543552 w 13007"/>
              <a:gd name="T27" fmla="*/ 2664987 h 13045"/>
              <a:gd name="T28" fmla="*/ 1985498 w 13007"/>
              <a:gd name="T29" fmla="*/ 2766165 h 13045"/>
              <a:gd name="T30" fmla="*/ 1990269 w 13007"/>
              <a:gd name="T31" fmla="*/ 2767013 h 13045"/>
              <a:gd name="T32" fmla="*/ 2008875 w 13007"/>
              <a:gd name="T33" fmla="*/ 2742408 h 13045"/>
              <a:gd name="T34" fmla="*/ 2048156 w 13007"/>
              <a:gd name="T35" fmla="*/ 1168530 h 13045"/>
              <a:gd name="T36" fmla="*/ 2057857 w 13007"/>
              <a:gd name="T37" fmla="*/ 775061 h 13045"/>
              <a:gd name="T38" fmla="*/ 2065013 w 13007"/>
              <a:gd name="T39" fmla="*/ 403651 h 13045"/>
              <a:gd name="T40" fmla="*/ 1988202 w 13007"/>
              <a:gd name="T41" fmla="*/ 116874 h 13045"/>
              <a:gd name="T42" fmla="*/ 1797524 w 13007"/>
              <a:gd name="T43" fmla="*/ 2333 h 13045"/>
              <a:gd name="T44" fmla="*/ 1763014 w 13007"/>
              <a:gd name="T45" fmla="*/ 212 h 130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12;p2"/>
          <p:cNvSpPr>
            <a:spLocks/>
          </p:cNvSpPr>
          <p:nvPr/>
        </p:nvSpPr>
        <p:spPr bwMode="auto">
          <a:xfrm>
            <a:off x="7262285" y="-461963"/>
            <a:ext cx="5168900" cy="1827213"/>
          </a:xfrm>
          <a:custGeom>
            <a:avLst/>
            <a:gdLst>
              <a:gd name="T0" fmla="*/ 3598213 w 24377"/>
              <a:gd name="T1" fmla="*/ 212 h 8613"/>
              <a:gd name="T2" fmla="*/ 3507884 w 24377"/>
              <a:gd name="T3" fmla="*/ 21427 h 8613"/>
              <a:gd name="T4" fmla="*/ 3242781 w 24377"/>
              <a:gd name="T5" fmla="*/ 93132 h 8613"/>
              <a:gd name="T6" fmla="*/ 2314205 w 24377"/>
              <a:gd name="T7" fmla="*/ 168232 h 8613"/>
              <a:gd name="T8" fmla="*/ 2138159 w 24377"/>
              <a:gd name="T9" fmla="*/ 167383 h 8613"/>
              <a:gd name="T10" fmla="*/ 981215 w 24377"/>
              <a:gd name="T11" fmla="*/ 137471 h 8613"/>
              <a:gd name="T12" fmla="*/ 404731 w 24377"/>
              <a:gd name="T13" fmla="*/ 81252 h 8613"/>
              <a:gd name="T14" fmla="*/ 258742 w 24377"/>
              <a:gd name="T15" fmla="*/ 59189 h 8613"/>
              <a:gd name="T16" fmla="*/ 147898 w 24377"/>
              <a:gd name="T17" fmla="*/ 45611 h 8613"/>
              <a:gd name="T18" fmla="*/ 131518 w 24377"/>
              <a:gd name="T19" fmla="*/ 46036 h 8613"/>
              <a:gd name="T20" fmla="*/ 795 w 24377"/>
              <a:gd name="T21" fmla="*/ 168020 h 8613"/>
              <a:gd name="T22" fmla="*/ 37372 w 24377"/>
              <a:gd name="T23" fmla="*/ 241422 h 8613"/>
              <a:gd name="T24" fmla="*/ 48504 w 24377"/>
              <a:gd name="T25" fmla="*/ 245453 h 8613"/>
              <a:gd name="T26" fmla="*/ 49458 w 24377"/>
              <a:gd name="T27" fmla="*/ 245453 h 8613"/>
              <a:gd name="T28" fmla="*/ 49458 w 24377"/>
              <a:gd name="T29" fmla="*/ 245453 h 8613"/>
              <a:gd name="T30" fmla="*/ 150124 w 24377"/>
              <a:gd name="T31" fmla="*/ 637074 h 8613"/>
              <a:gd name="T32" fmla="*/ 313925 w 24377"/>
              <a:gd name="T33" fmla="*/ 780485 h 8613"/>
              <a:gd name="T34" fmla="*/ 545473 w 24377"/>
              <a:gd name="T35" fmla="*/ 839461 h 8613"/>
              <a:gd name="T36" fmla="*/ 610357 w 24377"/>
              <a:gd name="T37" fmla="*/ 841583 h 8613"/>
              <a:gd name="T38" fmla="*/ 874188 w 24377"/>
              <a:gd name="T39" fmla="*/ 832461 h 8613"/>
              <a:gd name="T40" fmla="*/ 1055005 w 24377"/>
              <a:gd name="T41" fmla="*/ 851554 h 8613"/>
              <a:gd name="T42" fmla="*/ 1347939 w 24377"/>
              <a:gd name="T43" fmla="*/ 1087884 h 8613"/>
              <a:gd name="T44" fmla="*/ 1511421 w 24377"/>
              <a:gd name="T45" fmla="*/ 1434319 h 8613"/>
              <a:gd name="T46" fmla="*/ 1714185 w 24377"/>
              <a:gd name="T47" fmla="*/ 1729626 h 8613"/>
              <a:gd name="T48" fmla="*/ 1999485 w 24377"/>
              <a:gd name="T49" fmla="*/ 1827001 h 8613"/>
              <a:gd name="T50" fmla="*/ 2163922 w 24377"/>
              <a:gd name="T51" fmla="*/ 1803877 h 8613"/>
              <a:gd name="T52" fmla="*/ 2670114 w 24377"/>
              <a:gd name="T53" fmla="*/ 1554393 h 8613"/>
              <a:gd name="T54" fmla="*/ 3120328 w 24377"/>
              <a:gd name="T55" fmla="*/ 1446623 h 8613"/>
              <a:gd name="T56" fmla="*/ 3225288 w 24377"/>
              <a:gd name="T57" fmla="*/ 1452988 h 8613"/>
              <a:gd name="T58" fmla="*/ 3656418 w 24377"/>
              <a:gd name="T59" fmla="*/ 1664073 h 8613"/>
              <a:gd name="T60" fmla="*/ 3731958 w 24377"/>
              <a:gd name="T61" fmla="*/ 1759963 h 8613"/>
              <a:gd name="T62" fmla="*/ 3751041 w 24377"/>
              <a:gd name="T63" fmla="*/ 1770570 h 8613"/>
              <a:gd name="T64" fmla="*/ 3771874 w 24377"/>
              <a:gd name="T65" fmla="*/ 1754659 h 8613"/>
              <a:gd name="T66" fmla="*/ 3797637 w 24377"/>
              <a:gd name="T67" fmla="*/ 632619 h 8613"/>
              <a:gd name="T68" fmla="*/ 3746270 w 24377"/>
              <a:gd name="T69" fmla="*/ 350041 h 8613"/>
              <a:gd name="T70" fmla="*/ 3687747 w 24377"/>
              <a:gd name="T71" fmla="*/ 73827 h 8613"/>
              <a:gd name="T72" fmla="*/ 3617615 w 24377"/>
              <a:gd name="T73" fmla="*/ 1697 h 8613"/>
              <a:gd name="T74" fmla="*/ 3598213 w 24377"/>
              <a:gd name="T75" fmla="*/ 212 h 86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13;p2"/>
          <p:cNvSpPr>
            <a:spLocks/>
          </p:cNvSpPr>
          <p:nvPr/>
        </p:nvSpPr>
        <p:spPr bwMode="auto">
          <a:xfrm>
            <a:off x="10665884" y="12700"/>
            <a:ext cx="0" cy="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Google Shape;14;p2"/>
          <p:cNvSpPr>
            <a:spLocks/>
          </p:cNvSpPr>
          <p:nvPr/>
        </p:nvSpPr>
        <p:spPr bwMode="auto">
          <a:xfrm>
            <a:off x="10665884" y="12700"/>
            <a:ext cx="0" cy="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Google Shape;15;p2"/>
          <p:cNvSpPr>
            <a:spLocks/>
          </p:cNvSpPr>
          <p:nvPr/>
        </p:nvSpPr>
        <p:spPr bwMode="auto">
          <a:xfrm>
            <a:off x="10665884" y="12700"/>
            <a:ext cx="0" cy="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>
            <a:grpSpLocks/>
          </p:cNvGrpSpPr>
          <p:nvPr/>
        </p:nvGrpSpPr>
        <p:grpSpPr bwMode="auto">
          <a:xfrm>
            <a:off x="9027584" y="5489576"/>
            <a:ext cx="812800" cy="1095375"/>
            <a:chOff x="4295900" y="1116675"/>
            <a:chExt cx="145125" cy="208875"/>
          </a:xfrm>
        </p:grpSpPr>
        <p:sp>
          <p:nvSpPr>
            <p:cNvPr id="12" name="Google Shape;19;p2"/>
            <p:cNvSpPr>
              <a:spLocks/>
            </p:cNvSpPr>
            <p:nvPr/>
          </p:nvSpPr>
          <p:spPr bwMode="auto">
            <a:xfrm>
              <a:off x="4295900" y="1116675"/>
              <a:ext cx="133450" cy="175625"/>
            </a:xfrm>
            <a:custGeom>
              <a:avLst/>
              <a:gdLst>
                <a:gd name="T0" fmla="*/ 67525 w 5338"/>
                <a:gd name="T1" fmla="*/ 3400 h 7025"/>
                <a:gd name="T2" fmla="*/ 75975 w 5338"/>
                <a:gd name="T3" fmla="*/ 4125 h 7025"/>
                <a:gd name="T4" fmla="*/ 120150 w 5338"/>
                <a:gd name="T5" fmla="*/ 40325 h 7025"/>
                <a:gd name="T6" fmla="*/ 126850 w 5338"/>
                <a:gd name="T7" fmla="*/ 98900 h 7025"/>
                <a:gd name="T8" fmla="*/ 120100 w 5338"/>
                <a:gd name="T9" fmla="*/ 118950 h 7025"/>
                <a:gd name="T10" fmla="*/ 119550 w 5338"/>
                <a:gd name="T11" fmla="*/ 119675 h 7025"/>
                <a:gd name="T12" fmla="*/ 116825 w 5338"/>
                <a:gd name="T13" fmla="*/ 125275 h 7025"/>
                <a:gd name="T14" fmla="*/ 117900 w 5338"/>
                <a:gd name="T15" fmla="*/ 130375 h 7025"/>
                <a:gd name="T16" fmla="*/ 124600 w 5338"/>
                <a:gd name="T17" fmla="*/ 147600 h 7025"/>
                <a:gd name="T18" fmla="*/ 125775 w 5338"/>
                <a:gd name="T19" fmla="*/ 153625 h 7025"/>
                <a:gd name="T20" fmla="*/ 120425 w 5338"/>
                <a:gd name="T21" fmla="*/ 159400 h 7025"/>
                <a:gd name="T22" fmla="*/ 90650 w 5338"/>
                <a:gd name="T23" fmla="*/ 172225 h 7025"/>
                <a:gd name="T24" fmla="*/ 90150 w 5338"/>
                <a:gd name="T25" fmla="*/ 172225 h 7025"/>
                <a:gd name="T26" fmla="*/ 76225 w 5338"/>
                <a:gd name="T27" fmla="*/ 159850 h 7025"/>
                <a:gd name="T28" fmla="*/ 73700 w 5338"/>
                <a:gd name="T29" fmla="*/ 155025 h 7025"/>
                <a:gd name="T30" fmla="*/ 69050 w 5338"/>
                <a:gd name="T31" fmla="*/ 148775 h 7025"/>
                <a:gd name="T32" fmla="*/ 63675 w 5338"/>
                <a:gd name="T33" fmla="*/ 145725 h 7025"/>
                <a:gd name="T34" fmla="*/ 54050 w 5338"/>
                <a:gd name="T35" fmla="*/ 142375 h 7025"/>
                <a:gd name="T36" fmla="*/ 43875 w 5338"/>
                <a:gd name="T37" fmla="*/ 138800 h 7025"/>
                <a:gd name="T38" fmla="*/ 7325 w 5338"/>
                <a:gd name="T39" fmla="*/ 87475 h 7025"/>
                <a:gd name="T40" fmla="*/ 20525 w 5338"/>
                <a:gd name="T41" fmla="*/ 27350 h 7025"/>
                <a:gd name="T42" fmla="*/ 67525 w 5338"/>
                <a:gd name="T43" fmla="*/ 3400 h 7025"/>
                <a:gd name="T44" fmla="*/ 67575 w 5338"/>
                <a:gd name="T45" fmla="*/ 25 h 7025"/>
                <a:gd name="T46" fmla="*/ 17825 w 5338"/>
                <a:gd name="T47" fmla="*/ 25300 h 7025"/>
                <a:gd name="T48" fmla="*/ 4000 w 5338"/>
                <a:gd name="T49" fmla="*/ 88050 h 7025"/>
                <a:gd name="T50" fmla="*/ 42550 w 5338"/>
                <a:gd name="T51" fmla="*/ 141900 h 7025"/>
                <a:gd name="T52" fmla="*/ 53025 w 5338"/>
                <a:gd name="T53" fmla="*/ 145575 h 7025"/>
                <a:gd name="T54" fmla="*/ 62400 w 5338"/>
                <a:gd name="T55" fmla="*/ 148825 h 7025"/>
                <a:gd name="T56" fmla="*/ 66850 w 5338"/>
                <a:gd name="T57" fmla="*/ 151325 h 7025"/>
                <a:gd name="T58" fmla="*/ 70750 w 5338"/>
                <a:gd name="T59" fmla="*/ 156675 h 7025"/>
                <a:gd name="T60" fmla="*/ 73200 w 5338"/>
                <a:gd name="T61" fmla="*/ 161375 h 7025"/>
                <a:gd name="T62" fmla="*/ 90175 w 5338"/>
                <a:gd name="T63" fmla="*/ 175600 h 7025"/>
                <a:gd name="T64" fmla="*/ 90775 w 5338"/>
                <a:gd name="T65" fmla="*/ 175600 h 7025"/>
                <a:gd name="T66" fmla="*/ 122325 w 5338"/>
                <a:gd name="T67" fmla="*/ 162200 h 7025"/>
                <a:gd name="T68" fmla="*/ 129100 w 5338"/>
                <a:gd name="T69" fmla="*/ 154350 h 7025"/>
                <a:gd name="T70" fmla="*/ 127750 w 5338"/>
                <a:gd name="T71" fmla="*/ 146350 h 7025"/>
                <a:gd name="T72" fmla="*/ 121050 w 5338"/>
                <a:gd name="T73" fmla="*/ 129125 h 7025"/>
                <a:gd name="T74" fmla="*/ 120200 w 5338"/>
                <a:gd name="T75" fmla="*/ 125575 h 7025"/>
                <a:gd name="T76" fmla="*/ 122275 w 5338"/>
                <a:gd name="T77" fmla="*/ 121700 h 7025"/>
                <a:gd name="T78" fmla="*/ 122850 w 5338"/>
                <a:gd name="T79" fmla="*/ 120975 h 7025"/>
                <a:gd name="T80" fmla="*/ 130175 w 5338"/>
                <a:gd name="T81" fmla="*/ 99350 h 7025"/>
                <a:gd name="T82" fmla="*/ 123225 w 5338"/>
                <a:gd name="T83" fmla="*/ 38900 h 7025"/>
                <a:gd name="T84" fmla="*/ 76550 w 5338"/>
                <a:gd name="T85" fmla="*/ 775 h 7025"/>
                <a:gd name="T86" fmla="*/ 67575 w 5338"/>
                <a:gd name="T87" fmla="*/ 25 h 70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>
              <a:spLocks/>
            </p:cNvSpPr>
            <p:nvPr/>
          </p:nvSpPr>
          <p:spPr bwMode="auto">
            <a:xfrm>
              <a:off x="4379125" y="1270250"/>
              <a:ext cx="61900" cy="55300"/>
            </a:xfrm>
            <a:custGeom>
              <a:avLst/>
              <a:gdLst>
                <a:gd name="T0" fmla="*/ 45350 w 2476"/>
                <a:gd name="T1" fmla="*/ 25 h 2212"/>
                <a:gd name="T2" fmla="*/ 43625 w 2476"/>
                <a:gd name="T3" fmla="*/ 1650 h 2212"/>
                <a:gd name="T4" fmla="*/ 45225 w 2476"/>
                <a:gd name="T5" fmla="*/ 3425 h 2212"/>
                <a:gd name="T6" fmla="*/ 48375 w 2476"/>
                <a:gd name="T7" fmla="*/ 5000 h 2212"/>
                <a:gd name="T8" fmla="*/ 49575 w 2476"/>
                <a:gd name="T9" fmla="*/ 8200 h 2212"/>
                <a:gd name="T10" fmla="*/ 49450 w 2476"/>
                <a:gd name="T11" fmla="*/ 9300 h 2212"/>
                <a:gd name="T12" fmla="*/ 49800 w 2476"/>
                <a:gd name="T13" fmla="*/ 13500 h 2212"/>
                <a:gd name="T14" fmla="*/ 52725 w 2476"/>
                <a:gd name="T15" fmla="*/ 15975 h 2212"/>
                <a:gd name="T16" fmla="*/ 54275 w 2476"/>
                <a:gd name="T17" fmla="*/ 17025 h 2212"/>
                <a:gd name="T18" fmla="*/ 54275 w 2476"/>
                <a:gd name="T19" fmla="*/ 19325 h 2212"/>
                <a:gd name="T20" fmla="*/ 54975 w 2476"/>
                <a:gd name="T21" fmla="*/ 24175 h 2212"/>
                <a:gd name="T22" fmla="*/ 56550 w 2476"/>
                <a:gd name="T23" fmla="*/ 25500 h 2212"/>
                <a:gd name="T24" fmla="*/ 57075 w 2476"/>
                <a:gd name="T25" fmla="*/ 25875 h 2212"/>
                <a:gd name="T26" fmla="*/ 57850 w 2476"/>
                <a:gd name="T27" fmla="*/ 30000 h 2212"/>
                <a:gd name="T28" fmla="*/ 54475 w 2476"/>
                <a:gd name="T29" fmla="*/ 34500 h 2212"/>
                <a:gd name="T30" fmla="*/ 26125 w 2476"/>
                <a:gd name="T31" fmla="*/ 50975 h 2212"/>
                <a:gd name="T32" fmla="*/ 21175 w 2476"/>
                <a:gd name="T33" fmla="*/ 51900 h 2212"/>
                <a:gd name="T34" fmla="*/ 19750 w 2476"/>
                <a:gd name="T35" fmla="*/ 51775 h 2212"/>
                <a:gd name="T36" fmla="*/ 15900 w 2476"/>
                <a:gd name="T37" fmla="*/ 48675 h 2212"/>
                <a:gd name="T38" fmla="*/ 15775 w 2476"/>
                <a:gd name="T39" fmla="*/ 47175 h 2212"/>
                <a:gd name="T40" fmla="*/ 15025 w 2476"/>
                <a:gd name="T41" fmla="*/ 43525 h 2212"/>
                <a:gd name="T42" fmla="*/ 11050 w 2476"/>
                <a:gd name="T43" fmla="*/ 40600 h 2212"/>
                <a:gd name="T44" fmla="*/ 8725 w 2476"/>
                <a:gd name="T45" fmla="*/ 39025 h 2212"/>
                <a:gd name="T46" fmla="*/ 8900 w 2476"/>
                <a:gd name="T47" fmla="*/ 37250 h 2212"/>
                <a:gd name="T48" fmla="*/ 9125 w 2476"/>
                <a:gd name="T49" fmla="*/ 33925 h 2212"/>
                <a:gd name="T50" fmla="*/ 6775 w 2476"/>
                <a:gd name="T51" fmla="*/ 30600 h 2212"/>
                <a:gd name="T52" fmla="*/ 6000 w 2476"/>
                <a:gd name="T53" fmla="*/ 29875 h 2212"/>
                <a:gd name="T54" fmla="*/ 5600 w 2476"/>
                <a:gd name="T55" fmla="*/ 20975 h 2212"/>
                <a:gd name="T56" fmla="*/ 4900 w 2476"/>
                <a:gd name="T57" fmla="*/ 18675 h 2212"/>
                <a:gd name="T58" fmla="*/ 4125 w 2476"/>
                <a:gd name="T59" fmla="*/ 18475 h 2212"/>
                <a:gd name="T60" fmla="*/ 2600 w 2476"/>
                <a:gd name="T61" fmla="*/ 19375 h 2212"/>
                <a:gd name="T62" fmla="*/ 3525 w 2476"/>
                <a:gd name="T63" fmla="*/ 32200 h 2212"/>
                <a:gd name="T64" fmla="*/ 4475 w 2476"/>
                <a:gd name="T65" fmla="*/ 33100 h 2212"/>
                <a:gd name="T66" fmla="*/ 5825 w 2476"/>
                <a:gd name="T67" fmla="*/ 34725 h 2212"/>
                <a:gd name="T68" fmla="*/ 5625 w 2476"/>
                <a:gd name="T69" fmla="*/ 36475 h 2212"/>
                <a:gd name="T70" fmla="*/ 5475 w 2476"/>
                <a:gd name="T71" fmla="*/ 40025 h 2212"/>
                <a:gd name="T72" fmla="*/ 9675 w 2476"/>
                <a:gd name="T73" fmla="*/ 43700 h 2212"/>
                <a:gd name="T74" fmla="*/ 12075 w 2476"/>
                <a:gd name="T75" fmla="*/ 45225 h 2212"/>
                <a:gd name="T76" fmla="*/ 12400 w 2476"/>
                <a:gd name="T77" fmla="*/ 47250 h 2212"/>
                <a:gd name="T78" fmla="*/ 12600 w 2476"/>
                <a:gd name="T79" fmla="*/ 49400 h 2212"/>
                <a:gd name="T80" fmla="*/ 19150 w 2476"/>
                <a:gd name="T81" fmla="*/ 55125 h 2212"/>
                <a:gd name="T82" fmla="*/ 21150 w 2476"/>
                <a:gd name="T83" fmla="*/ 55275 h 2212"/>
                <a:gd name="T84" fmla="*/ 27100 w 2476"/>
                <a:gd name="T85" fmla="*/ 54250 h 2212"/>
                <a:gd name="T86" fmla="*/ 56825 w 2476"/>
                <a:gd name="T87" fmla="*/ 36950 h 2212"/>
                <a:gd name="T88" fmla="*/ 61025 w 2476"/>
                <a:gd name="T89" fmla="*/ 31075 h 2212"/>
                <a:gd name="T90" fmla="*/ 59250 w 2476"/>
                <a:gd name="T91" fmla="*/ 23250 h 2212"/>
                <a:gd name="T92" fmla="*/ 58425 w 2476"/>
                <a:gd name="T93" fmla="*/ 22675 h 2212"/>
                <a:gd name="T94" fmla="*/ 57675 w 2476"/>
                <a:gd name="T95" fmla="*/ 22100 h 2212"/>
                <a:gd name="T96" fmla="*/ 57625 w 2476"/>
                <a:gd name="T97" fmla="*/ 19850 h 2212"/>
                <a:gd name="T98" fmla="*/ 57200 w 2476"/>
                <a:gd name="T99" fmla="*/ 15325 h 2212"/>
                <a:gd name="T100" fmla="*/ 54300 w 2476"/>
                <a:gd name="T101" fmla="*/ 12975 h 2212"/>
                <a:gd name="T102" fmla="*/ 52750 w 2476"/>
                <a:gd name="T103" fmla="*/ 11875 h 2212"/>
                <a:gd name="T104" fmla="*/ 52775 w 2476"/>
                <a:gd name="T105" fmla="*/ 9850 h 2212"/>
                <a:gd name="T106" fmla="*/ 52950 w 2476"/>
                <a:gd name="T107" fmla="*/ 8400 h 2212"/>
                <a:gd name="T108" fmla="*/ 50875 w 2476"/>
                <a:gd name="T109" fmla="*/ 2725 h 2212"/>
                <a:gd name="T110" fmla="*/ 45350 w 2476"/>
                <a:gd name="T111" fmla="*/ 25 h 22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>
              <a:spLocks/>
            </p:cNvSpPr>
            <p:nvPr/>
          </p:nvSpPr>
          <p:spPr bwMode="auto">
            <a:xfrm>
              <a:off x="4384675" y="1290125"/>
              <a:ext cx="32500" cy="16125"/>
            </a:xfrm>
            <a:custGeom>
              <a:avLst/>
              <a:gdLst>
                <a:gd name="T0" fmla="*/ 30575 w 1300"/>
                <a:gd name="T1" fmla="*/ 25 h 645"/>
                <a:gd name="T2" fmla="*/ 29675 w 1300"/>
                <a:gd name="T3" fmla="*/ 250 h 645"/>
                <a:gd name="T4" fmla="*/ 1425 w 1300"/>
                <a:gd name="T5" fmla="*/ 12850 h 645"/>
                <a:gd name="T6" fmla="*/ 275 w 1300"/>
                <a:gd name="T7" fmla="*/ 14950 h 645"/>
                <a:gd name="T8" fmla="*/ 1900 w 1300"/>
                <a:gd name="T9" fmla="*/ 16125 h 645"/>
                <a:gd name="T10" fmla="*/ 2400 w 1300"/>
                <a:gd name="T11" fmla="*/ 16075 h 645"/>
                <a:gd name="T12" fmla="*/ 31450 w 1300"/>
                <a:gd name="T13" fmla="*/ 3150 h 645"/>
                <a:gd name="T14" fmla="*/ 32000 w 1300"/>
                <a:gd name="T15" fmla="*/ 825 h 645"/>
                <a:gd name="T16" fmla="*/ 30575 w 1300"/>
                <a:gd name="T17" fmla="*/ 25 h 6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>
              <a:spLocks/>
            </p:cNvSpPr>
            <p:nvPr/>
          </p:nvSpPr>
          <p:spPr bwMode="auto">
            <a:xfrm>
              <a:off x="4412275" y="1292725"/>
              <a:ext cx="25325" cy="17500"/>
            </a:xfrm>
            <a:custGeom>
              <a:avLst/>
              <a:gdLst>
                <a:gd name="T0" fmla="*/ 23400 w 1013"/>
                <a:gd name="T1" fmla="*/ 25 h 700"/>
                <a:gd name="T2" fmla="*/ 22350 w 1013"/>
                <a:gd name="T3" fmla="*/ 375 h 700"/>
                <a:gd name="T4" fmla="*/ 1100 w 1013"/>
                <a:gd name="T5" fmla="*/ 14325 h 700"/>
                <a:gd name="T6" fmla="*/ 475 w 1013"/>
                <a:gd name="T7" fmla="*/ 16625 h 700"/>
                <a:gd name="T8" fmla="*/ 1950 w 1013"/>
                <a:gd name="T9" fmla="*/ 17475 h 700"/>
                <a:gd name="T10" fmla="*/ 2800 w 1013"/>
                <a:gd name="T11" fmla="*/ 17225 h 700"/>
                <a:gd name="T12" fmla="*/ 24475 w 1013"/>
                <a:gd name="T13" fmla="*/ 3025 h 700"/>
                <a:gd name="T14" fmla="*/ 24725 w 1013"/>
                <a:gd name="T15" fmla="*/ 650 h 700"/>
                <a:gd name="T16" fmla="*/ 23400 w 1013"/>
                <a:gd name="T17" fmla="*/ 25 h 7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23;p2"/>
            <p:cNvSpPr>
              <a:spLocks/>
            </p:cNvSpPr>
            <p:nvPr/>
          </p:nvSpPr>
          <p:spPr bwMode="auto">
            <a:xfrm>
              <a:off x="4334825" y="1181475"/>
              <a:ext cx="85175" cy="108850"/>
            </a:xfrm>
            <a:custGeom>
              <a:avLst/>
              <a:gdLst>
                <a:gd name="T0" fmla="*/ 59800 w 3407"/>
                <a:gd name="T1" fmla="*/ 3600 h 4354"/>
                <a:gd name="T2" fmla="*/ 59500 w 3407"/>
                <a:gd name="T3" fmla="*/ 23875 h 4354"/>
                <a:gd name="T4" fmla="*/ 55775 w 3407"/>
                <a:gd name="T5" fmla="*/ 16975 h 4354"/>
                <a:gd name="T6" fmla="*/ 57050 w 3407"/>
                <a:gd name="T7" fmla="*/ 3850 h 4354"/>
                <a:gd name="T8" fmla="*/ 28750 w 3407"/>
                <a:gd name="T9" fmla="*/ 6425 h 4354"/>
                <a:gd name="T10" fmla="*/ 39350 w 3407"/>
                <a:gd name="T11" fmla="*/ 26950 h 4354"/>
                <a:gd name="T12" fmla="*/ 26950 w 3407"/>
                <a:gd name="T13" fmla="*/ 8200 h 4354"/>
                <a:gd name="T14" fmla="*/ 28750 w 3407"/>
                <a:gd name="T15" fmla="*/ 6425 h 4354"/>
                <a:gd name="T16" fmla="*/ 8300 w 3407"/>
                <a:gd name="T17" fmla="*/ 38875 h 4354"/>
                <a:gd name="T18" fmla="*/ 19000 w 3407"/>
                <a:gd name="T19" fmla="*/ 46650 h 4354"/>
                <a:gd name="T20" fmla="*/ 4900 w 3407"/>
                <a:gd name="T21" fmla="*/ 38675 h 4354"/>
                <a:gd name="T22" fmla="*/ 58700 w 3407"/>
                <a:gd name="T23" fmla="*/ 25 h 4354"/>
                <a:gd name="T24" fmla="*/ 50850 w 3407"/>
                <a:gd name="T25" fmla="*/ 6775 h 4354"/>
                <a:gd name="T26" fmla="*/ 55825 w 3407"/>
                <a:gd name="T27" fmla="*/ 26800 h 4354"/>
                <a:gd name="T28" fmla="*/ 42725 w 3407"/>
                <a:gd name="T29" fmla="*/ 28425 h 4354"/>
                <a:gd name="T30" fmla="*/ 32100 w 3407"/>
                <a:gd name="T31" fmla="*/ 4475 h 4354"/>
                <a:gd name="T32" fmla="*/ 28600 w 3407"/>
                <a:gd name="T33" fmla="*/ 3050 h 4354"/>
                <a:gd name="T34" fmla="*/ 24675 w 3407"/>
                <a:gd name="T35" fmla="*/ 13700 h 4354"/>
                <a:gd name="T36" fmla="*/ 24850 w 3407"/>
                <a:gd name="T37" fmla="*/ 45750 h 4354"/>
                <a:gd name="T38" fmla="*/ 6000 w 3407"/>
                <a:gd name="T39" fmla="*/ 35150 h 4354"/>
                <a:gd name="T40" fmla="*/ 275 w 3407"/>
                <a:gd name="T41" fmla="*/ 40575 h 4354"/>
                <a:gd name="T42" fmla="*/ 625 w 3407"/>
                <a:gd name="T43" fmla="*/ 41400 h 4354"/>
                <a:gd name="T44" fmla="*/ 23700 w 3407"/>
                <a:gd name="T45" fmla="*/ 49550 h 4354"/>
                <a:gd name="T46" fmla="*/ 54475 w 3407"/>
                <a:gd name="T47" fmla="*/ 107725 h 4354"/>
                <a:gd name="T48" fmla="*/ 56650 w 3407"/>
                <a:gd name="T49" fmla="*/ 108750 h 4354"/>
                <a:gd name="T50" fmla="*/ 33925 w 3407"/>
                <a:gd name="T51" fmla="*/ 58000 h 4354"/>
                <a:gd name="T52" fmla="*/ 41975 w 3407"/>
                <a:gd name="T53" fmla="*/ 31725 h 4354"/>
                <a:gd name="T54" fmla="*/ 57025 w 3407"/>
                <a:gd name="T55" fmla="*/ 30050 h 4354"/>
                <a:gd name="T56" fmla="*/ 83275 w 3407"/>
                <a:gd name="T57" fmla="*/ 97425 h 4354"/>
                <a:gd name="T58" fmla="*/ 84850 w 3407"/>
                <a:gd name="T59" fmla="*/ 95150 h 4354"/>
                <a:gd name="T60" fmla="*/ 62000 w 3407"/>
                <a:gd name="T61" fmla="*/ 26175 h 4354"/>
                <a:gd name="T62" fmla="*/ 61075 w 3407"/>
                <a:gd name="T63" fmla="*/ 500 h 43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lnTo>
                    <a:pt x="1150" y="257"/>
                  </a:ln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24;p2"/>
          <p:cNvGrpSpPr>
            <a:grpSpLocks/>
          </p:cNvGrpSpPr>
          <p:nvPr/>
        </p:nvGrpSpPr>
        <p:grpSpPr bwMode="auto">
          <a:xfrm>
            <a:off x="10411884" y="601663"/>
            <a:ext cx="717549" cy="855662"/>
            <a:chOff x="1524325" y="2743250"/>
            <a:chExt cx="246350" cy="294125"/>
          </a:xfrm>
        </p:grpSpPr>
        <p:sp>
          <p:nvSpPr>
            <p:cNvPr id="20" name="Google Shape;25;p2"/>
            <p:cNvSpPr>
              <a:spLocks/>
            </p:cNvSpPr>
            <p:nvPr/>
          </p:nvSpPr>
          <p:spPr bwMode="auto">
            <a:xfrm>
              <a:off x="1524325" y="2743250"/>
              <a:ext cx="246350" cy="294125"/>
            </a:xfrm>
            <a:custGeom>
              <a:avLst/>
              <a:gdLst>
                <a:gd name="T0" fmla="*/ 114400 w 9854"/>
                <a:gd name="T1" fmla="*/ 6500 h 11765"/>
                <a:gd name="T2" fmla="*/ 172350 w 9854"/>
                <a:gd name="T3" fmla="*/ 22600 h 11765"/>
                <a:gd name="T4" fmla="*/ 234400 w 9854"/>
                <a:gd name="T5" fmla="*/ 123725 h 11765"/>
                <a:gd name="T6" fmla="*/ 232825 w 9854"/>
                <a:gd name="T7" fmla="*/ 155750 h 11765"/>
                <a:gd name="T8" fmla="*/ 210250 w 9854"/>
                <a:gd name="T9" fmla="*/ 232950 h 11765"/>
                <a:gd name="T10" fmla="*/ 151525 w 9854"/>
                <a:gd name="T11" fmla="*/ 284100 h 11765"/>
                <a:gd name="T12" fmla="*/ 130250 w 9854"/>
                <a:gd name="T13" fmla="*/ 287575 h 11765"/>
                <a:gd name="T14" fmla="*/ 112175 w 9854"/>
                <a:gd name="T15" fmla="*/ 284500 h 11765"/>
                <a:gd name="T16" fmla="*/ 92200 w 9854"/>
                <a:gd name="T17" fmla="*/ 263500 h 11765"/>
                <a:gd name="T18" fmla="*/ 87375 w 9854"/>
                <a:gd name="T19" fmla="*/ 240000 h 11765"/>
                <a:gd name="T20" fmla="*/ 86850 w 9854"/>
                <a:gd name="T21" fmla="*/ 219550 h 11765"/>
                <a:gd name="T22" fmla="*/ 53625 w 9854"/>
                <a:gd name="T23" fmla="*/ 184600 h 11765"/>
                <a:gd name="T24" fmla="*/ 48950 w 9854"/>
                <a:gd name="T25" fmla="*/ 182100 h 11765"/>
                <a:gd name="T26" fmla="*/ 48750 w 9854"/>
                <a:gd name="T27" fmla="*/ 182000 h 11765"/>
                <a:gd name="T28" fmla="*/ 17400 w 9854"/>
                <a:gd name="T29" fmla="*/ 158175 h 11765"/>
                <a:gd name="T30" fmla="*/ 9850 w 9854"/>
                <a:gd name="T31" fmla="*/ 136850 h 11765"/>
                <a:gd name="T32" fmla="*/ 13525 w 9854"/>
                <a:gd name="T33" fmla="*/ 82125 h 11765"/>
                <a:gd name="T34" fmla="*/ 77300 w 9854"/>
                <a:gd name="T35" fmla="*/ 12625 h 11765"/>
                <a:gd name="T36" fmla="*/ 114400 w 9854"/>
                <a:gd name="T37" fmla="*/ 6500 h 11765"/>
                <a:gd name="T38" fmla="*/ 110600 w 9854"/>
                <a:gd name="T39" fmla="*/ 25 h 11765"/>
                <a:gd name="T40" fmla="*/ 69625 w 9854"/>
                <a:gd name="T41" fmla="*/ 6450 h 11765"/>
                <a:gd name="T42" fmla="*/ 7275 w 9854"/>
                <a:gd name="T43" fmla="*/ 80200 h 11765"/>
                <a:gd name="T44" fmla="*/ 3375 w 9854"/>
                <a:gd name="T45" fmla="*/ 138025 h 11765"/>
                <a:gd name="T46" fmla="*/ 11900 w 9854"/>
                <a:gd name="T47" fmla="*/ 161725 h 11765"/>
                <a:gd name="T48" fmla="*/ 32250 w 9854"/>
                <a:gd name="T49" fmla="*/ 186025 h 11765"/>
                <a:gd name="T50" fmla="*/ 50500 w 9854"/>
                <a:gd name="T51" fmla="*/ 190350 h 11765"/>
                <a:gd name="T52" fmla="*/ 80450 w 9854"/>
                <a:gd name="T53" fmla="*/ 221075 h 11765"/>
                <a:gd name="T54" fmla="*/ 80850 w 9854"/>
                <a:gd name="T55" fmla="*/ 239475 h 11765"/>
                <a:gd name="T56" fmla="*/ 81000 w 9854"/>
                <a:gd name="T57" fmla="*/ 257975 h 11765"/>
                <a:gd name="T58" fmla="*/ 109900 w 9854"/>
                <a:gd name="T59" fmla="*/ 290650 h 11765"/>
                <a:gd name="T60" fmla="*/ 130275 w 9854"/>
                <a:gd name="T61" fmla="*/ 294100 h 11765"/>
                <a:gd name="T62" fmla="*/ 153500 w 9854"/>
                <a:gd name="T63" fmla="*/ 290350 h 11765"/>
                <a:gd name="T64" fmla="*/ 215975 w 9854"/>
                <a:gd name="T65" fmla="*/ 236125 h 11765"/>
                <a:gd name="T66" fmla="*/ 239300 w 9854"/>
                <a:gd name="T67" fmla="*/ 156525 h 11765"/>
                <a:gd name="T68" fmla="*/ 245850 w 9854"/>
                <a:gd name="T69" fmla="*/ 121725 h 11765"/>
                <a:gd name="T70" fmla="*/ 175600 w 9854"/>
                <a:gd name="T71" fmla="*/ 16925 h 11765"/>
                <a:gd name="T72" fmla="*/ 110600 w 9854"/>
                <a:gd name="T73" fmla="*/ 25 h 117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6;p2"/>
            <p:cNvSpPr>
              <a:spLocks/>
            </p:cNvSpPr>
            <p:nvPr/>
          </p:nvSpPr>
          <p:spPr bwMode="auto">
            <a:xfrm>
              <a:off x="1547000" y="2776375"/>
              <a:ext cx="81750" cy="72700"/>
            </a:xfrm>
            <a:custGeom>
              <a:avLst/>
              <a:gdLst>
                <a:gd name="T0" fmla="*/ 45000 w 3270"/>
                <a:gd name="T1" fmla="*/ 6200 h 2908"/>
                <a:gd name="T2" fmla="*/ 71825 w 3270"/>
                <a:gd name="T3" fmla="*/ 16400 h 2908"/>
                <a:gd name="T4" fmla="*/ 74450 w 3270"/>
                <a:gd name="T5" fmla="*/ 27425 h 2908"/>
                <a:gd name="T6" fmla="*/ 67100 w 3270"/>
                <a:gd name="T7" fmla="*/ 39625 h 2908"/>
                <a:gd name="T8" fmla="*/ 48650 w 3270"/>
                <a:gd name="T9" fmla="*/ 44925 h 2908"/>
                <a:gd name="T10" fmla="*/ 43525 w 3270"/>
                <a:gd name="T11" fmla="*/ 48925 h 2908"/>
                <a:gd name="T12" fmla="*/ 30950 w 3270"/>
                <a:gd name="T13" fmla="*/ 61825 h 2908"/>
                <a:gd name="T14" fmla="*/ 19100 w 3270"/>
                <a:gd name="T15" fmla="*/ 65550 h 2908"/>
                <a:gd name="T16" fmla="*/ 16400 w 3270"/>
                <a:gd name="T17" fmla="*/ 66225 h 2908"/>
                <a:gd name="T18" fmla="*/ 9900 w 3270"/>
                <a:gd name="T19" fmla="*/ 57600 h 2908"/>
                <a:gd name="T20" fmla="*/ 11725 w 3270"/>
                <a:gd name="T21" fmla="*/ 31275 h 2908"/>
                <a:gd name="T22" fmla="*/ 29525 w 3270"/>
                <a:gd name="T23" fmla="*/ 9500 h 2908"/>
                <a:gd name="T24" fmla="*/ 45000 w 3270"/>
                <a:gd name="T25" fmla="*/ 6200 h 2908"/>
                <a:gd name="T26" fmla="*/ 49700 w 3270"/>
                <a:gd name="T27" fmla="*/ 0 h 2908"/>
                <a:gd name="T28" fmla="*/ 41525 w 3270"/>
                <a:gd name="T29" fmla="*/ 1450 h 2908"/>
                <a:gd name="T30" fmla="*/ 27125 w 3270"/>
                <a:gd name="T31" fmla="*/ 5275 h 2908"/>
                <a:gd name="T32" fmla="*/ 13725 w 3270"/>
                <a:gd name="T33" fmla="*/ 17850 h 2908"/>
                <a:gd name="T34" fmla="*/ 5550 w 3270"/>
                <a:gd name="T35" fmla="*/ 28925 h 2908"/>
                <a:gd name="T36" fmla="*/ 4000 w 3270"/>
                <a:gd name="T37" fmla="*/ 60450 h 2908"/>
                <a:gd name="T38" fmla="*/ 22575 w 3270"/>
                <a:gd name="T39" fmla="*/ 72700 h 2908"/>
                <a:gd name="T40" fmla="*/ 28975 w 3270"/>
                <a:gd name="T41" fmla="*/ 71400 h 2908"/>
                <a:gd name="T42" fmla="*/ 37100 w 3270"/>
                <a:gd name="T43" fmla="*/ 65625 h 2908"/>
                <a:gd name="T44" fmla="*/ 39400 w 3270"/>
                <a:gd name="T45" fmla="*/ 63600 h 2908"/>
                <a:gd name="T46" fmla="*/ 54225 w 3270"/>
                <a:gd name="T47" fmla="*/ 54975 h 2908"/>
                <a:gd name="T48" fmla="*/ 62500 w 3270"/>
                <a:gd name="T49" fmla="*/ 50775 h 2908"/>
                <a:gd name="T50" fmla="*/ 80900 w 3270"/>
                <a:gd name="T51" fmla="*/ 28400 h 2908"/>
                <a:gd name="T52" fmla="*/ 77200 w 3270"/>
                <a:gd name="T53" fmla="*/ 12625 h 2908"/>
                <a:gd name="T54" fmla="*/ 53175 w 3270"/>
                <a:gd name="T55" fmla="*/ 275 h 2908"/>
                <a:gd name="T56" fmla="*/ 49700 w 3270"/>
                <a:gd name="T57" fmla="*/ 0 h 29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7;p2"/>
            <p:cNvSpPr>
              <a:spLocks/>
            </p:cNvSpPr>
            <p:nvPr/>
          </p:nvSpPr>
          <p:spPr bwMode="auto">
            <a:xfrm>
              <a:off x="1646375" y="2771225"/>
              <a:ext cx="68475" cy="74875"/>
            </a:xfrm>
            <a:custGeom>
              <a:avLst/>
              <a:gdLst>
                <a:gd name="T0" fmla="*/ 31250 w 2739"/>
                <a:gd name="T1" fmla="*/ 9075 h 2995"/>
                <a:gd name="T2" fmla="*/ 42350 w 2739"/>
                <a:gd name="T3" fmla="*/ 12050 h 2995"/>
                <a:gd name="T4" fmla="*/ 60675 w 2739"/>
                <a:gd name="T5" fmla="*/ 44850 h 2995"/>
                <a:gd name="T6" fmla="*/ 60375 w 2739"/>
                <a:gd name="T7" fmla="*/ 59400 h 2995"/>
                <a:gd name="T8" fmla="*/ 51475 w 2739"/>
                <a:gd name="T9" fmla="*/ 68125 h 2995"/>
                <a:gd name="T10" fmla="*/ 49525 w 2739"/>
                <a:gd name="T11" fmla="*/ 68325 h 2995"/>
                <a:gd name="T12" fmla="*/ 37325 w 2739"/>
                <a:gd name="T13" fmla="*/ 62300 h 2995"/>
                <a:gd name="T14" fmla="*/ 32650 w 2739"/>
                <a:gd name="T15" fmla="*/ 57425 h 2995"/>
                <a:gd name="T16" fmla="*/ 32600 w 2739"/>
                <a:gd name="T17" fmla="*/ 57375 h 2995"/>
                <a:gd name="T18" fmla="*/ 25825 w 2739"/>
                <a:gd name="T19" fmla="*/ 47250 h 2995"/>
                <a:gd name="T20" fmla="*/ 14550 w 2739"/>
                <a:gd name="T21" fmla="*/ 43400 h 2995"/>
                <a:gd name="T22" fmla="*/ 11225 w 2739"/>
                <a:gd name="T23" fmla="*/ 40925 h 2995"/>
                <a:gd name="T24" fmla="*/ 6725 w 2739"/>
                <a:gd name="T25" fmla="*/ 29825 h 2995"/>
                <a:gd name="T26" fmla="*/ 11875 w 2739"/>
                <a:gd name="T27" fmla="*/ 16250 h 2995"/>
                <a:gd name="T28" fmla="*/ 31250 w 2739"/>
                <a:gd name="T29" fmla="*/ 9075 h 2995"/>
                <a:gd name="T30" fmla="*/ 28050 w 2739"/>
                <a:gd name="T31" fmla="*/ 0 h 2995"/>
                <a:gd name="T32" fmla="*/ 7175 w 2739"/>
                <a:gd name="T33" fmla="*/ 11700 h 2995"/>
                <a:gd name="T34" fmla="*/ 150 w 2739"/>
                <a:gd name="T35" fmla="*/ 29925 h 2995"/>
                <a:gd name="T36" fmla="*/ 6750 w 2739"/>
                <a:gd name="T37" fmla="*/ 45675 h 2995"/>
                <a:gd name="T38" fmla="*/ 14875 w 2739"/>
                <a:gd name="T39" fmla="*/ 51150 h 2995"/>
                <a:gd name="T40" fmla="*/ 19675 w 2739"/>
                <a:gd name="T41" fmla="*/ 54050 h 2995"/>
                <a:gd name="T42" fmla="*/ 27775 w 2739"/>
                <a:gd name="T43" fmla="*/ 61775 h 2995"/>
                <a:gd name="T44" fmla="*/ 32850 w 2739"/>
                <a:gd name="T45" fmla="*/ 67075 h 2995"/>
                <a:gd name="T46" fmla="*/ 49525 w 2739"/>
                <a:gd name="T47" fmla="*/ 74850 h 2995"/>
                <a:gd name="T48" fmla="*/ 52800 w 2739"/>
                <a:gd name="T49" fmla="*/ 74525 h 2995"/>
                <a:gd name="T50" fmla="*/ 66575 w 2739"/>
                <a:gd name="T51" fmla="*/ 61525 h 2995"/>
                <a:gd name="T52" fmla="*/ 67100 w 2739"/>
                <a:gd name="T53" fmla="*/ 43575 h 2995"/>
                <a:gd name="T54" fmla="*/ 60525 w 2739"/>
                <a:gd name="T55" fmla="*/ 28475 h 2995"/>
                <a:gd name="T56" fmla="*/ 45075 w 2739"/>
                <a:gd name="T57" fmla="*/ 7975 h 2995"/>
                <a:gd name="T58" fmla="*/ 41875 w 2739"/>
                <a:gd name="T59" fmla="*/ 6250 h 2995"/>
                <a:gd name="T60" fmla="*/ 37950 w 2739"/>
                <a:gd name="T61" fmla="*/ 3225 h 2995"/>
                <a:gd name="T62" fmla="*/ 28050 w 2739"/>
                <a:gd name="T63" fmla="*/ 0 h 29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8;p2"/>
            <p:cNvSpPr>
              <a:spLocks/>
            </p:cNvSpPr>
            <p:nvPr/>
          </p:nvSpPr>
          <p:spPr bwMode="auto">
            <a:xfrm>
              <a:off x="1697225" y="2852600"/>
              <a:ext cx="57100" cy="79325"/>
            </a:xfrm>
            <a:custGeom>
              <a:avLst/>
              <a:gdLst>
                <a:gd name="T0" fmla="*/ 25600 w 2284"/>
                <a:gd name="T1" fmla="*/ 7025 h 3173"/>
                <a:gd name="T2" fmla="*/ 27275 w 2284"/>
                <a:gd name="T3" fmla="*/ 7100 h 3173"/>
                <a:gd name="T4" fmla="*/ 49575 w 2284"/>
                <a:gd name="T5" fmla="*/ 23425 h 3173"/>
                <a:gd name="T6" fmla="*/ 35200 w 2284"/>
                <a:gd name="T7" fmla="*/ 63075 h 3173"/>
                <a:gd name="T8" fmla="*/ 23575 w 2284"/>
                <a:gd name="T9" fmla="*/ 71900 h 3173"/>
                <a:gd name="T10" fmla="*/ 18550 w 2284"/>
                <a:gd name="T11" fmla="*/ 72775 h 3173"/>
                <a:gd name="T12" fmla="*/ 11225 w 2284"/>
                <a:gd name="T13" fmla="*/ 70350 h 3173"/>
                <a:gd name="T14" fmla="*/ 7000 w 2284"/>
                <a:gd name="T15" fmla="*/ 55650 h 3173"/>
                <a:gd name="T16" fmla="*/ 7925 w 2284"/>
                <a:gd name="T17" fmla="*/ 48875 h 3173"/>
                <a:gd name="T18" fmla="*/ 10625 w 2284"/>
                <a:gd name="T19" fmla="*/ 39900 h 3173"/>
                <a:gd name="T20" fmla="*/ 10625 w 2284"/>
                <a:gd name="T21" fmla="*/ 33975 h 3173"/>
                <a:gd name="T22" fmla="*/ 7575 w 2284"/>
                <a:gd name="T23" fmla="*/ 21900 h 3173"/>
                <a:gd name="T24" fmla="*/ 13450 w 2284"/>
                <a:gd name="T25" fmla="*/ 11475 h 3173"/>
                <a:gd name="T26" fmla="*/ 25600 w 2284"/>
                <a:gd name="T27" fmla="*/ 7025 h 3173"/>
                <a:gd name="T28" fmla="*/ 20075 w 2284"/>
                <a:gd name="T29" fmla="*/ 25 h 3173"/>
                <a:gd name="T30" fmla="*/ 8850 w 2284"/>
                <a:gd name="T31" fmla="*/ 3375 h 3173"/>
                <a:gd name="T32" fmla="*/ 1050 w 2284"/>
                <a:gd name="T33" fmla="*/ 21350 h 3173"/>
                <a:gd name="T34" fmla="*/ 1775 w 2284"/>
                <a:gd name="T35" fmla="*/ 31075 h 3173"/>
                <a:gd name="T36" fmla="*/ 3425 w 2284"/>
                <a:gd name="T37" fmla="*/ 30825 h 3173"/>
                <a:gd name="T38" fmla="*/ 3425 w 2284"/>
                <a:gd name="T39" fmla="*/ 30825 h 3173"/>
                <a:gd name="T40" fmla="*/ 1800 w 2284"/>
                <a:gd name="T41" fmla="*/ 31150 h 3173"/>
                <a:gd name="T42" fmla="*/ 2500 w 2284"/>
                <a:gd name="T43" fmla="*/ 36675 h 3173"/>
                <a:gd name="T44" fmla="*/ 1450 w 2284"/>
                <a:gd name="T45" fmla="*/ 47800 h 3173"/>
                <a:gd name="T46" fmla="*/ 1450 w 2284"/>
                <a:gd name="T47" fmla="*/ 47850 h 3173"/>
                <a:gd name="T48" fmla="*/ 475 w 2284"/>
                <a:gd name="T49" fmla="*/ 55075 h 3173"/>
                <a:gd name="T50" fmla="*/ 7000 w 2284"/>
                <a:gd name="T51" fmla="*/ 75350 h 3173"/>
                <a:gd name="T52" fmla="*/ 18600 w 2284"/>
                <a:gd name="T53" fmla="*/ 79325 h 3173"/>
                <a:gd name="T54" fmla="*/ 25775 w 2284"/>
                <a:gd name="T55" fmla="*/ 78100 h 3173"/>
                <a:gd name="T56" fmla="*/ 40150 w 2284"/>
                <a:gd name="T57" fmla="*/ 67350 h 3173"/>
                <a:gd name="T58" fmla="*/ 56050 w 2284"/>
                <a:gd name="T59" fmla="*/ 27850 h 3173"/>
                <a:gd name="T60" fmla="*/ 27975 w 2284"/>
                <a:gd name="T61" fmla="*/ 575 h 3173"/>
                <a:gd name="T62" fmla="*/ 20075 w 2284"/>
                <a:gd name="T63" fmla="*/ 25 h 3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9;p2"/>
            <p:cNvSpPr>
              <a:spLocks/>
            </p:cNvSpPr>
            <p:nvPr/>
          </p:nvSpPr>
          <p:spPr bwMode="auto">
            <a:xfrm>
              <a:off x="1677700" y="2941350"/>
              <a:ext cx="45925" cy="63125"/>
            </a:xfrm>
            <a:custGeom>
              <a:avLst/>
              <a:gdLst>
                <a:gd name="T0" fmla="*/ 20550 w 1837"/>
                <a:gd name="T1" fmla="*/ 6550 h 2525"/>
                <a:gd name="T2" fmla="*/ 21775 w 1837"/>
                <a:gd name="T3" fmla="*/ 6600 h 2525"/>
                <a:gd name="T4" fmla="*/ 36700 w 1837"/>
                <a:gd name="T5" fmla="*/ 16975 h 2525"/>
                <a:gd name="T6" fmla="*/ 27500 w 1837"/>
                <a:gd name="T7" fmla="*/ 49250 h 2525"/>
                <a:gd name="T8" fmla="*/ 18750 w 1837"/>
                <a:gd name="T9" fmla="*/ 55925 h 2525"/>
                <a:gd name="T10" fmla="*/ 16925 w 1837"/>
                <a:gd name="T11" fmla="*/ 56300 h 2525"/>
                <a:gd name="T12" fmla="*/ 13225 w 1837"/>
                <a:gd name="T13" fmla="*/ 53550 h 2525"/>
                <a:gd name="T14" fmla="*/ 9100 w 1837"/>
                <a:gd name="T15" fmla="*/ 47125 h 2525"/>
                <a:gd name="T16" fmla="*/ 7425 w 1837"/>
                <a:gd name="T17" fmla="*/ 38775 h 2525"/>
                <a:gd name="T18" fmla="*/ 7450 w 1837"/>
                <a:gd name="T19" fmla="*/ 38700 h 2525"/>
                <a:gd name="T20" fmla="*/ 8300 w 1837"/>
                <a:gd name="T21" fmla="*/ 28700 h 2525"/>
                <a:gd name="T22" fmla="*/ 7675 w 1837"/>
                <a:gd name="T23" fmla="*/ 23750 h 2525"/>
                <a:gd name="T24" fmla="*/ 7175 w 1837"/>
                <a:gd name="T25" fmla="*/ 17550 h 2525"/>
                <a:gd name="T26" fmla="*/ 11500 w 1837"/>
                <a:gd name="T27" fmla="*/ 9875 h 2525"/>
                <a:gd name="T28" fmla="*/ 20550 w 1837"/>
                <a:gd name="T29" fmla="*/ 6550 h 2525"/>
                <a:gd name="T30" fmla="*/ 20550 w 1837"/>
                <a:gd name="T31" fmla="*/ 0 h 2525"/>
                <a:gd name="T32" fmla="*/ 7350 w 1837"/>
                <a:gd name="T33" fmla="*/ 4825 h 2525"/>
                <a:gd name="T34" fmla="*/ 625 w 1837"/>
                <a:gd name="T35" fmla="*/ 16975 h 2525"/>
                <a:gd name="T36" fmla="*/ 1225 w 1837"/>
                <a:gd name="T37" fmla="*/ 24775 h 2525"/>
                <a:gd name="T38" fmla="*/ 2875 w 1837"/>
                <a:gd name="T39" fmla="*/ 24525 h 2525"/>
                <a:gd name="T40" fmla="*/ 1225 w 1837"/>
                <a:gd name="T41" fmla="*/ 24825 h 2525"/>
                <a:gd name="T42" fmla="*/ 1775 w 1837"/>
                <a:gd name="T43" fmla="*/ 29050 h 2525"/>
                <a:gd name="T44" fmla="*/ 975 w 1837"/>
                <a:gd name="T45" fmla="*/ 37650 h 2525"/>
                <a:gd name="T46" fmla="*/ 2775 w 1837"/>
                <a:gd name="T47" fmla="*/ 50975 h 2525"/>
                <a:gd name="T48" fmla="*/ 5550 w 1837"/>
                <a:gd name="T49" fmla="*/ 59850 h 2525"/>
                <a:gd name="T50" fmla="*/ 15075 w 1837"/>
                <a:gd name="T51" fmla="*/ 63100 h 2525"/>
                <a:gd name="T52" fmla="*/ 20925 w 1837"/>
                <a:gd name="T53" fmla="*/ 62125 h 2525"/>
                <a:gd name="T54" fmla="*/ 32500 w 1837"/>
                <a:gd name="T55" fmla="*/ 53500 h 2525"/>
                <a:gd name="T56" fmla="*/ 45075 w 1837"/>
                <a:gd name="T57" fmla="*/ 22075 h 2525"/>
                <a:gd name="T58" fmla="*/ 22475 w 1837"/>
                <a:gd name="T59" fmla="*/ 100 h 2525"/>
                <a:gd name="T60" fmla="*/ 20550 w 1837"/>
                <a:gd name="T61" fmla="*/ 0 h 25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oogle Shape;30;p2"/>
          <p:cNvGrpSpPr>
            <a:grpSpLocks/>
          </p:cNvGrpSpPr>
          <p:nvPr/>
        </p:nvGrpSpPr>
        <p:grpSpPr bwMode="auto">
          <a:xfrm rot="-1922792">
            <a:off x="524934" y="5026025"/>
            <a:ext cx="1488017" cy="1493838"/>
            <a:chOff x="1405075" y="832450"/>
            <a:chExt cx="484700" cy="486400"/>
          </a:xfrm>
        </p:grpSpPr>
        <p:sp>
          <p:nvSpPr>
            <p:cNvPr id="26" name="Google Shape;31;p2"/>
            <p:cNvSpPr>
              <a:spLocks/>
            </p:cNvSpPr>
            <p:nvPr/>
          </p:nvSpPr>
          <p:spPr bwMode="auto">
            <a:xfrm>
              <a:off x="1758650" y="993075"/>
              <a:ext cx="127300" cy="146300"/>
            </a:xfrm>
            <a:custGeom>
              <a:avLst/>
              <a:gdLst>
                <a:gd name="T0" fmla="*/ 93075 w 5092"/>
                <a:gd name="T1" fmla="*/ 0 h 5852"/>
                <a:gd name="T2" fmla="*/ 90400 w 5092"/>
                <a:gd name="T3" fmla="*/ 1975 h 5852"/>
                <a:gd name="T4" fmla="*/ 92275 w 5092"/>
                <a:gd name="T5" fmla="*/ 5425 h 5852"/>
                <a:gd name="T6" fmla="*/ 93900 w 5092"/>
                <a:gd name="T7" fmla="*/ 6025 h 5852"/>
                <a:gd name="T8" fmla="*/ 110850 w 5092"/>
                <a:gd name="T9" fmla="*/ 24450 h 5852"/>
                <a:gd name="T10" fmla="*/ 110250 w 5092"/>
                <a:gd name="T11" fmla="*/ 57450 h 5852"/>
                <a:gd name="T12" fmla="*/ 31450 w 5092"/>
                <a:gd name="T13" fmla="*/ 139225 h 5852"/>
                <a:gd name="T14" fmla="*/ 27550 w 5092"/>
                <a:gd name="T15" fmla="*/ 140200 h 5852"/>
                <a:gd name="T16" fmla="*/ 26025 w 5092"/>
                <a:gd name="T17" fmla="*/ 140500 h 5852"/>
                <a:gd name="T18" fmla="*/ 22575 w 5092"/>
                <a:gd name="T19" fmla="*/ 140750 h 5852"/>
                <a:gd name="T20" fmla="*/ 16175 w 5092"/>
                <a:gd name="T21" fmla="*/ 139025 h 5852"/>
                <a:gd name="T22" fmla="*/ 20875 w 5092"/>
                <a:gd name="T23" fmla="*/ 92475 h 5852"/>
                <a:gd name="T24" fmla="*/ 21625 w 5092"/>
                <a:gd name="T25" fmla="*/ 90675 h 5852"/>
                <a:gd name="T26" fmla="*/ 22175 w 5092"/>
                <a:gd name="T27" fmla="*/ 89425 h 5852"/>
                <a:gd name="T28" fmla="*/ 22700 w 5092"/>
                <a:gd name="T29" fmla="*/ 88325 h 5852"/>
                <a:gd name="T30" fmla="*/ 22925 w 5092"/>
                <a:gd name="T31" fmla="*/ 86800 h 5852"/>
                <a:gd name="T32" fmla="*/ 21350 w 5092"/>
                <a:gd name="T33" fmla="*/ 84650 h 5852"/>
                <a:gd name="T34" fmla="*/ 20250 w 5092"/>
                <a:gd name="T35" fmla="*/ 84400 h 5852"/>
                <a:gd name="T36" fmla="*/ 20000 w 5092"/>
                <a:gd name="T37" fmla="*/ 84400 h 5852"/>
                <a:gd name="T38" fmla="*/ 17650 w 5092"/>
                <a:gd name="T39" fmla="*/ 85975 h 5852"/>
                <a:gd name="T40" fmla="*/ 15000 w 5092"/>
                <a:gd name="T41" fmla="*/ 92150 h 5852"/>
                <a:gd name="T42" fmla="*/ 12775 w 5092"/>
                <a:gd name="T43" fmla="*/ 143425 h 5852"/>
                <a:gd name="T44" fmla="*/ 14400 w 5092"/>
                <a:gd name="T45" fmla="*/ 144500 h 5852"/>
                <a:gd name="T46" fmla="*/ 22450 w 5092"/>
                <a:gd name="T47" fmla="*/ 146300 h 5852"/>
                <a:gd name="T48" fmla="*/ 26600 w 5092"/>
                <a:gd name="T49" fmla="*/ 146000 h 5852"/>
                <a:gd name="T50" fmla="*/ 28625 w 5092"/>
                <a:gd name="T51" fmla="*/ 145675 h 5852"/>
                <a:gd name="T52" fmla="*/ 32075 w 5092"/>
                <a:gd name="T53" fmla="*/ 144850 h 5852"/>
                <a:gd name="T54" fmla="*/ 40625 w 5092"/>
                <a:gd name="T55" fmla="*/ 141775 h 5852"/>
                <a:gd name="T56" fmla="*/ 47850 w 5092"/>
                <a:gd name="T57" fmla="*/ 138275 h 5852"/>
                <a:gd name="T58" fmla="*/ 105925 w 5092"/>
                <a:gd name="T59" fmla="*/ 83950 h 5852"/>
                <a:gd name="T60" fmla="*/ 109275 w 5092"/>
                <a:gd name="T61" fmla="*/ 78925 h 5852"/>
                <a:gd name="T62" fmla="*/ 113925 w 5092"/>
                <a:gd name="T63" fmla="*/ 71375 h 5852"/>
                <a:gd name="T64" fmla="*/ 121825 w 5092"/>
                <a:gd name="T65" fmla="*/ 24975 h 5852"/>
                <a:gd name="T66" fmla="*/ 95575 w 5092"/>
                <a:gd name="T67" fmla="*/ 700 h 5852"/>
                <a:gd name="T68" fmla="*/ 93850 w 5092"/>
                <a:gd name="T69" fmla="*/ 125 h 5852"/>
                <a:gd name="T70" fmla="*/ 93075 w 5092"/>
                <a:gd name="T71" fmla="*/ 0 h 58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32;p2"/>
            <p:cNvSpPr>
              <a:spLocks/>
            </p:cNvSpPr>
            <p:nvPr/>
          </p:nvSpPr>
          <p:spPr bwMode="auto">
            <a:xfrm>
              <a:off x="1784050" y="1071525"/>
              <a:ext cx="105725" cy="116325"/>
            </a:xfrm>
            <a:custGeom>
              <a:avLst/>
              <a:gdLst>
                <a:gd name="T0" fmla="*/ 81075 w 4229"/>
                <a:gd name="T1" fmla="*/ 25 h 4653"/>
                <a:gd name="T2" fmla="*/ 78300 w 4229"/>
                <a:gd name="T3" fmla="*/ 2525 h 4653"/>
                <a:gd name="T4" fmla="*/ 80800 w 4229"/>
                <a:gd name="T5" fmla="*/ 5550 h 4653"/>
                <a:gd name="T6" fmla="*/ 89600 w 4229"/>
                <a:gd name="T7" fmla="*/ 17875 h 4653"/>
                <a:gd name="T8" fmla="*/ 95125 w 4229"/>
                <a:gd name="T9" fmla="*/ 46575 h 4653"/>
                <a:gd name="T10" fmla="*/ 34175 w 4229"/>
                <a:gd name="T11" fmla="*/ 98725 h 4653"/>
                <a:gd name="T12" fmla="*/ 19950 w 4229"/>
                <a:gd name="T13" fmla="*/ 104175 h 4653"/>
                <a:gd name="T14" fmla="*/ 18250 w 4229"/>
                <a:gd name="T15" fmla="*/ 103600 h 4653"/>
                <a:gd name="T16" fmla="*/ 30625 w 4229"/>
                <a:gd name="T17" fmla="*/ 52750 h 4653"/>
                <a:gd name="T18" fmla="*/ 30575 w 4229"/>
                <a:gd name="T19" fmla="*/ 52550 h 4653"/>
                <a:gd name="T20" fmla="*/ 21150 w 4229"/>
                <a:gd name="T21" fmla="*/ 57575 h 4653"/>
                <a:gd name="T22" fmla="*/ 20925 w 4229"/>
                <a:gd name="T23" fmla="*/ 57525 h 4653"/>
                <a:gd name="T24" fmla="*/ 19725 w 4229"/>
                <a:gd name="T25" fmla="*/ 57250 h 4653"/>
                <a:gd name="T26" fmla="*/ 17225 w 4229"/>
                <a:gd name="T27" fmla="*/ 58800 h 4653"/>
                <a:gd name="T28" fmla="*/ 14600 w 4229"/>
                <a:gd name="T29" fmla="*/ 107800 h 4653"/>
                <a:gd name="T30" fmla="*/ 18450 w 4229"/>
                <a:gd name="T31" fmla="*/ 115800 h 4653"/>
                <a:gd name="T32" fmla="*/ 20400 w 4229"/>
                <a:gd name="T33" fmla="*/ 116300 h 4653"/>
                <a:gd name="T34" fmla="*/ 35200 w 4229"/>
                <a:gd name="T35" fmla="*/ 109550 h 4653"/>
                <a:gd name="T36" fmla="*/ 100375 w 4229"/>
                <a:gd name="T37" fmla="*/ 48350 h 4653"/>
                <a:gd name="T38" fmla="*/ 93150 w 4229"/>
                <a:gd name="T39" fmla="*/ 11200 h 4653"/>
                <a:gd name="T40" fmla="*/ 81325 w 4229"/>
                <a:gd name="T41" fmla="*/ 25 h 4653"/>
                <a:gd name="T42" fmla="*/ 81075 w 4229"/>
                <a:gd name="T43" fmla="*/ 25 h 46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3;p2"/>
            <p:cNvSpPr>
              <a:spLocks/>
            </p:cNvSpPr>
            <p:nvPr/>
          </p:nvSpPr>
          <p:spPr bwMode="auto">
            <a:xfrm>
              <a:off x="1795250" y="1146275"/>
              <a:ext cx="88800" cy="86400"/>
            </a:xfrm>
            <a:custGeom>
              <a:avLst/>
              <a:gdLst>
                <a:gd name="T0" fmla="*/ 71000 w 3552"/>
                <a:gd name="T1" fmla="*/ 25 h 3456"/>
                <a:gd name="T2" fmla="*/ 68600 w 3552"/>
                <a:gd name="T3" fmla="*/ 1400 h 3456"/>
                <a:gd name="T4" fmla="*/ 69575 w 3552"/>
                <a:gd name="T5" fmla="*/ 5175 h 3456"/>
                <a:gd name="T6" fmla="*/ 74550 w 3552"/>
                <a:gd name="T7" fmla="*/ 20450 h 3456"/>
                <a:gd name="T8" fmla="*/ 69150 w 3552"/>
                <a:gd name="T9" fmla="*/ 48500 h 3456"/>
                <a:gd name="T10" fmla="*/ 19175 w 3552"/>
                <a:gd name="T11" fmla="*/ 77475 h 3456"/>
                <a:gd name="T12" fmla="*/ 16525 w 3552"/>
                <a:gd name="T13" fmla="*/ 77350 h 3456"/>
                <a:gd name="T14" fmla="*/ 16050 w 3552"/>
                <a:gd name="T15" fmla="*/ 77325 h 3456"/>
                <a:gd name="T16" fmla="*/ 11225 w 3552"/>
                <a:gd name="T17" fmla="*/ 78575 h 3456"/>
                <a:gd name="T18" fmla="*/ 10475 w 3552"/>
                <a:gd name="T19" fmla="*/ 78125 h 3456"/>
                <a:gd name="T20" fmla="*/ 35150 w 3552"/>
                <a:gd name="T21" fmla="*/ 30625 h 3456"/>
                <a:gd name="T22" fmla="*/ 34775 w 3552"/>
                <a:gd name="T23" fmla="*/ 30250 h 3456"/>
                <a:gd name="T24" fmla="*/ 29525 w 3552"/>
                <a:gd name="T25" fmla="*/ 30975 h 3456"/>
                <a:gd name="T26" fmla="*/ 28525 w 3552"/>
                <a:gd name="T27" fmla="*/ 30775 h 3456"/>
                <a:gd name="T28" fmla="*/ 27000 w 3552"/>
                <a:gd name="T29" fmla="*/ 30300 h 3456"/>
                <a:gd name="T30" fmla="*/ 24675 w 3552"/>
                <a:gd name="T31" fmla="*/ 31550 h 3456"/>
                <a:gd name="T32" fmla="*/ 5525 w 3552"/>
                <a:gd name="T33" fmla="*/ 80625 h 3456"/>
                <a:gd name="T34" fmla="*/ 9525 w 3552"/>
                <a:gd name="T35" fmla="*/ 84600 h 3456"/>
                <a:gd name="T36" fmla="*/ 15675 w 3552"/>
                <a:gd name="T37" fmla="*/ 86325 h 3456"/>
                <a:gd name="T38" fmla="*/ 17375 w 3552"/>
                <a:gd name="T39" fmla="*/ 86400 h 3456"/>
                <a:gd name="T40" fmla="*/ 79450 w 3552"/>
                <a:gd name="T41" fmla="*/ 45875 h 3456"/>
                <a:gd name="T42" fmla="*/ 80350 w 3552"/>
                <a:gd name="T43" fmla="*/ 19575 h 3456"/>
                <a:gd name="T44" fmla="*/ 72375 w 3552"/>
                <a:gd name="T45" fmla="*/ 400 h 3456"/>
                <a:gd name="T46" fmla="*/ 72300 w 3552"/>
                <a:gd name="T47" fmla="*/ 350 h 3456"/>
                <a:gd name="T48" fmla="*/ 71000 w 3552"/>
                <a:gd name="T49" fmla="*/ 25 h 34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4;p2"/>
            <p:cNvSpPr>
              <a:spLocks/>
            </p:cNvSpPr>
            <p:nvPr/>
          </p:nvSpPr>
          <p:spPr bwMode="auto">
            <a:xfrm>
              <a:off x="1521425" y="1020725"/>
              <a:ext cx="237225" cy="123775"/>
            </a:xfrm>
            <a:custGeom>
              <a:avLst/>
              <a:gdLst>
                <a:gd name="T0" fmla="*/ 202525 w 9489"/>
                <a:gd name="T1" fmla="*/ 0 h 4951"/>
                <a:gd name="T2" fmla="*/ 198850 w 9489"/>
                <a:gd name="T3" fmla="*/ 75 h 4951"/>
                <a:gd name="T4" fmla="*/ 193275 w 9489"/>
                <a:gd name="T5" fmla="*/ 400 h 4951"/>
                <a:gd name="T6" fmla="*/ 171350 w 9489"/>
                <a:gd name="T7" fmla="*/ 3475 h 4951"/>
                <a:gd name="T8" fmla="*/ 165875 w 9489"/>
                <a:gd name="T9" fmla="*/ 4525 h 4951"/>
                <a:gd name="T10" fmla="*/ 142450 w 9489"/>
                <a:gd name="T11" fmla="*/ 9725 h 4951"/>
                <a:gd name="T12" fmla="*/ 121700 w 9489"/>
                <a:gd name="T13" fmla="*/ 14300 h 4951"/>
                <a:gd name="T14" fmla="*/ 2275 w 9489"/>
                <a:gd name="T15" fmla="*/ 47425 h 4951"/>
                <a:gd name="T16" fmla="*/ 425 w 9489"/>
                <a:gd name="T17" fmla="*/ 50900 h 4951"/>
                <a:gd name="T18" fmla="*/ 3100 w 9489"/>
                <a:gd name="T19" fmla="*/ 52850 h 4951"/>
                <a:gd name="T20" fmla="*/ 3925 w 9489"/>
                <a:gd name="T21" fmla="*/ 52725 h 4951"/>
                <a:gd name="T22" fmla="*/ 58550 w 9489"/>
                <a:gd name="T23" fmla="*/ 39850 h 4951"/>
                <a:gd name="T24" fmla="*/ 142275 w 9489"/>
                <a:gd name="T25" fmla="*/ 20300 h 4951"/>
                <a:gd name="T26" fmla="*/ 164150 w 9489"/>
                <a:gd name="T27" fmla="*/ 13175 h 4951"/>
                <a:gd name="T28" fmla="*/ 172025 w 9489"/>
                <a:gd name="T29" fmla="*/ 11425 h 4951"/>
                <a:gd name="T30" fmla="*/ 188400 w 9489"/>
                <a:gd name="T31" fmla="*/ 10050 h 4951"/>
                <a:gd name="T32" fmla="*/ 199550 w 9489"/>
                <a:gd name="T33" fmla="*/ 5675 h 4951"/>
                <a:gd name="T34" fmla="*/ 202375 w 9489"/>
                <a:gd name="T35" fmla="*/ 5625 h 4951"/>
                <a:gd name="T36" fmla="*/ 223925 w 9489"/>
                <a:gd name="T37" fmla="*/ 10225 h 4951"/>
                <a:gd name="T38" fmla="*/ 230525 w 9489"/>
                <a:gd name="T39" fmla="*/ 17750 h 4951"/>
                <a:gd name="T40" fmla="*/ 230900 w 9489"/>
                <a:gd name="T41" fmla="*/ 18650 h 4951"/>
                <a:gd name="T42" fmla="*/ 230850 w 9489"/>
                <a:gd name="T43" fmla="*/ 20275 h 4951"/>
                <a:gd name="T44" fmla="*/ 230825 w 9489"/>
                <a:gd name="T45" fmla="*/ 20275 h 4951"/>
                <a:gd name="T46" fmla="*/ 226250 w 9489"/>
                <a:gd name="T47" fmla="*/ 28025 h 4951"/>
                <a:gd name="T48" fmla="*/ 205975 w 9489"/>
                <a:gd name="T49" fmla="*/ 41600 h 4951"/>
                <a:gd name="T50" fmla="*/ 200175 w 9489"/>
                <a:gd name="T51" fmla="*/ 53475 h 4951"/>
                <a:gd name="T52" fmla="*/ 184000 w 9489"/>
                <a:gd name="T53" fmla="*/ 66475 h 4951"/>
                <a:gd name="T54" fmla="*/ 179300 w 9489"/>
                <a:gd name="T55" fmla="*/ 70050 h 4951"/>
                <a:gd name="T56" fmla="*/ 174125 w 9489"/>
                <a:gd name="T57" fmla="*/ 73925 h 4951"/>
                <a:gd name="T58" fmla="*/ 104100 w 9489"/>
                <a:gd name="T59" fmla="*/ 118500 h 4951"/>
                <a:gd name="T60" fmla="*/ 102725 w 9489"/>
                <a:gd name="T61" fmla="*/ 122175 h 4951"/>
                <a:gd name="T62" fmla="*/ 103950 w 9489"/>
                <a:gd name="T63" fmla="*/ 123450 h 4951"/>
                <a:gd name="T64" fmla="*/ 105250 w 9489"/>
                <a:gd name="T65" fmla="*/ 123775 h 4951"/>
                <a:gd name="T66" fmla="*/ 106425 w 9489"/>
                <a:gd name="T67" fmla="*/ 123525 h 4951"/>
                <a:gd name="T68" fmla="*/ 142975 w 9489"/>
                <a:gd name="T69" fmla="*/ 102450 h 4951"/>
                <a:gd name="T70" fmla="*/ 148400 w 9489"/>
                <a:gd name="T71" fmla="*/ 98900 h 4951"/>
                <a:gd name="T72" fmla="*/ 174900 w 9489"/>
                <a:gd name="T73" fmla="*/ 80250 h 4951"/>
                <a:gd name="T74" fmla="*/ 180075 w 9489"/>
                <a:gd name="T75" fmla="*/ 76425 h 4951"/>
                <a:gd name="T76" fmla="*/ 187400 w 9489"/>
                <a:gd name="T77" fmla="*/ 70850 h 4951"/>
                <a:gd name="T78" fmla="*/ 201025 w 9489"/>
                <a:gd name="T79" fmla="*/ 59975 h 4951"/>
                <a:gd name="T80" fmla="*/ 206075 w 9489"/>
                <a:gd name="T81" fmla="*/ 55775 h 4951"/>
                <a:gd name="T82" fmla="*/ 227225 w 9489"/>
                <a:gd name="T83" fmla="*/ 35550 h 4951"/>
                <a:gd name="T84" fmla="*/ 228325 w 9489"/>
                <a:gd name="T85" fmla="*/ 34300 h 4951"/>
                <a:gd name="T86" fmla="*/ 232025 w 9489"/>
                <a:gd name="T87" fmla="*/ 29450 h 4951"/>
                <a:gd name="T88" fmla="*/ 236125 w 9489"/>
                <a:gd name="T89" fmla="*/ 16725 h 4951"/>
                <a:gd name="T90" fmla="*/ 234600 w 9489"/>
                <a:gd name="T91" fmla="*/ 13450 h 4951"/>
                <a:gd name="T92" fmla="*/ 229125 w 9489"/>
                <a:gd name="T93" fmla="*/ 6975 h 4951"/>
                <a:gd name="T94" fmla="*/ 223075 w 9489"/>
                <a:gd name="T95" fmla="*/ 3450 h 4951"/>
                <a:gd name="T96" fmla="*/ 202525 w 9489"/>
                <a:gd name="T97" fmla="*/ 0 h 49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5;p2"/>
            <p:cNvSpPr>
              <a:spLocks/>
            </p:cNvSpPr>
            <p:nvPr/>
          </p:nvSpPr>
          <p:spPr bwMode="auto">
            <a:xfrm>
              <a:off x="1624300" y="1115525"/>
              <a:ext cx="48525" cy="116775"/>
            </a:xfrm>
            <a:custGeom>
              <a:avLst/>
              <a:gdLst>
                <a:gd name="T0" fmla="*/ 42625 w 1941"/>
                <a:gd name="T1" fmla="*/ 0 h 4671"/>
                <a:gd name="T2" fmla="*/ 42425 w 1941"/>
                <a:gd name="T3" fmla="*/ 0 h 4671"/>
                <a:gd name="T4" fmla="*/ 39875 w 1941"/>
                <a:gd name="T5" fmla="*/ 3025 h 4671"/>
                <a:gd name="T6" fmla="*/ 40100 w 1941"/>
                <a:gd name="T7" fmla="*/ 7650 h 4671"/>
                <a:gd name="T8" fmla="*/ 5225 w 1941"/>
                <a:gd name="T9" fmla="*/ 102475 h 4671"/>
                <a:gd name="T10" fmla="*/ 900 w 1941"/>
                <a:gd name="T11" fmla="*/ 115600 h 4671"/>
                <a:gd name="T12" fmla="*/ 1850 w 1941"/>
                <a:gd name="T13" fmla="*/ 116425 h 4671"/>
                <a:gd name="T14" fmla="*/ 3150 w 1941"/>
                <a:gd name="T15" fmla="*/ 116775 h 4671"/>
                <a:gd name="T16" fmla="*/ 4750 w 1941"/>
                <a:gd name="T17" fmla="*/ 116250 h 4671"/>
                <a:gd name="T18" fmla="*/ 45525 w 1941"/>
                <a:gd name="T19" fmla="*/ 4100 h 4671"/>
                <a:gd name="T20" fmla="*/ 45400 w 1941"/>
                <a:gd name="T21" fmla="*/ 2575 h 4671"/>
                <a:gd name="T22" fmla="*/ 42625 w 1941"/>
                <a:gd name="T23" fmla="*/ 0 h 46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6;p2"/>
            <p:cNvSpPr>
              <a:spLocks/>
            </p:cNvSpPr>
            <p:nvPr/>
          </p:nvSpPr>
          <p:spPr bwMode="auto">
            <a:xfrm>
              <a:off x="1712000" y="950175"/>
              <a:ext cx="19550" cy="6200"/>
            </a:xfrm>
            <a:custGeom>
              <a:avLst/>
              <a:gdLst>
                <a:gd name="T0" fmla="*/ 13225 w 782"/>
                <a:gd name="T1" fmla="*/ 0 h 248"/>
                <a:gd name="T2" fmla="*/ 11000 w 782"/>
                <a:gd name="T3" fmla="*/ 150 h 248"/>
                <a:gd name="T4" fmla="*/ 0 w 782"/>
                <a:gd name="T5" fmla="*/ 6175 h 248"/>
                <a:gd name="T6" fmla="*/ 19525 w 782"/>
                <a:gd name="T7" fmla="*/ 1200 h 248"/>
                <a:gd name="T8" fmla="*/ 13225 w 782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7;p2"/>
            <p:cNvSpPr>
              <a:spLocks/>
            </p:cNvSpPr>
            <p:nvPr/>
          </p:nvSpPr>
          <p:spPr bwMode="auto">
            <a:xfrm>
              <a:off x="1747750" y="936200"/>
              <a:ext cx="109225" cy="153200"/>
            </a:xfrm>
            <a:custGeom>
              <a:avLst/>
              <a:gdLst>
                <a:gd name="T0" fmla="*/ 46650 w 4369"/>
                <a:gd name="T1" fmla="*/ 0 h 6128"/>
                <a:gd name="T2" fmla="*/ 21575 w 4369"/>
                <a:gd name="T3" fmla="*/ 2100 h 6128"/>
                <a:gd name="T4" fmla="*/ 16075 w 4369"/>
                <a:gd name="T5" fmla="*/ 2925 h 6128"/>
                <a:gd name="T6" fmla="*/ 16625 w 4369"/>
                <a:gd name="T7" fmla="*/ 8325 h 6128"/>
                <a:gd name="T8" fmla="*/ 22175 w 4369"/>
                <a:gd name="T9" fmla="*/ 7500 h 6128"/>
                <a:gd name="T10" fmla="*/ 41750 w 4369"/>
                <a:gd name="T11" fmla="*/ 6000 h 6128"/>
                <a:gd name="T12" fmla="*/ 79875 w 4369"/>
                <a:gd name="T13" fmla="*/ 20150 h 6128"/>
                <a:gd name="T14" fmla="*/ 97800 w 4369"/>
                <a:gd name="T15" fmla="*/ 65175 h 6128"/>
                <a:gd name="T16" fmla="*/ 35825 w 4369"/>
                <a:gd name="T17" fmla="*/ 135225 h 6128"/>
                <a:gd name="T18" fmla="*/ 30700 w 4369"/>
                <a:gd name="T19" fmla="*/ 139375 h 6128"/>
                <a:gd name="T20" fmla="*/ 14825 w 4369"/>
                <a:gd name="T21" fmla="*/ 147700 h 6128"/>
                <a:gd name="T22" fmla="*/ 13425 w 4369"/>
                <a:gd name="T23" fmla="*/ 147500 h 6128"/>
                <a:gd name="T24" fmla="*/ 9800 w 4369"/>
                <a:gd name="T25" fmla="*/ 145300 h 6128"/>
                <a:gd name="T26" fmla="*/ 7425 w 4369"/>
                <a:gd name="T27" fmla="*/ 141225 h 6128"/>
                <a:gd name="T28" fmla="*/ 6875 w 4369"/>
                <a:gd name="T29" fmla="*/ 122900 h 6128"/>
                <a:gd name="T30" fmla="*/ 20925 w 4369"/>
                <a:gd name="T31" fmla="*/ 94575 h 6128"/>
                <a:gd name="T32" fmla="*/ 28675 w 4369"/>
                <a:gd name="T33" fmla="*/ 68425 h 6128"/>
                <a:gd name="T34" fmla="*/ 39625 w 4369"/>
                <a:gd name="T35" fmla="*/ 50825 h 6128"/>
                <a:gd name="T36" fmla="*/ 38875 w 4369"/>
                <a:gd name="T37" fmla="*/ 46975 h 6128"/>
                <a:gd name="T38" fmla="*/ 37350 w 4369"/>
                <a:gd name="T39" fmla="*/ 46525 h 6128"/>
                <a:gd name="T40" fmla="*/ 35000 w 4369"/>
                <a:gd name="T41" fmla="*/ 47750 h 6128"/>
                <a:gd name="T42" fmla="*/ 27700 w 4369"/>
                <a:gd name="T43" fmla="*/ 59225 h 6128"/>
                <a:gd name="T44" fmla="*/ 23000 w 4369"/>
                <a:gd name="T45" fmla="*/ 67325 h 6128"/>
                <a:gd name="T46" fmla="*/ 8275 w 4369"/>
                <a:gd name="T47" fmla="*/ 97950 h 6128"/>
                <a:gd name="T48" fmla="*/ 4875 w 4369"/>
                <a:gd name="T49" fmla="*/ 107600 h 6128"/>
                <a:gd name="T50" fmla="*/ 2000 w 4369"/>
                <a:gd name="T51" fmla="*/ 118825 h 6128"/>
                <a:gd name="T52" fmla="*/ 1250 w 4369"/>
                <a:gd name="T53" fmla="*/ 122825 h 6128"/>
                <a:gd name="T54" fmla="*/ 2225 w 4369"/>
                <a:gd name="T55" fmla="*/ 143125 h 6128"/>
                <a:gd name="T56" fmla="*/ 4475 w 4369"/>
                <a:gd name="T57" fmla="*/ 147450 h 6128"/>
                <a:gd name="T58" fmla="*/ 10700 w 4369"/>
                <a:gd name="T59" fmla="*/ 152475 h 6128"/>
                <a:gd name="T60" fmla="*/ 11825 w 4369"/>
                <a:gd name="T61" fmla="*/ 152850 h 6128"/>
                <a:gd name="T62" fmla="*/ 14225 w 4369"/>
                <a:gd name="T63" fmla="*/ 153175 h 6128"/>
                <a:gd name="T64" fmla="*/ 25900 w 4369"/>
                <a:gd name="T65" fmla="*/ 149025 h 6128"/>
                <a:gd name="T66" fmla="*/ 31350 w 4369"/>
                <a:gd name="T67" fmla="*/ 145500 h 6128"/>
                <a:gd name="T68" fmla="*/ 33825 w 4369"/>
                <a:gd name="T69" fmla="*/ 143675 h 6128"/>
                <a:gd name="T70" fmla="*/ 36525 w 4369"/>
                <a:gd name="T71" fmla="*/ 141600 h 6128"/>
                <a:gd name="T72" fmla="*/ 36525 w 4369"/>
                <a:gd name="T73" fmla="*/ 141575 h 6128"/>
                <a:gd name="T74" fmla="*/ 102850 w 4369"/>
                <a:gd name="T75" fmla="*/ 67450 h 6128"/>
                <a:gd name="T76" fmla="*/ 104800 w 4369"/>
                <a:gd name="T77" fmla="*/ 62925 h 6128"/>
                <a:gd name="T78" fmla="*/ 106475 w 4369"/>
                <a:gd name="T79" fmla="*/ 57575 h 6128"/>
                <a:gd name="T80" fmla="*/ 82850 w 4369"/>
                <a:gd name="T81" fmla="*/ 14000 h 6128"/>
                <a:gd name="T82" fmla="*/ 46650 w 4369"/>
                <a:gd name="T83" fmla="*/ 0 h 6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38;p2"/>
            <p:cNvSpPr>
              <a:spLocks/>
            </p:cNvSpPr>
            <p:nvPr/>
          </p:nvSpPr>
          <p:spPr bwMode="auto">
            <a:xfrm>
              <a:off x="1405075" y="959225"/>
              <a:ext cx="314525" cy="337575"/>
            </a:xfrm>
            <a:custGeom>
              <a:avLst/>
              <a:gdLst>
                <a:gd name="T0" fmla="*/ 279975 w 12581"/>
                <a:gd name="T1" fmla="*/ 25 h 13503"/>
                <a:gd name="T2" fmla="*/ 274625 w 12581"/>
                <a:gd name="T3" fmla="*/ 2125 h 13503"/>
                <a:gd name="T4" fmla="*/ 57300 w 12581"/>
                <a:gd name="T5" fmla="*/ 112050 h 13503"/>
                <a:gd name="T6" fmla="*/ 50425 w 12581"/>
                <a:gd name="T7" fmla="*/ 123050 h 13503"/>
                <a:gd name="T8" fmla="*/ 49875 w 12581"/>
                <a:gd name="T9" fmla="*/ 123925 h 13503"/>
                <a:gd name="T10" fmla="*/ 2600 w 12581"/>
                <a:gd name="T11" fmla="*/ 255150 h 13503"/>
                <a:gd name="T12" fmla="*/ 16875 w 12581"/>
                <a:gd name="T13" fmla="*/ 280600 h 13503"/>
                <a:gd name="T14" fmla="*/ 70925 w 12581"/>
                <a:gd name="T15" fmla="*/ 299175 h 13503"/>
                <a:gd name="T16" fmla="*/ 214950 w 12581"/>
                <a:gd name="T17" fmla="*/ 337550 h 13503"/>
                <a:gd name="T18" fmla="*/ 250450 w 12581"/>
                <a:gd name="T19" fmla="*/ 332125 h 13503"/>
                <a:gd name="T20" fmla="*/ 309525 w 12581"/>
                <a:gd name="T21" fmla="*/ 295025 h 13503"/>
                <a:gd name="T22" fmla="*/ 314525 w 12581"/>
                <a:gd name="T23" fmla="*/ 289800 h 13503"/>
                <a:gd name="T24" fmla="*/ 313575 w 12581"/>
                <a:gd name="T25" fmla="*/ 282150 h 13503"/>
                <a:gd name="T26" fmla="*/ 308675 w 12581"/>
                <a:gd name="T27" fmla="*/ 287750 h 13503"/>
                <a:gd name="T28" fmla="*/ 248525 w 12581"/>
                <a:gd name="T29" fmla="*/ 326900 h 13503"/>
                <a:gd name="T30" fmla="*/ 218050 w 12581"/>
                <a:gd name="T31" fmla="*/ 331600 h 13503"/>
                <a:gd name="T32" fmla="*/ 74075 w 12581"/>
                <a:gd name="T33" fmla="*/ 288850 h 13503"/>
                <a:gd name="T34" fmla="*/ 25700 w 12581"/>
                <a:gd name="T35" fmla="*/ 265275 h 13503"/>
                <a:gd name="T36" fmla="*/ 16275 w 12581"/>
                <a:gd name="T37" fmla="*/ 245600 h 13503"/>
                <a:gd name="T38" fmla="*/ 43375 w 12581"/>
                <a:gd name="T39" fmla="*/ 163725 h 13503"/>
                <a:gd name="T40" fmla="*/ 108375 w 12581"/>
                <a:gd name="T41" fmla="*/ 89925 h 13503"/>
                <a:gd name="T42" fmla="*/ 268625 w 12581"/>
                <a:gd name="T43" fmla="*/ 10575 h 13503"/>
                <a:gd name="T44" fmla="*/ 280625 w 12581"/>
                <a:gd name="T45" fmla="*/ 5650 h 13503"/>
                <a:gd name="T46" fmla="*/ 279975 w 12581"/>
                <a:gd name="T47" fmla="*/ 25 h 135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9;p2"/>
            <p:cNvSpPr>
              <a:spLocks/>
            </p:cNvSpPr>
            <p:nvPr/>
          </p:nvSpPr>
          <p:spPr bwMode="auto">
            <a:xfrm>
              <a:off x="1790975" y="1180175"/>
              <a:ext cx="31175" cy="18175"/>
            </a:xfrm>
            <a:custGeom>
              <a:avLst/>
              <a:gdLst>
                <a:gd name="T0" fmla="*/ 27900 w 1247"/>
                <a:gd name="T1" fmla="*/ 0 h 727"/>
                <a:gd name="T2" fmla="*/ 27400 w 1247"/>
                <a:gd name="T3" fmla="*/ 50 h 727"/>
                <a:gd name="T4" fmla="*/ 26825 w 1247"/>
                <a:gd name="T5" fmla="*/ 225 h 727"/>
                <a:gd name="T6" fmla="*/ 22800 w 1247"/>
                <a:gd name="T7" fmla="*/ 2075 h 727"/>
                <a:gd name="T8" fmla="*/ 22775 w 1247"/>
                <a:gd name="T9" fmla="*/ 2075 h 727"/>
                <a:gd name="T10" fmla="*/ 5350 w 1247"/>
                <a:gd name="T11" fmla="*/ 9950 h 727"/>
                <a:gd name="T12" fmla="*/ 0 w 1247"/>
                <a:gd name="T13" fmla="*/ 12375 h 727"/>
                <a:gd name="T14" fmla="*/ 625 w 1247"/>
                <a:gd name="T15" fmla="*/ 18150 h 727"/>
                <a:gd name="T16" fmla="*/ 5975 w 1247"/>
                <a:gd name="T17" fmla="*/ 15750 h 727"/>
                <a:gd name="T18" fmla="*/ 22275 w 1247"/>
                <a:gd name="T19" fmla="*/ 8375 h 727"/>
                <a:gd name="T20" fmla="*/ 29100 w 1247"/>
                <a:gd name="T21" fmla="*/ 5300 h 727"/>
                <a:gd name="T22" fmla="*/ 30500 w 1247"/>
                <a:gd name="T23" fmla="*/ 1650 h 727"/>
                <a:gd name="T24" fmla="*/ 29600 w 1247"/>
                <a:gd name="T25" fmla="*/ 550 h 727"/>
                <a:gd name="T26" fmla="*/ 27900 w 1247"/>
                <a:gd name="T27" fmla="*/ 0 h 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0;p2"/>
            <p:cNvSpPr>
              <a:spLocks/>
            </p:cNvSpPr>
            <p:nvPr/>
          </p:nvSpPr>
          <p:spPr bwMode="auto">
            <a:xfrm>
              <a:off x="1668125" y="832450"/>
              <a:ext cx="134425" cy="486400"/>
            </a:xfrm>
            <a:custGeom>
              <a:avLst/>
              <a:gdLst>
                <a:gd name="T0" fmla="*/ 3925 w 5377"/>
                <a:gd name="T1" fmla="*/ 10650 h 19456"/>
                <a:gd name="T2" fmla="*/ 11575 w 5377"/>
                <a:gd name="T3" fmla="*/ 128900 h 19456"/>
                <a:gd name="T4" fmla="*/ 19175 w 5377"/>
                <a:gd name="T5" fmla="*/ 192775 h 19456"/>
                <a:gd name="T6" fmla="*/ 25325 w 5377"/>
                <a:gd name="T7" fmla="*/ 197275 h 19456"/>
                <a:gd name="T8" fmla="*/ 17575 w 5377"/>
                <a:gd name="T9" fmla="*/ 132425 h 19456"/>
                <a:gd name="T10" fmla="*/ 8825 w 5377"/>
                <a:gd name="T11" fmla="*/ 58825 h 19456"/>
                <a:gd name="T12" fmla="*/ 6300 w 5377"/>
                <a:gd name="T13" fmla="*/ 37775 h 19456"/>
                <a:gd name="T14" fmla="*/ 16600 w 5377"/>
                <a:gd name="T15" fmla="*/ 8725 h 19456"/>
                <a:gd name="T16" fmla="*/ 43600 w 5377"/>
                <a:gd name="T17" fmla="*/ 6575 h 19456"/>
                <a:gd name="T18" fmla="*/ 89125 w 5377"/>
                <a:gd name="T19" fmla="*/ 45250 h 19456"/>
                <a:gd name="T20" fmla="*/ 95700 w 5377"/>
                <a:gd name="T21" fmla="*/ 106675 h 19456"/>
                <a:gd name="T22" fmla="*/ 102625 w 5377"/>
                <a:gd name="T23" fmla="*/ 171075 h 19456"/>
                <a:gd name="T24" fmla="*/ 108300 w 5377"/>
                <a:gd name="T25" fmla="*/ 172175 h 19456"/>
                <a:gd name="T26" fmla="*/ 101800 w 5377"/>
                <a:gd name="T27" fmla="*/ 111250 h 19456"/>
                <a:gd name="T28" fmla="*/ 91725 w 5377"/>
                <a:gd name="T29" fmla="*/ 17275 h 19456"/>
                <a:gd name="T30" fmla="*/ 51475 w 5377"/>
                <a:gd name="T31" fmla="*/ 125 h 19456"/>
                <a:gd name="T32" fmla="*/ 115500 w 5377"/>
                <a:gd name="T33" fmla="*/ 238975 h 19456"/>
                <a:gd name="T34" fmla="*/ 110550 w 5377"/>
                <a:gd name="T35" fmla="*/ 245025 h 19456"/>
                <a:gd name="T36" fmla="*/ 111400 w 5377"/>
                <a:gd name="T37" fmla="*/ 253100 h 19456"/>
                <a:gd name="T38" fmla="*/ 112650 w 5377"/>
                <a:gd name="T39" fmla="*/ 250225 h 19456"/>
                <a:gd name="T40" fmla="*/ 112700 w 5377"/>
                <a:gd name="T41" fmla="*/ 250075 h 19456"/>
                <a:gd name="T42" fmla="*/ 113450 w 5377"/>
                <a:gd name="T43" fmla="*/ 247425 h 19456"/>
                <a:gd name="T44" fmla="*/ 113450 w 5377"/>
                <a:gd name="T45" fmla="*/ 247425 h 19456"/>
                <a:gd name="T46" fmla="*/ 116150 w 5377"/>
                <a:gd name="T47" fmla="*/ 245325 h 19456"/>
                <a:gd name="T48" fmla="*/ 32600 w 5377"/>
                <a:gd name="T49" fmla="*/ 258325 h 19456"/>
                <a:gd name="T50" fmla="*/ 28200 w 5377"/>
                <a:gd name="T51" fmla="*/ 268525 h 19456"/>
                <a:gd name="T52" fmla="*/ 46475 w 5377"/>
                <a:gd name="T53" fmla="*/ 421800 h 19456"/>
                <a:gd name="T54" fmla="*/ 48500 w 5377"/>
                <a:gd name="T55" fmla="*/ 433775 h 19456"/>
                <a:gd name="T56" fmla="*/ 100775 w 5377"/>
                <a:gd name="T57" fmla="*/ 486050 h 19456"/>
                <a:gd name="T58" fmla="*/ 102650 w 5377"/>
                <a:gd name="T59" fmla="*/ 486350 h 19456"/>
                <a:gd name="T60" fmla="*/ 134150 w 5377"/>
                <a:gd name="T61" fmla="*/ 416650 h 19456"/>
                <a:gd name="T62" fmla="*/ 131825 w 5377"/>
                <a:gd name="T63" fmla="*/ 391625 h 19456"/>
                <a:gd name="T64" fmla="*/ 128825 w 5377"/>
                <a:gd name="T65" fmla="*/ 363475 h 19456"/>
                <a:gd name="T66" fmla="*/ 126450 w 5377"/>
                <a:gd name="T67" fmla="*/ 341175 h 19456"/>
                <a:gd name="T68" fmla="*/ 124775 w 5377"/>
                <a:gd name="T69" fmla="*/ 325925 h 19456"/>
                <a:gd name="T70" fmla="*/ 122600 w 5377"/>
                <a:gd name="T71" fmla="*/ 305475 h 19456"/>
                <a:gd name="T72" fmla="*/ 118100 w 5377"/>
                <a:gd name="T73" fmla="*/ 300825 h 19456"/>
                <a:gd name="T74" fmla="*/ 117150 w 5377"/>
                <a:gd name="T75" fmla="*/ 306625 h 19456"/>
                <a:gd name="T76" fmla="*/ 123475 w 5377"/>
                <a:gd name="T77" fmla="*/ 365850 h 19456"/>
                <a:gd name="T78" fmla="*/ 128750 w 5377"/>
                <a:gd name="T79" fmla="*/ 415100 h 19456"/>
                <a:gd name="T80" fmla="*/ 106675 w 5377"/>
                <a:gd name="T81" fmla="*/ 471725 h 19456"/>
                <a:gd name="T82" fmla="*/ 85675 w 5377"/>
                <a:gd name="T83" fmla="*/ 468525 h 19456"/>
                <a:gd name="T84" fmla="*/ 53125 w 5377"/>
                <a:gd name="T85" fmla="*/ 430500 h 19456"/>
                <a:gd name="T86" fmla="*/ 51475 w 5377"/>
                <a:gd name="T87" fmla="*/ 416575 h 19456"/>
                <a:gd name="T88" fmla="*/ 40600 w 5377"/>
                <a:gd name="T89" fmla="*/ 291475 h 19456"/>
                <a:gd name="T90" fmla="*/ 32600 w 5377"/>
                <a:gd name="T91" fmla="*/ 258325 h 194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1;p2"/>
            <p:cNvSpPr>
              <a:spLocks/>
            </p:cNvSpPr>
            <p:nvPr/>
          </p:nvSpPr>
          <p:spPr bwMode="auto">
            <a:xfrm>
              <a:off x="1671625" y="877425"/>
              <a:ext cx="91400" cy="14075"/>
            </a:xfrm>
            <a:custGeom>
              <a:avLst/>
              <a:gdLst>
                <a:gd name="T0" fmla="*/ 88475 w 3656"/>
                <a:gd name="T1" fmla="*/ 0 h 563"/>
                <a:gd name="T2" fmla="*/ 88225 w 3656"/>
                <a:gd name="T3" fmla="*/ 25 h 563"/>
                <a:gd name="T4" fmla="*/ 85625 w 3656"/>
                <a:gd name="T5" fmla="*/ 275 h 563"/>
                <a:gd name="T6" fmla="*/ 4650 w 3656"/>
                <a:gd name="T7" fmla="*/ 8350 h 563"/>
                <a:gd name="T8" fmla="*/ 2675 w 3656"/>
                <a:gd name="T9" fmla="*/ 8525 h 563"/>
                <a:gd name="T10" fmla="*/ 175 w 3656"/>
                <a:gd name="T11" fmla="*/ 11550 h 563"/>
                <a:gd name="T12" fmla="*/ 1625 w 3656"/>
                <a:gd name="T13" fmla="*/ 13725 h 563"/>
                <a:gd name="T14" fmla="*/ 3050 w 3656"/>
                <a:gd name="T15" fmla="*/ 14075 h 563"/>
                <a:gd name="T16" fmla="*/ 3200 w 3656"/>
                <a:gd name="T17" fmla="*/ 14075 h 563"/>
                <a:gd name="T18" fmla="*/ 5325 w 3656"/>
                <a:gd name="T19" fmla="*/ 13850 h 563"/>
                <a:gd name="T20" fmla="*/ 86250 w 3656"/>
                <a:gd name="T21" fmla="*/ 5800 h 563"/>
                <a:gd name="T22" fmla="*/ 88750 w 3656"/>
                <a:gd name="T23" fmla="*/ 5550 h 563"/>
                <a:gd name="T24" fmla="*/ 91250 w 3656"/>
                <a:gd name="T25" fmla="*/ 2525 h 563"/>
                <a:gd name="T26" fmla="*/ 88475 w 3656"/>
                <a:gd name="T27" fmla="*/ 0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2;p2"/>
            <p:cNvSpPr>
              <a:spLocks/>
            </p:cNvSpPr>
            <p:nvPr/>
          </p:nvSpPr>
          <p:spPr bwMode="auto">
            <a:xfrm>
              <a:off x="1716800" y="1244300"/>
              <a:ext cx="84800" cy="20475"/>
            </a:xfrm>
            <a:custGeom>
              <a:avLst/>
              <a:gdLst>
                <a:gd name="T0" fmla="*/ 81800 w 3392"/>
                <a:gd name="T1" fmla="*/ 25 h 819"/>
                <a:gd name="T2" fmla="*/ 81275 w 3392"/>
                <a:gd name="T3" fmla="*/ 75 h 819"/>
                <a:gd name="T4" fmla="*/ 15525 w 3392"/>
                <a:gd name="T5" fmla="*/ 12525 h 819"/>
                <a:gd name="T6" fmla="*/ 2775 w 3392"/>
                <a:gd name="T7" fmla="*/ 11950 h 819"/>
                <a:gd name="T8" fmla="*/ 2500 w 3392"/>
                <a:gd name="T9" fmla="*/ 14950 h 819"/>
                <a:gd name="T10" fmla="*/ 325 w 3392"/>
                <a:gd name="T11" fmla="*/ 18175 h 819"/>
                <a:gd name="T12" fmla="*/ 1700 w 3392"/>
                <a:gd name="T13" fmla="*/ 20100 h 819"/>
                <a:gd name="T14" fmla="*/ 3000 w 3392"/>
                <a:gd name="T15" fmla="*/ 20450 h 819"/>
                <a:gd name="T16" fmla="*/ 3550 w 3392"/>
                <a:gd name="T17" fmla="*/ 20400 h 819"/>
                <a:gd name="T18" fmla="*/ 5750 w 3392"/>
                <a:gd name="T19" fmla="*/ 20000 h 819"/>
                <a:gd name="T20" fmla="*/ 78800 w 3392"/>
                <a:gd name="T21" fmla="*/ 6200 h 819"/>
                <a:gd name="T22" fmla="*/ 82300 w 3392"/>
                <a:gd name="T23" fmla="*/ 5525 h 819"/>
                <a:gd name="T24" fmla="*/ 84500 w 3392"/>
                <a:gd name="T25" fmla="*/ 2300 h 819"/>
                <a:gd name="T26" fmla="*/ 81800 w 3392"/>
                <a:gd name="T27" fmla="*/ 25 h 8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3;p2"/>
            <p:cNvSpPr>
              <a:spLocks/>
            </p:cNvSpPr>
            <p:nvPr/>
          </p:nvSpPr>
          <p:spPr bwMode="auto">
            <a:xfrm>
              <a:off x="1707400" y="950175"/>
              <a:ext cx="61750" cy="242000"/>
            </a:xfrm>
            <a:custGeom>
              <a:avLst/>
              <a:gdLst>
                <a:gd name="T0" fmla="*/ 17825 w 2470"/>
                <a:gd name="T1" fmla="*/ 0 h 9680"/>
                <a:gd name="T2" fmla="*/ 15600 w 2470"/>
                <a:gd name="T3" fmla="*/ 150 h 9680"/>
                <a:gd name="T4" fmla="*/ 4600 w 2470"/>
                <a:gd name="T5" fmla="*/ 6175 h 9680"/>
                <a:gd name="T6" fmla="*/ 4100 w 2470"/>
                <a:gd name="T7" fmla="*/ 6775 h 9680"/>
                <a:gd name="T8" fmla="*/ 625 w 2470"/>
                <a:gd name="T9" fmla="*/ 19600 h 9680"/>
                <a:gd name="T10" fmla="*/ 7300 w 2470"/>
                <a:gd name="T11" fmla="*/ 70925 h 9680"/>
                <a:gd name="T12" fmla="*/ 8050 w 2470"/>
                <a:gd name="T13" fmla="*/ 76500 h 9680"/>
                <a:gd name="T14" fmla="*/ 13625 w 2470"/>
                <a:gd name="T15" fmla="*/ 76175 h 9680"/>
                <a:gd name="T16" fmla="*/ 15075 w 2470"/>
                <a:gd name="T17" fmla="*/ 65000 h 9680"/>
                <a:gd name="T18" fmla="*/ 8900 w 2470"/>
                <a:gd name="T19" fmla="*/ 33125 h 9680"/>
                <a:gd name="T20" fmla="*/ 9950 w 2470"/>
                <a:gd name="T21" fmla="*/ 19000 h 9680"/>
                <a:gd name="T22" fmla="*/ 14500 w 2470"/>
                <a:gd name="T23" fmla="*/ 11925 h 9680"/>
                <a:gd name="T24" fmla="*/ 22825 w 2470"/>
                <a:gd name="T25" fmla="*/ 6850 h 9680"/>
                <a:gd name="T26" fmla="*/ 23450 w 2470"/>
                <a:gd name="T27" fmla="*/ 7000 h 9680"/>
                <a:gd name="T28" fmla="*/ 29525 w 2470"/>
                <a:gd name="T29" fmla="*/ 15825 h 9680"/>
                <a:gd name="T30" fmla="*/ 37100 w 2470"/>
                <a:gd name="T31" fmla="*/ 74000 h 9680"/>
                <a:gd name="T32" fmla="*/ 37975 w 2470"/>
                <a:gd name="T33" fmla="*/ 80750 h 9680"/>
                <a:gd name="T34" fmla="*/ 44550 w 2470"/>
                <a:gd name="T35" fmla="*/ 88300 h 9680"/>
                <a:gd name="T36" fmla="*/ 43150 w 2470"/>
                <a:gd name="T37" fmla="*/ 77500 h 9680"/>
                <a:gd name="T38" fmla="*/ 35025 w 2470"/>
                <a:gd name="T39" fmla="*/ 15100 h 9680"/>
                <a:gd name="T40" fmla="*/ 24125 w 2470"/>
                <a:gd name="T41" fmla="*/ 1200 h 9680"/>
                <a:gd name="T42" fmla="*/ 17825 w 2470"/>
                <a:gd name="T43" fmla="*/ 0 h 9680"/>
                <a:gd name="T44" fmla="*/ 44850 w 2470"/>
                <a:gd name="T45" fmla="*/ 90825 h 9680"/>
                <a:gd name="T46" fmla="*/ 40275 w 2470"/>
                <a:gd name="T47" fmla="*/ 98575 h 9680"/>
                <a:gd name="T48" fmla="*/ 41250 w 2470"/>
                <a:gd name="T49" fmla="*/ 106100 h 9680"/>
                <a:gd name="T50" fmla="*/ 41600 w 2470"/>
                <a:gd name="T51" fmla="*/ 108875 h 9680"/>
                <a:gd name="T52" fmla="*/ 44800 w 2470"/>
                <a:gd name="T53" fmla="*/ 133475 h 9680"/>
                <a:gd name="T54" fmla="*/ 51800 w 2470"/>
                <a:gd name="T55" fmla="*/ 205925 h 9680"/>
                <a:gd name="T56" fmla="*/ 53250 w 2470"/>
                <a:gd name="T57" fmla="*/ 225350 h 9680"/>
                <a:gd name="T58" fmla="*/ 45450 w 2470"/>
                <a:gd name="T59" fmla="*/ 229850 h 9680"/>
                <a:gd name="T60" fmla="*/ 43925 w 2470"/>
                <a:gd name="T61" fmla="*/ 229950 h 9680"/>
                <a:gd name="T62" fmla="*/ 32250 w 2470"/>
                <a:gd name="T63" fmla="*/ 219675 h 9680"/>
                <a:gd name="T64" fmla="*/ 20100 w 2470"/>
                <a:gd name="T65" fmla="*/ 126325 h 9680"/>
                <a:gd name="T66" fmla="*/ 19250 w 2470"/>
                <a:gd name="T67" fmla="*/ 119700 h 9680"/>
                <a:gd name="T68" fmla="*/ 14200 w 2470"/>
                <a:gd name="T69" fmla="*/ 124025 h 9680"/>
                <a:gd name="T70" fmla="*/ 15050 w 2470"/>
                <a:gd name="T71" fmla="*/ 130525 h 9680"/>
                <a:gd name="T72" fmla="*/ 26725 w 2470"/>
                <a:gd name="T73" fmla="*/ 220400 h 9680"/>
                <a:gd name="T74" fmla="*/ 34150 w 2470"/>
                <a:gd name="T75" fmla="*/ 239075 h 9680"/>
                <a:gd name="T76" fmla="*/ 48900 w 2470"/>
                <a:gd name="T77" fmla="*/ 242000 h 9680"/>
                <a:gd name="T78" fmla="*/ 50500 w 2470"/>
                <a:gd name="T79" fmla="*/ 241900 h 9680"/>
                <a:gd name="T80" fmla="*/ 57650 w 2470"/>
                <a:gd name="T81" fmla="*/ 228750 h 9680"/>
                <a:gd name="T82" fmla="*/ 61150 w 2470"/>
                <a:gd name="T83" fmla="*/ 215925 h 9680"/>
                <a:gd name="T84" fmla="*/ 51050 w 2470"/>
                <a:gd name="T85" fmla="*/ 138500 h 9680"/>
                <a:gd name="T86" fmla="*/ 50150 w 2470"/>
                <a:gd name="T87" fmla="*/ 131325 h 9680"/>
                <a:gd name="T88" fmla="*/ 47225 w 2470"/>
                <a:gd name="T89" fmla="*/ 108950 h 9680"/>
                <a:gd name="T90" fmla="*/ 46050 w 2470"/>
                <a:gd name="T91" fmla="*/ 100000 h 9680"/>
                <a:gd name="T92" fmla="*/ 45225 w 2470"/>
                <a:gd name="T93" fmla="*/ 93625 h 9680"/>
                <a:gd name="T94" fmla="*/ 44850 w 2470"/>
                <a:gd name="T95" fmla="*/ 90825 h 96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Google Shape;44;p2"/>
          <p:cNvSpPr>
            <a:spLocks/>
          </p:cNvSpPr>
          <p:nvPr/>
        </p:nvSpPr>
        <p:spPr bwMode="auto">
          <a:xfrm>
            <a:off x="512234" y="1009651"/>
            <a:ext cx="878417" cy="722313"/>
          </a:xfrm>
          <a:custGeom>
            <a:avLst/>
            <a:gdLst>
              <a:gd name="T0" fmla="*/ 474078 w 11248"/>
              <a:gd name="T1" fmla="*/ 359908 h 9258"/>
              <a:gd name="T2" fmla="*/ 441630 w 11248"/>
              <a:gd name="T3" fmla="*/ 398606 h 9258"/>
              <a:gd name="T4" fmla="*/ 365604 w 11248"/>
              <a:gd name="T5" fmla="*/ 322848 h 9258"/>
              <a:gd name="T6" fmla="*/ 294791 w 11248"/>
              <a:gd name="T7" fmla="*/ 340247 h 9258"/>
              <a:gd name="T8" fmla="*/ 258418 w 11248"/>
              <a:gd name="T9" fmla="*/ 530539 h 9258"/>
              <a:gd name="T10" fmla="*/ 229249 w 11248"/>
              <a:gd name="T11" fmla="*/ 574308 h 9258"/>
              <a:gd name="T12" fmla="*/ 207636 w 11248"/>
              <a:gd name="T13" fmla="*/ 445575 h 9258"/>
              <a:gd name="T14" fmla="*/ 347739 w 11248"/>
              <a:gd name="T15" fmla="*/ 264333 h 9258"/>
              <a:gd name="T16" fmla="*/ 402680 w 11248"/>
              <a:gd name="T17" fmla="*/ 194895 h 9258"/>
              <a:gd name="T18" fmla="*/ 530834 w 11248"/>
              <a:gd name="T19" fmla="*/ 332367 h 9258"/>
              <a:gd name="T20" fmla="*/ 486730 w 11248"/>
              <a:gd name="T21" fmla="*/ 349922 h 9258"/>
              <a:gd name="T22" fmla="*/ 336787 w 11248"/>
              <a:gd name="T23" fmla="*/ 243190 h 9258"/>
              <a:gd name="T24" fmla="*/ 191705 w 11248"/>
              <a:gd name="T25" fmla="*/ 406564 h 9258"/>
              <a:gd name="T26" fmla="*/ 216363 w 11248"/>
              <a:gd name="T27" fmla="*/ 583827 h 9258"/>
              <a:gd name="T28" fmla="*/ 170678 w 11248"/>
              <a:gd name="T29" fmla="*/ 599899 h 9258"/>
              <a:gd name="T30" fmla="*/ 242721 w 11248"/>
              <a:gd name="T31" fmla="*/ 223372 h 9258"/>
              <a:gd name="T32" fmla="*/ 354124 w 11248"/>
              <a:gd name="T33" fmla="*/ 189278 h 9258"/>
              <a:gd name="T34" fmla="*/ 398521 w 11248"/>
              <a:gd name="T35" fmla="*/ 117577 h 9258"/>
              <a:gd name="T36" fmla="*/ 494110 w 11248"/>
              <a:gd name="T37" fmla="*/ 165091 h 9258"/>
              <a:gd name="T38" fmla="*/ 583431 w 11248"/>
              <a:gd name="T39" fmla="*/ 288363 h 9258"/>
              <a:gd name="T40" fmla="*/ 543661 w 11248"/>
              <a:gd name="T41" fmla="*/ 322926 h 9258"/>
              <a:gd name="T42" fmla="*/ 347681 w 11248"/>
              <a:gd name="T43" fmla="*/ 165325 h 9258"/>
              <a:gd name="T44" fmla="*/ 166578 w 11248"/>
              <a:gd name="T45" fmla="*/ 291562 h 9258"/>
              <a:gd name="T46" fmla="*/ 158085 w 11248"/>
              <a:gd name="T47" fmla="*/ 609886 h 9258"/>
              <a:gd name="T48" fmla="*/ 122415 w 11248"/>
              <a:gd name="T49" fmla="*/ 653187 h 9258"/>
              <a:gd name="T50" fmla="*/ 82176 w 11248"/>
              <a:gd name="T51" fmla="*/ 508303 h 9258"/>
              <a:gd name="T52" fmla="*/ 132020 w 11248"/>
              <a:gd name="T53" fmla="*/ 247481 h 9258"/>
              <a:gd name="T54" fmla="*/ 320445 w 11248"/>
              <a:gd name="T55" fmla="*/ 117187 h 9258"/>
              <a:gd name="T56" fmla="*/ 346568 w 11248"/>
              <a:gd name="T57" fmla="*/ 18881 h 9258"/>
              <a:gd name="T58" fmla="*/ 622206 w 11248"/>
              <a:gd name="T59" fmla="*/ 232267 h 9258"/>
              <a:gd name="T60" fmla="*/ 638782 w 11248"/>
              <a:gd name="T61" fmla="*/ 252396 h 9258"/>
              <a:gd name="T62" fmla="*/ 591339 w 11248"/>
              <a:gd name="T63" fmla="*/ 267142 h 9258"/>
              <a:gd name="T64" fmla="*/ 419724 w 11248"/>
              <a:gd name="T65" fmla="*/ 99164 h 9258"/>
              <a:gd name="T66" fmla="*/ 203653 w 11248"/>
              <a:gd name="T67" fmla="*/ 135287 h 9258"/>
              <a:gd name="T68" fmla="*/ 61910 w 11248"/>
              <a:gd name="T69" fmla="*/ 437148 h 9258"/>
              <a:gd name="T70" fmla="*/ 109529 w 11248"/>
              <a:gd name="T71" fmla="*/ 662705 h 9258"/>
              <a:gd name="T72" fmla="*/ 80946 w 11248"/>
              <a:gd name="T73" fmla="*/ 683771 h 9258"/>
              <a:gd name="T74" fmla="*/ 63902 w 11248"/>
              <a:gd name="T75" fmla="*/ 684317 h 9258"/>
              <a:gd name="T76" fmla="*/ 44573 w 11248"/>
              <a:gd name="T77" fmla="*/ 307244 h 9258"/>
              <a:gd name="T78" fmla="*/ 346568 w 11248"/>
              <a:gd name="T79" fmla="*/ 18881 h 9258"/>
              <a:gd name="T80" fmla="*/ 171732 w 11248"/>
              <a:gd name="T81" fmla="*/ 64367 h 9258"/>
              <a:gd name="T82" fmla="*/ 13647 w 11248"/>
              <a:gd name="T83" fmla="*/ 346177 h 9258"/>
              <a:gd name="T84" fmla="*/ 51250 w 11248"/>
              <a:gd name="T85" fmla="*/ 694382 h 9258"/>
              <a:gd name="T86" fmla="*/ 61032 w 11248"/>
              <a:gd name="T87" fmla="*/ 714979 h 9258"/>
              <a:gd name="T88" fmla="*/ 72570 w 11248"/>
              <a:gd name="T89" fmla="*/ 719582 h 9258"/>
              <a:gd name="T90" fmla="*/ 88619 w 11248"/>
              <a:gd name="T91" fmla="*/ 710688 h 9258"/>
              <a:gd name="T92" fmla="*/ 131435 w 11248"/>
              <a:gd name="T93" fmla="*/ 676905 h 9258"/>
              <a:gd name="T94" fmla="*/ 187722 w 11248"/>
              <a:gd name="T95" fmla="*/ 632355 h 9258"/>
              <a:gd name="T96" fmla="*/ 286884 w 11248"/>
              <a:gd name="T97" fmla="*/ 553945 h 9258"/>
              <a:gd name="T98" fmla="*/ 287411 w 11248"/>
              <a:gd name="T99" fmla="*/ 547313 h 9258"/>
              <a:gd name="T100" fmla="*/ 281495 w 11248"/>
              <a:gd name="T101" fmla="*/ 539355 h 9258"/>
              <a:gd name="T102" fmla="*/ 274115 w 11248"/>
              <a:gd name="T103" fmla="*/ 510956 h 9258"/>
              <a:gd name="T104" fmla="*/ 302288 w 11248"/>
              <a:gd name="T105" fmla="*/ 357099 h 9258"/>
              <a:gd name="T106" fmla="*/ 424995 w 11248"/>
              <a:gd name="T107" fmla="*/ 398762 h 9258"/>
              <a:gd name="T108" fmla="*/ 433312 w 11248"/>
              <a:gd name="T109" fmla="*/ 423417 h 9258"/>
              <a:gd name="T110" fmla="*/ 435890 w 11248"/>
              <a:gd name="T111" fmla="*/ 436056 h 9258"/>
              <a:gd name="T112" fmla="*/ 486730 w 11248"/>
              <a:gd name="T113" fmla="*/ 395798 h 9258"/>
              <a:gd name="T114" fmla="*/ 540557 w 11248"/>
              <a:gd name="T115" fmla="*/ 353354 h 9258"/>
              <a:gd name="T116" fmla="*/ 592510 w 11248"/>
              <a:gd name="T117" fmla="*/ 312238 h 9258"/>
              <a:gd name="T118" fmla="*/ 658813 w 11248"/>
              <a:gd name="T119" fmla="*/ 259808 h 9258"/>
              <a:gd name="T120" fmla="*/ 653717 w 11248"/>
              <a:gd name="T121" fmla="*/ 246232 h 9258"/>
              <a:gd name="T122" fmla="*/ 652253 w 11248"/>
              <a:gd name="T123" fmla="*/ 242409 h 9258"/>
              <a:gd name="T124" fmla="*/ 365604 w 11248"/>
              <a:gd name="T125" fmla="*/ 702 h 92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Google Shape;45;p2"/>
          <p:cNvSpPr>
            <a:spLocks/>
          </p:cNvSpPr>
          <p:nvPr/>
        </p:nvSpPr>
        <p:spPr bwMode="auto">
          <a:xfrm rot="20693243">
            <a:off x="4796367" y="6305550"/>
            <a:ext cx="1007533" cy="236538"/>
          </a:xfrm>
          <a:custGeom>
            <a:avLst/>
            <a:gdLst>
              <a:gd name="T0" fmla="*/ 598636 w 7397"/>
              <a:gd name="T1" fmla="*/ 0 h 1733"/>
              <a:gd name="T2" fmla="*/ 580861 w 7397"/>
              <a:gd name="T3" fmla="*/ 4368 h 1733"/>
              <a:gd name="T4" fmla="*/ 541633 w 7397"/>
              <a:gd name="T5" fmla="*/ 74114 h 1733"/>
              <a:gd name="T6" fmla="*/ 523653 w 7397"/>
              <a:gd name="T7" fmla="*/ 121340 h 1733"/>
              <a:gd name="T8" fmla="*/ 485344 w 7397"/>
              <a:gd name="T9" fmla="*/ 144270 h 1733"/>
              <a:gd name="T10" fmla="*/ 482688 w 7397"/>
              <a:gd name="T11" fmla="*/ 144270 h 1733"/>
              <a:gd name="T12" fmla="*/ 420884 w 7397"/>
              <a:gd name="T13" fmla="*/ 109056 h 1733"/>
              <a:gd name="T14" fmla="*/ 410873 w 7397"/>
              <a:gd name="T15" fmla="*/ 94588 h 1733"/>
              <a:gd name="T16" fmla="*/ 385742 w 7397"/>
              <a:gd name="T17" fmla="*/ 62786 h 1733"/>
              <a:gd name="T18" fmla="*/ 349885 w 7397"/>
              <a:gd name="T19" fmla="*/ 49000 h 1733"/>
              <a:gd name="T20" fmla="*/ 334664 w 7397"/>
              <a:gd name="T21" fmla="*/ 51184 h 1733"/>
              <a:gd name="T22" fmla="*/ 291656 w 7397"/>
              <a:gd name="T23" fmla="*/ 89811 h 1733"/>
              <a:gd name="T24" fmla="*/ 278172 w 7397"/>
              <a:gd name="T25" fmla="*/ 131304 h 1733"/>
              <a:gd name="T26" fmla="*/ 253858 w 7397"/>
              <a:gd name="T27" fmla="*/ 181942 h 1733"/>
              <a:gd name="T28" fmla="*/ 243847 w 7397"/>
              <a:gd name="T29" fmla="*/ 184672 h 1733"/>
              <a:gd name="T30" fmla="*/ 198898 w 7397"/>
              <a:gd name="T31" fmla="*/ 149048 h 1733"/>
              <a:gd name="T32" fmla="*/ 135255 w 7397"/>
              <a:gd name="T33" fmla="*/ 96362 h 1733"/>
              <a:gd name="T34" fmla="*/ 130351 w 7397"/>
              <a:gd name="T35" fmla="*/ 96772 h 1733"/>
              <a:gd name="T36" fmla="*/ 74370 w 7397"/>
              <a:gd name="T37" fmla="*/ 169521 h 1733"/>
              <a:gd name="T38" fmla="*/ 54756 w 7397"/>
              <a:gd name="T39" fmla="*/ 213062 h 1733"/>
              <a:gd name="T40" fmla="*/ 49648 w 7397"/>
              <a:gd name="T41" fmla="*/ 213608 h 1733"/>
              <a:gd name="T42" fmla="*/ 17060 w 7397"/>
              <a:gd name="T43" fmla="*/ 189858 h 1733"/>
              <a:gd name="T44" fmla="*/ 9807 w 7397"/>
              <a:gd name="T45" fmla="*/ 184535 h 1733"/>
              <a:gd name="T46" fmla="*/ 5312 w 7397"/>
              <a:gd name="T47" fmla="*/ 186310 h 1733"/>
              <a:gd name="T48" fmla="*/ 2554 w 7397"/>
              <a:gd name="T49" fmla="*/ 202006 h 1733"/>
              <a:gd name="T50" fmla="*/ 49954 w 7397"/>
              <a:gd name="T51" fmla="*/ 236402 h 1733"/>
              <a:gd name="T52" fmla="*/ 61192 w 7397"/>
              <a:gd name="T53" fmla="*/ 234764 h 1733"/>
              <a:gd name="T54" fmla="*/ 65584 w 7397"/>
              <a:gd name="T55" fmla="*/ 231215 h 1733"/>
              <a:gd name="T56" fmla="*/ 89489 w 7397"/>
              <a:gd name="T57" fmla="*/ 179894 h 1733"/>
              <a:gd name="T58" fmla="*/ 132088 w 7397"/>
              <a:gd name="T59" fmla="*/ 119429 h 1733"/>
              <a:gd name="T60" fmla="*/ 135051 w 7397"/>
              <a:gd name="T61" fmla="*/ 119293 h 1733"/>
              <a:gd name="T62" fmla="*/ 186537 w 7397"/>
              <a:gd name="T63" fmla="*/ 165017 h 1733"/>
              <a:gd name="T64" fmla="*/ 243949 w 7397"/>
              <a:gd name="T65" fmla="*/ 207466 h 1733"/>
              <a:gd name="T66" fmla="*/ 260601 w 7397"/>
              <a:gd name="T67" fmla="*/ 202825 h 1733"/>
              <a:gd name="T68" fmla="*/ 294414 w 7397"/>
              <a:gd name="T69" fmla="*/ 138674 h 1733"/>
              <a:gd name="T70" fmla="*/ 306060 w 7397"/>
              <a:gd name="T71" fmla="*/ 102231 h 1733"/>
              <a:gd name="T72" fmla="*/ 338239 w 7397"/>
              <a:gd name="T73" fmla="*/ 73705 h 1733"/>
              <a:gd name="T74" fmla="*/ 350090 w 7397"/>
              <a:gd name="T75" fmla="*/ 71930 h 1733"/>
              <a:gd name="T76" fmla="*/ 376344 w 7397"/>
              <a:gd name="T77" fmla="*/ 82031 h 1733"/>
              <a:gd name="T78" fmla="*/ 398001 w 7397"/>
              <a:gd name="T79" fmla="*/ 109738 h 1733"/>
              <a:gd name="T80" fmla="*/ 408625 w 7397"/>
              <a:gd name="T81" fmla="*/ 125298 h 1733"/>
              <a:gd name="T82" fmla="*/ 482178 w 7397"/>
              <a:gd name="T83" fmla="*/ 167064 h 1733"/>
              <a:gd name="T84" fmla="*/ 485957 w 7397"/>
              <a:gd name="T85" fmla="*/ 167064 h 1733"/>
              <a:gd name="T86" fmla="*/ 536627 w 7397"/>
              <a:gd name="T87" fmla="*/ 136081 h 1733"/>
              <a:gd name="T88" fmla="*/ 557569 w 7397"/>
              <a:gd name="T89" fmla="*/ 82304 h 1733"/>
              <a:gd name="T90" fmla="*/ 587194 w 7397"/>
              <a:gd name="T91" fmla="*/ 25660 h 1733"/>
              <a:gd name="T92" fmla="*/ 598738 w 7397"/>
              <a:gd name="T93" fmla="*/ 22794 h 1733"/>
              <a:gd name="T94" fmla="*/ 640520 w 7397"/>
              <a:gd name="T95" fmla="*/ 46680 h 1733"/>
              <a:gd name="T96" fmla="*/ 648795 w 7397"/>
              <a:gd name="T97" fmla="*/ 55279 h 1733"/>
              <a:gd name="T98" fmla="*/ 701711 w 7397"/>
              <a:gd name="T99" fmla="*/ 93223 h 1733"/>
              <a:gd name="T100" fmla="*/ 707534 w 7397"/>
              <a:gd name="T101" fmla="*/ 93769 h 1733"/>
              <a:gd name="T102" fmla="*/ 745434 w 7397"/>
              <a:gd name="T103" fmla="*/ 69883 h 1733"/>
              <a:gd name="T104" fmla="*/ 751768 w 7397"/>
              <a:gd name="T105" fmla="*/ 27298 h 1733"/>
              <a:gd name="T106" fmla="*/ 743698 w 7397"/>
              <a:gd name="T107" fmla="*/ 19655 h 1733"/>
              <a:gd name="T108" fmla="*/ 740837 w 7397"/>
              <a:gd name="T109" fmla="*/ 20337 h 1733"/>
              <a:gd name="T110" fmla="*/ 735627 w 7397"/>
              <a:gd name="T111" fmla="*/ 34942 h 1733"/>
              <a:gd name="T112" fmla="*/ 732052 w 7397"/>
              <a:gd name="T113" fmla="*/ 55415 h 1733"/>
              <a:gd name="T114" fmla="*/ 707637 w 7397"/>
              <a:gd name="T115" fmla="*/ 70839 h 1733"/>
              <a:gd name="T116" fmla="*/ 704163 w 7397"/>
              <a:gd name="T117" fmla="*/ 70429 h 1733"/>
              <a:gd name="T118" fmla="*/ 659419 w 7397"/>
              <a:gd name="T119" fmla="*/ 37398 h 1733"/>
              <a:gd name="T120" fmla="*/ 650940 w 7397"/>
              <a:gd name="T121" fmla="*/ 28527 h 1733"/>
              <a:gd name="T122" fmla="*/ 59863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1" name="Google Shape;46;p2"/>
          <p:cNvGrpSpPr>
            <a:grpSpLocks/>
          </p:cNvGrpSpPr>
          <p:nvPr/>
        </p:nvGrpSpPr>
        <p:grpSpPr bwMode="auto">
          <a:xfrm>
            <a:off x="11590868" y="2317750"/>
            <a:ext cx="294217" cy="268288"/>
            <a:chOff x="1640475" y="1197075"/>
            <a:chExt cx="55475" cy="50250"/>
          </a:xfrm>
        </p:grpSpPr>
        <p:sp>
          <p:nvSpPr>
            <p:cNvPr id="42" name="Google Shape;47;p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8;p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9;p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Google Shape;50;p2"/>
          <p:cNvSpPr>
            <a:spLocks/>
          </p:cNvSpPr>
          <p:nvPr/>
        </p:nvSpPr>
        <p:spPr bwMode="auto">
          <a:xfrm>
            <a:off x="11381317" y="5911851"/>
            <a:ext cx="812800" cy="1273175"/>
          </a:xfrm>
          <a:custGeom>
            <a:avLst/>
            <a:gdLst>
              <a:gd name="T0" fmla="*/ 579126 w 14343"/>
              <a:gd name="T1" fmla="*/ 13540 h 22473"/>
              <a:gd name="T2" fmla="*/ 546400 w 14343"/>
              <a:gd name="T3" fmla="*/ 13200 h 22473"/>
              <a:gd name="T4" fmla="*/ 514099 w 14343"/>
              <a:gd name="T5" fmla="*/ 26174 h 22473"/>
              <a:gd name="T6" fmla="*/ 480905 w 14343"/>
              <a:gd name="T7" fmla="*/ 31216 h 22473"/>
              <a:gd name="T8" fmla="*/ 453152 w 14343"/>
              <a:gd name="T9" fmla="*/ 55690 h 22473"/>
              <a:gd name="T10" fmla="*/ 426206 w 14343"/>
              <a:gd name="T11" fmla="*/ 77502 h 22473"/>
              <a:gd name="T12" fmla="*/ 407080 w 14343"/>
              <a:gd name="T13" fmla="*/ 116366 h 22473"/>
              <a:gd name="T14" fmla="*/ 385872 w 14343"/>
              <a:gd name="T15" fmla="*/ 150755 h 22473"/>
              <a:gd name="T16" fmla="*/ 376011 w 14343"/>
              <a:gd name="T17" fmla="*/ 193302 h 22473"/>
              <a:gd name="T18" fmla="*/ 361901 w 14343"/>
              <a:gd name="T19" fmla="*/ 230013 h 22473"/>
              <a:gd name="T20" fmla="*/ 353698 w 14343"/>
              <a:gd name="T21" fmla="*/ 275903 h 22473"/>
              <a:gd name="T22" fmla="*/ 339758 w 14343"/>
              <a:gd name="T23" fmla="*/ 316410 h 22473"/>
              <a:gd name="T24" fmla="*/ 335210 w 14343"/>
              <a:gd name="T25" fmla="*/ 360543 h 22473"/>
              <a:gd name="T26" fmla="*/ 323564 w 14343"/>
              <a:gd name="T27" fmla="*/ 398784 h 22473"/>
              <a:gd name="T28" fmla="*/ 313194 w 14343"/>
              <a:gd name="T29" fmla="*/ 446940 h 22473"/>
              <a:gd name="T30" fmla="*/ 323564 w 14343"/>
              <a:gd name="T31" fmla="*/ 398784 h 22473"/>
              <a:gd name="T32" fmla="*/ 287098 w 14343"/>
              <a:gd name="T33" fmla="*/ 527954 h 22473"/>
              <a:gd name="T34" fmla="*/ 69065 w 14343"/>
              <a:gd name="T35" fmla="*/ 520363 h 22473"/>
              <a:gd name="T36" fmla="*/ 69150 w 14343"/>
              <a:gd name="T37" fmla="*/ 526651 h 22473"/>
              <a:gd name="T38" fmla="*/ 99411 w 14343"/>
              <a:gd name="T39" fmla="*/ 529201 h 22473"/>
              <a:gd name="T40" fmla="*/ 132137 w 14343"/>
              <a:gd name="T41" fmla="*/ 548350 h 22473"/>
              <a:gd name="T42" fmla="*/ 249017 w 14343"/>
              <a:gd name="T43" fmla="*/ 596279 h 22473"/>
              <a:gd name="T44" fmla="*/ 271755 w 14343"/>
              <a:gd name="T45" fmla="*/ 560190 h 22473"/>
              <a:gd name="T46" fmla="*/ 0 w 14343"/>
              <a:gd name="T47" fmla="*/ 592483 h 22473"/>
              <a:gd name="T48" fmla="*/ 4718 w 14343"/>
              <a:gd name="T49" fmla="*/ 592483 h 22473"/>
              <a:gd name="T50" fmla="*/ 153133 w 14343"/>
              <a:gd name="T51" fmla="*/ 579792 h 22473"/>
              <a:gd name="T52" fmla="*/ 168774 w 14343"/>
              <a:gd name="T53" fmla="*/ 625115 h 22473"/>
              <a:gd name="T54" fmla="*/ 226236 w 14343"/>
              <a:gd name="T55" fmla="*/ 627608 h 22473"/>
              <a:gd name="T56" fmla="*/ 202732 w 14343"/>
              <a:gd name="T57" fmla="*/ 659221 h 22473"/>
              <a:gd name="T58" fmla="*/ 18403 w 14343"/>
              <a:gd name="T59" fmla="*/ 636276 h 22473"/>
              <a:gd name="T60" fmla="*/ 43947 w 14343"/>
              <a:gd name="T61" fmla="*/ 670268 h 22473"/>
              <a:gd name="T62" fmla="*/ 18403 w 14343"/>
              <a:gd name="T63" fmla="*/ 636276 h 22473"/>
              <a:gd name="T64" fmla="*/ 107019 w 14343"/>
              <a:gd name="T65" fmla="*/ 693553 h 22473"/>
              <a:gd name="T66" fmla="*/ 175446 w 14343"/>
              <a:gd name="T67" fmla="*/ 661940 h 22473"/>
              <a:gd name="T68" fmla="*/ 171026 w 14343"/>
              <a:gd name="T69" fmla="*/ 672987 h 22473"/>
              <a:gd name="T70" fmla="*/ 172684 w 14343"/>
              <a:gd name="T71" fmla="*/ 678879 h 22473"/>
              <a:gd name="T72" fmla="*/ 175574 w 14343"/>
              <a:gd name="T73" fmla="*/ 712192 h 22473"/>
              <a:gd name="T74" fmla="*/ 169751 w 14343"/>
              <a:gd name="T75" fmla="*/ 749300 h 22473"/>
              <a:gd name="T76" fmla="*/ 161251 w 14343"/>
              <a:gd name="T77" fmla="*/ 795359 h 22473"/>
              <a:gd name="T78" fmla="*/ 142805 w 14343"/>
              <a:gd name="T79" fmla="*/ 832467 h 22473"/>
              <a:gd name="T80" fmla="*/ 146970 w 14343"/>
              <a:gd name="T81" fmla="*/ 835470 h 22473"/>
              <a:gd name="T82" fmla="*/ 88276 w 14343"/>
              <a:gd name="T83" fmla="*/ 942205 h 22473"/>
              <a:gd name="T84" fmla="*/ 111057 w 14343"/>
              <a:gd name="T85" fmla="*/ 906003 h 22473"/>
              <a:gd name="T86" fmla="*/ 52957 w 14343"/>
              <a:gd name="T87" fmla="*/ 1020557 h 22473"/>
              <a:gd name="T88" fmla="*/ 70510 w 14343"/>
              <a:gd name="T89" fmla="*/ 976480 h 22473"/>
              <a:gd name="T90" fmla="*/ 46072 w 14343"/>
              <a:gd name="T91" fmla="*/ 1106840 h 22473"/>
              <a:gd name="T92" fmla="*/ 44967 w 14343"/>
              <a:gd name="T93" fmla="*/ 1056702 h 22473"/>
              <a:gd name="T94" fmla="*/ 73273 w 14343"/>
              <a:gd name="T95" fmla="*/ 1184002 h 22473"/>
              <a:gd name="T96" fmla="*/ 57037 w 14343"/>
              <a:gd name="T97" fmla="*/ 1142022 h 22473"/>
              <a:gd name="T98" fmla="*/ 124870 w 14343"/>
              <a:gd name="T99" fmla="*/ 1240203 h 22473"/>
              <a:gd name="T100" fmla="*/ 99964 w 14343"/>
              <a:gd name="T101" fmla="*/ 1210629 h 22473"/>
              <a:gd name="T102" fmla="*/ 187857 w 14343"/>
              <a:gd name="T103" fmla="*/ 1269266 h 22473"/>
              <a:gd name="T104" fmla="*/ 156193 w 14343"/>
              <a:gd name="T105" fmla="*/ 1252100 h 22473"/>
              <a:gd name="T106" fmla="*/ 218756 w 14343"/>
              <a:gd name="T107" fmla="*/ 1270002 h 22473"/>
              <a:gd name="T108" fmla="*/ 254074 w 14343"/>
              <a:gd name="T109" fmla="*/ 1263204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" name="Google Shape;51;p2"/>
          <p:cNvSpPr>
            <a:spLocks/>
          </p:cNvSpPr>
          <p:nvPr/>
        </p:nvSpPr>
        <p:spPr bwMode="auto">
          <a:xfrm rot="15350475">
            <a:off x="1828272" y="5763155"/>
            <a:ext cx="1724025" cy="1570567"/>
          </a:xfrm>
          <a:custGeom>
            <a:avLst/>
            <a:gdLst>
              <a:gd name="T0" fmla="*/ 1573671 w 17601"/>
              <a:gd name="T1" fmla="*/ 6906 h 16033"/>
              <a:gd name="T2" fmla="*/ 1585327 w 17601"/>
              <a:gd name="T3" fmla="*/ 10212 h 16033"/>
              <a:gd name="T4" fmla="*/ 1577687 w 17601"/>
              <a:gd name="T5" fmla="*/ 0 h 16033"/>
              <a:gd name="T6" fmla="*/ 1624703 w 17601"/>
              <a:gd name="T7" fmla="*/ 54000 h 16033"/>
              <a:gd name="T8" fmla="*/ 1669369 w 17601"/>
              <a:gd name="T9" fmla="*/ 104766 h 16033"/>
              <a:gd name="T10" fmla="*/ 1629111 w 17601"/>
              <a:gd name="T11" fmla="*/ 47681 h 16033"/>
              <a:gd name="T12" fmla="*/ 1689449 w 17601"/>
              <a:gd name="T13" fmla="*/ 155386 h 16033"/>
              <a:gd name="T14" fmla="*/ 1712761 w 17601"/>
              <a:gd name="T15" fmla="*/ 213721 h 16033"/>
              <a:gd name="T16" fmla="*/ 1694738 w 17601"/>
              <a:gd name="T17" fmla="*/ 150097 h 16033"/>
              <a:gd name="T18" fmla="*/ 1713055 w 17601"/>
              <a:gd name="T19" fmla="*/ 271908 h 16033"/>
              <a:gd name="T20" fmla="*/ 1713936 w 17601"/>
              <a:gd name="T21" fmla="*/ 327377 h 16033"/>
              <a:gd name="T22" fmla="*/ 1723927 w 17601"/>
              <a:gd name="T23" fmla="*/ 266398 h 16033"/>
              <a:gd name="T24" fmla="*/ 1697970 w 17601"/>
              <a:gd name="T25" fmla="*/ 374911 h 16033"/>
              <a:gd name="T26" fmla="*/ 1665451 w 17601"/>
              <a:gd name="T27" fmla="*/ 430307 h 16033"/>
              <a:gd name="T28" fmla="*/ 1675148 w 17601"/>
              <a:gd name="T29" fmla="*/ 433907 h 16033"/>
              <a:gd name="T30" fmla="*/ 1699439 w 17601"/>
              <a:gd name="T31" fmla="*/ 375132 h 16033"/>
              <a:gd name="T32" fmla="*/ 1627348 w 17601"/>
              <a:gd name="T33" fmla="*/ 478870 h 16033"/>
              <a:gd name="T34" fmla="*/ 1583956 w 17601"/>
              <a:gd name="T35" fmla="*/ 529563 h 16033"/>
              <a:gd name="T36" fmla="*/ 1634890 w 17601"/>
              <a:gd name="T37" fmla="*/ 477841 h 16033"/>
              <a:gd name="T38" fmla="*/ 1524696 w 17601"/>
              <a:gd name="T39" fmla="*/ 560861 h 16033"/>
              <a:gd name="T40" fmla="*/ 1465534 w 17601"/>
              <a:gd name="T41" fmla="*/ 600534 h 16033"/>
              <a:gd name="T42" fmla="*/ 1532336 w 17601"/>
              <a:gd name="T43" fmla="*/ 561522 h 16033"/>
              <a:gd name="T44" fmla="*/ 1395499 w 17601"/>
              <a:gd name="T45" fmla="*/ 618019 h 16033"/>
              <a:gd name="T46" fmla="*/ 1325269 w 17601"/>
              <a:gd name="T47" fmla="*/ 643513 h 16033"/>
              <a:gd name="T48" fmla="*/ 1402552 w 17601"/>
              <a:gd name="T49" fmla="*/ 620223 h 16033"/>
              <a:gd name="T50" fmla="*/ 1249945 w 17601"/>
              <a:gd name="T51" fmla="*/ 644689 h 16033"/>
              <a:gd name="T52" fmla="*/ 1168940 w 17601"/>
              <a:gd name="T53" fmla="*/ 650786 h 16033"/>
              <a:gd name="T54" fmla="*/ 1247790 w 17601"/>
              <a:gd name="T55" fmla="*/ 652991 h 16033"/>
              <a:gd name="T56" fmla="*/ 1250631 w 17601"/>
              <a:gd name="T57" fmla="*/ 644689 h 16033"/>
              <a:gd name="T58" fmla="*/ 1022014 w 17601"/>
              <a:gd name="T59" fmla="*/ 657619 h 16033"/>
              <a:gd name="T60" fmla="*/ 1024953 w 17601"/>
              <a:gd name="T61" fmla="*/ 665480 h 16033"/>
              <a:gd name="T62" fmla="*/ 1098612 w 17601"/>
              <a:gd name="T63" fmla="*/ 648362 h 16033"/>
              <a:gd name="T64" fmla="*/ 899576 w 17601"/>
              <a:gd name="T65" fmla="*/ 725651 h 16033"/>
              <a:gd name="T66" fmla="*/ 908686 w 17601"/>
              <a:gd name="T67" fmla="*/ 729986 h 16033"/>
              <a:gd name="T68" fmla="*/ 955506 w 17601"/>
              <a:gd name="T69" fmla="*/ 682231 h 16033"/>
              <a:gd name="T70" fmla="*/ 844920 w 17601"/>
              <a:gd name="T71" fmla="*/ 832916 h 16033"/>
              <a:gd name="T72" fmla="*/ 855499 w 17601"/>
              <a:gd name="T73" fmla="*/ 834826 h 16033"/>
              <a:gd name="T74" fmla="*/ 871367 w 17601"/>
              <a:gd name="T75" fmla="*/ 775022 h 16033"/>
              <a:gd name="T76" fmla="*/ 809070 w 17601"/>
              <a:gd name="T77" fmla="*/ 943486 h 16033"/>
              <a:gd name="T78" fmla="*/ 819551 w 17601"/>
              <a:gd name="T79" fmla="*/ 945911 h 16033"/>
              <a:gd name="T80" fmla="*/ 833362 w 17601"/>
              <a:gd name="T81" fmla="*/ 885372 h 16033"/>
              <a:gd name="T82" fmla="*/ 1077 w 17601"/>
              <a:gd name="T83" fmla="*/ 964719 h 16033"/>
              <a:gd name="T84" fmla="*/ 41335 w 17601"/>
              <a:gd name="T85" fmla="*/ 1018277 h 16033"/>
              <a:gd name="T86" fmla="*/ 6073 w 17601"/>
              <a:gd name="T87" fmla="*/ 959208 h 16033"/>
              <a:gd name="T88" fmla="*/ 741485 w 17601"/>
              <a:gd name="T89" fmla="*/ 1043330 h 16033"/>
              <a:gd name="T90" fmla="*/ 750104 w 17601"/>
              <a:gd name="T91" fmla="*/ 1048253 h 16033"/>
              <a:gd name="T92" fmla="*/ 786444 w 17601"/>
              <a:gd name="T93" fmla="*/ 993592 h 16033"/>
              <a:gd name="T94" fmla="*/ 79046 w 17601"/>
              <a:gd name="T95" fmla="*/ 1063608 h 16033"/>
              <a:gd name="T96" fmla="*/ 142126 w 17601"/>
              <a:gd name="T97" fmla="*/ 1102913 h 16033"/>
              <a:gd name="T98" fmla="*/ 83160 w 17601"/>
              <a:gd name="T99" fmla="*/ 1056775 h 16033"/>
              <a:gd name="T100" fmla="*/ 631094 w 17601"/>
              <a:gd name="T101" fmla="*/ 1118856 h 16033"/>
              <a:gd name="T102" fmla="*/ 636874 w 17601"/>
              <a:gd name="T103" fmla="*/ 1125762 h 16033"/>
              <a:gd name="T104" fmla="*/ 694272 w 17601"/>
              <a:gd name="T105" fmla="*/ 1083591 h 16033"/>
              <a:gd name="T106" fmla="*/ 198154 w 17601"/>
              <a:gd name="T107" fmla="*/ 1135974 h 16033"/>
              <a:gd name="T108" fmla="*/ 275045 w 17601"/>
              <a:gd name="T109" fmla="*/ 1157280 h 16033"/>
              <a:gd name="T110" fmla="*/ 200700 w 17601"/>
              <a:gd name="T111" fmla="*/ 1128260 h 16033"/>
              <a:gd name="T112" fmla="*/ 493278 w 17601"/>
              <a:gd name="T113" fmla="*/ 1162203 h 16033"/>
              <a:gd name="T114" fmla="*/ 495727 w 17601"/>
              <a:gd name="T115" fmla="*/ 1170211 h 16033"/>
              <a:gd name="T116" fmla="*/ 566741 w 17601"/>
              <a:gd name="T117" fmla="*/ 1144717 h 16033"/>
              <a:gd name="T118" fmla="*/ 342631 w 17601"/>
              <a:gd name="T119" fmla="*/ 1174031 h 16033"/>
              <a:gd name="T120" fmla="*/ 419326 w 17601"/>
              <a:gd name="T121" fmla="*/ 1177705 h 16033"/>
              <a:gd name="T122" fmla="*/ 419032 w 17601"/>
              <a:gd name="T123" fmla="*/ 1169550 h 16033"/>
              <a:gd name="T124" fmla="*/ 344296 w 17601"/>
              <a:gd name="T125" fmla="*/ 1166023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7" name="Google Shape;52;p2"/>
          <p:cNvGrpSpPr>
            <a:grpSpLocks/>
          </p:cNvGrpSpPr>
          <p:nvPr/>
        </p:nvGrpSpPr>
        <p:grpSpPr bwMode="auto">
          <a:xfrm>
            <a:off x="1716618" y="1017589"/>
            <a:ext cx="579967" cy="523875"/>
            <a:chOff x="1640475" y="1197075"/>
            <a:chExt cx="55475" cy="50250"/>
          </a:xfrm>
        </p:grpSpPr>
        <p:sp>
          <p:nvSpPr>
            <p:cNvPr id="48" name="Google Shape;53;p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Google Shape;54;p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5;p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oogle Shape;56;p2"/>
          <p:cNvGrpSpPr>
            <a:grpSpLocks/>
          </p:cNvGrpSpPr>
          <p:nvPr/>
        </p:nvGrpSpPr>
        <p:grpSpPr bwMode="auto">
          <a:xfrm rot="-5400000">
            <a:off x="10360554" y="6130397"/>
            <a:ext cx="327025" cy="296333"/>
            <a:chOff x="1640475" y="1197075"/>
            <a:chExt cx="55475" cy="50250"/>
          </a:xfrm>
        </p:grpSpPr>
        <p:sp>
          <p:nvSpPr>
            <p:cNvPr id="52" name="Google Shape;57;p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58;p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59;p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5" name="Google Shape;60;p2"/>
          <p:cNvSpPr>
            <a:spLocks/>
          </p:cNvSpPr>
          <p:nvPr/>
        </p:nvSpPr>
        <p:spPr bwMode="auto">
          <a:xfrm rot="581768">
            <a:off x="11084985" y="487363"/>
            <a:ext cx="622300" cy="146050"/>
          </a:xfrm>
          <a:custGeom>
            <a:avLst/>
            <a:gdLst>
              <a:gd name="T0" fmla="*/ 369746 w 7397"/>
              <a:gd name="T1" fmla="*/ 0 h 1733"/>
              <a:gd name="T2" fmla="*/ 358767 w 7397"/>
              <a:gd name="T3" fmla="*/ 2697 h 1733"/>
              <a:gd name="T4" fmla="*/ 334538 w 7397"/>
              <a:gd name="T5" fmla="*/ 45762 h 1733"/>
              <a:gd name="T6" fmla="*/ 323433 w 7397"/>
              <a:gd name="T7" fmla="*/ 74921 h 1733"/>
              <a:gd name="T8" fmla="*/ 299772 w 7397"/>
              <a:gd name="T9" fmla="*/ 89080 h 1733"/>
              <a:gd name="T10" fmla="*/ 298131 w 7397"/>
              <a:gd name="T11" fmla="*/ 89080 h 1733"/>
              <a:gd name="T12" fmla="*/ 259958 w 7397"/>
              <a:gd name="T13" fmla="*/ 67336 h 1733"/>
              <a:gd name="T14" fmla="*/ 253774 w 7397"/>
              <a:gd name="T15" fmla="*/ 58403 h 1733"/>
              <a:gd name="T16" fmla="*/ 238252 w 7397"/>
              <a:gd name="T17" fmla="*/ 38767 h 1733"/>
              <a:gd name="T18" fmla="*/ 216106 w 7397"/>
              <a:gd name="T19" fmla="*/ 30255 h 1733"/>
              <a:gd name="T20" fmla="*/ 206704 w 7397"/>
              <a:gd name="T21" fmla="*/ 31603 h 1733"/>
              <a:gd name="T22" fmla="*/ 180141 w 7397"/>
              <a:gd name="T23" fmla="*/ 55453 h 1733"/>
              <a:gd name="T24" fmla="*/ 171812 w 7397"/>
              <a:gd name="T25" fmla="*/ 81073 h 1733"/>
              <a:gd name="T26" fmla="*/ 156795 w 7397"/>
              <a:gd name="T27" fmla="*/ 112340 h 1733"/>
              <a:gd name="T28" fmla="*/ 150611 w 7397"/>
              <a:gd name="T29" fmla="*/ 114025 h 1733"/>
              <a:gd name="T30" fmla="*/ 122849 w 7397"/>
              <a:gd name="T31" fmla="*/ 92029 h 1733"/>
              <a:gd name="T32" fmla="*/ 83540 w 7397"/>
              <a:gd name="T33" fmla="*/ 59499 h 1733"/>
              <a:gd name="T34" fmla="*/ 80511 w 7397"/>
              <a:gd name="T35" fmla="*/ 59752 h 1733"/>
              <a:gd name="T36" fmla="*/ 45934 w 7397"/>
              <a:gd name="T37" fmla="*/ 104671 h 1733"/>
              <a:gd name="T38" fmla="*/ 33820 w 7397"/>
              <a:gd name="T39" fmla="*/ 131555 h 1733"/>
              <a:gd name="T40" fmla="*/ 30665 w 7397"/>
              <a:gd name="T41" fmla="*/ 131892 h 1733"/>
              <a:gd name="T42" fmla="*/ 10537 w 7397"/>
              <a:gd name="T43" fmla="*/ 117228 h 1733"/>
              <a:gd name="T44" fmla="*/ 6057 w 7397"/>
              <a:gd name="T45" fmla="*/ 113941 h 1733"/>
              <a:gd name="T46" fmla="*/ 3281 w 7397"/>
              <a:gd name="T47" fmla="*/ 115036 h 1733"/>
              <a:gd name="T48" fmla="*/ 1577 w 7397"/>
              <a:gd name="T49" fmla="*/ 124728 h 1733"/>
              <a:gd name="T50" fmla="*/ 30854 w 7397"/>
              <a:gd name="T51" fmla="*/ 145966 h 1733"/>
              <a:gd name="T52" fmla="*/ 37795 w 7397"/>
              <a:gd name="T53" fmla="*/ 144954 h 1733"/>
              <a:gd name="T54" fmla="*/ 40508 w 7397"/>
              <a:gd name="T55" fmla="*/ 142763 h 1733"/>
              <a:gd name="T56" fmla="*/ 55273 w 7397"/>
              <a:gd name="T57" fmla="*/ 111076 h 1733"/>
              <a:gd name="T58" fmla="*/ 81584 w 7397"/>
              <a:gd name="T59" fmla="*/ 73741 h 1733"/>
              <a:gd name="T60" fmla="*/ 83414 w 7397"/>
              <a:gd name="T61" fmla="*/ 73657 h 1733"/>
              <a:gd name="T62" fmla="*/ 115214 w 7397"/>
              <a:gd name="T63" fmla="*/ 101889 h 1733"/>
              <a:gd name="T64" fmla="*/ 150675 w 7397"/>
              <a:gd name="T65" fmla="*/ 128099 h 1733"/>
              <a:gd name="T66" fmla="*/ 160959 w 7397"/>
              <a:gd name="T67" fmla="*/ 125234 h 1733"/>
              <a:gd name="T68" fmla="*/ 181844 w 7397"/>
              <a:gd name="T69" fmla="*/ 85624 h 1733"/>
              <a:gd name="T70" fmla="*/ 189037 w 7397"/>
              <a:gd name="T71" fmla="*/ 63123 h 1733"/>
              <a:gd name="T72" fmla="*/ 208913 w 7397"/>
              <a:gd name="T73" fmla="*/ 45509 h 1733"/>
              <a:gd name="T74" fmla="*/ 216232 w 7397"/>
              <a:gd name="T75" fmla="*/ 44413 h 1733"/>
              <a:gd name="T76" fmla="*/ 232448 w 7397"/>
              <a:gd name="T77" fmla="*/ 50650 h 1733"/>
              <a:gd name="T78" fmla="*/ 245824 w 7397"/>
              <a:gd name="T79" fmla="*/ 67758 h 1733"/>
              <a:gd name="T80" fmla="*/ 252386 w 7397"/>
              <a:gd name="T81" fmla="*/ 77365 h 1733"/>
              <a:gd name="T82" fmla="*/ 297816 w 7397"/>
              <a:gd name="T83" fmla="*/ 103154 h 1733"/>
              <a:gd name="T84" fmla="*/ 300150 w 7397"/>
              <a:gd name="T85" fmla="*/ 103154 h 1733"/>
              <a:gd name="T86" fmla="*/ 331446 w 7397"/>
              <a:gd name="T87" fmla="*/ 84023 h 1733"/>
              <a:gd name="T88" fmla="*/ 344381 w 7397"/>
              <a:gd name="T89" fmla="*/ 50818 h 1733"/>
              <a:gd name="T90" fmla="*/ 362679 w 7397"/>
              <a:gd name="T91" fmla="*/ 15844 h 1733"/>
              <a:gd name="T92" fmla="*/ 369809 w 7397"/>
              <a:gd name="T93" fmla="*/ 14074 h 1733"/>
              <a:gd name="T94" fmla="*/ 395615 w 7397"/>
              <a:gd name="T95" fmla="*/ 28822 h 1733"/>
              <a:gd name="T96" fmla="*/ 400726 w 7397"/>
              <a:gd name="T97" fmla="*/ 34132 h 1733"/>
              <a:gd name="T98" fmla="*/ 433410 w 7397"/>
              <a:gd name="T99" fmla="*/ 57560 h 1733"/>
              <a:gd name="T100" fmla="*/ 437007 w 7397"/>
              <a:gd name="T101" fmla="*/ 57897 h 1733"/>
              <a:gd name="T102" fmla="*/ 460415 w 7397"/>
              <a:gd name="T103" fmla="*/ 43149 h 1733"/>
              <a:gd name="T104" fmla="*/ 464327 w 7397"/>
              <a:gd name="T105" fmla="*/ 16855 h 1733"/>
              <a:gd name="T106" fmla="*/ 459343 w 7397"/>
              <a:gd name="T107" fmla="*/ 12136 h 1733"/>
              <a:gd name="T108" fmla="*/ 457576 w 7397"/>
              <a:gd name="T109" fmla="*/ 12557 h 1733"/>
              <a:gd name="T110" fmla="*/ 454358 w 7397"/>
              <a:gd name="T111" fmla="*/ 21575 h 1733"/>
              <a:gd name="T112" fmla="*/ 452150 w 7397"/>
              <a:gd name="T113" fmla="*/ 34216 h 1733"/>
              <a:gd name="T114" fmla="*/ 437070 w 7397"/>
              <a:gd name="T115" fmla="*/ 43739 h 1733"/>
              <a:gd name="T116" fmla="*/ 434924 w 7397"/>
              <a:gd name="T117" fmla="*/ 43486 h 1733"/>
              <a:gd name="T118" fmla="*/ 407288 w 7397"/>
              <a:gd name="T119" fmla="*/ 23092 h 1733"/>
              <a:gd name="T120" fmla="*/ 402051 w 7397"/>
              <a:gd name="T121" fmla="*/ 17614 h 1733"/>
              <a:gd name="T122" fmla="*/ 3697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6" name="Google Shape;61;p2"/>
          <p:cNvGrpSpPr>
            <a:grpSpLocks/>
          </p:cNvGrpSpPr>
          <p:nvPr/>
        </p:nvGrpSpPr>
        <p:grpSpPr bwMode="auto">
          <a:xfrm>
            <a:off x="431800" y="3759200"/>
            <a:ext cx="296333" cy="268288"/>
            <a:chOff x="1640475" y="1197075"/>
            <a:chExt cx="55475" cy="50250"/>
          </a:xfrm>
        </p:grpSpPr>
        <p:sp>
          <p:nvSpPr>
            <p:cNvPr id="57" name="Google Shape;62;p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3;p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4;p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oogle Shape;65;p2"/>
          <p:cNvGrpSpPr>
            <a:grpSpLocks/>
          </p:cNvGrpSpPr>
          <p:nvPr/>
        </p:nvGrpSpPr>
        <p:grpSpPr bwMode="auto">
          <a:xfrm>
            <a:off x="10507133" y="5389564"/>
            <a:ext cx="527051" cy="434975"/>
            <a:chOff x="6441550" y="2480732"/>
            <a:chExt cx="253700" cy="208925"/>
          </a:xfrm>
        </p:grpSpPr>
        <p:sp>
          <p:nvSpPr>
            <p:cNvPr id="61" name="Google Shape;66;p2"/>
            <p:cNvSpPr>
              <a:spLocks/>
            </p:cNvSpPr>
            <p:nvPr/>
          </p:nvSpPr>
          <p:spPr bwMode="auto">
            <a:xfrm>
              <a:off x="6450150" y="2496032"/>
              <a:ext cx="234200" cy="178350"/>
            </a:xfrm>
            <a:custGeom>
              <a:avLst/>
              <a:gdLst>
                <a:gd name="T0" fmla="*/ 116475 w 9368"/>
                <a:gd name="T1" fmla="*/ 0 h 7134"/>
                <a:gd name="T2" fmla="*/ 111250 w 9368"/>
                <a:gd name="T3" fmla="*/ 925 h 7134"/>
                <a:gd name="T4" fmla="*/ 81275 w 9368"/>
                <a:gd name="T5" fmla="*/ 47800 h 7134"/>
                <a:gd name="T6" fmla="*/ 79125 w 9368"/>
                <a:gd name="T7" fmla="*/ 54400 h 7134"/>
                <a:gd name="T8" fmla="*/ 79200 w 9368"/>
                <a:gd name="T9" fmla="*/ 54625 h 7134"/>
                <a:gd name="T10" fmla="*/ 74925 w 9368"/>
                <a:gd name="T11" fmla="*/ 55200 h 7134"/>
                <a:gd name="T12" fmla="*/ 69725 w 9368"/>
                <a:gd name="T13" fmla="*/ 56550 h 7134"/>
                <a:gd name="T14" fmla="*/ 68550 w 9368"/>
                <a:gd name="T15" fmla="*/ 56925 h 7134"/>
                <a:gd name="T16" fmla="*/ 66850 w 9368"/>
                <a:gd name="T17" fmla="*/ 56000 h 7134"/>
                <a:gd name="T18" fmla="*/ 41450 w 9368"/>
                <a:gd name="T19" fmla="*/ 56800 h 7134"/>
                <a:gd name="T20" fmla="*/ 41025 w 9368"/>
                <a:gd name="T21" fmla="*/ 56800 h 7134"/>
                <a:gd name="T22" fmla="*/ 24975 w 9368"/>
                <a:gd name="T23" fmla="*/ 56100 h 7134"/>
                <a:gd name="T24" fmla="*/ 9150 w 9368"/>
                <a:gd name="T25" fmla="*/ 60450 h 7134"/>
                <a:gd name="T26" fmla="*/ 63975 w 9368"/>
                <a:gd name="T27" fmla="*/ 103625 h 7134"/>
                <a:gd name="T28" fmla="*/ 65525 w 9368"/>
                <a:gd name="T29" fmla="*/ 104950 h 7134"/>
                <a:gd name="T30" fmla="*/ 67650 w 9368"/>
                <a:gd name="T31" fmla="*/ 108650 h 7134"/>
                <a:gd name="T32" fmla="*/ 57375 w 9368"/>
                <a:gd name="T33" fmla="*/ 143125 h 7134"/>
                <a:gd name="T34" fmla="*/ 54025 w 9368"/>
                <a:gd name="T35" fmla="*/ 161525 h 7134"/>
                <a:gd name="T36" fmla="*/ 56800 w 9368"/>
                <a:gd name="T37" fmla="*/ 178075 h 7134"/>
                <a:gd name="T38" fmla="*/ 58625 w 9368"/>
                <a:gd name="T39" fmla="*/ 178325 h 7134"/>
                <a:gd name="T40" fmla="*/ 90050 w 9368"/>
                <a:gd name="T41" fmla="*/ 155350 h 7134"/>
                <a:gd name="T42" fmla="*/ 114425 w 9368"/>
                <a:gd name="T43" fmla="*/ 132450 h 7134"/>
                <a:gd name="T44" fmla="*/ 118150 w 9368"/>
                <a:gd name="T45" fmla="*/ 130800 h 7134"/>
                <a:gd name="T46" fmla="*/ 123575 w 9368"/>
                <a:gd name="T47" fmla="*/ 134875 h 7134"/>
                <a:gd name="T48" fmla="*/ 191300 w 9368"/>
                <a:gd name="T49" fmla="*/ 172150 h 7134"/>
                <a:gd name="T50" fmla="*/ 185200 w 9368"/>
                <a:gd name="T51" fmla="*/ 138800 h 7134"/>
                <a:gd name="T52" fmla="*/ 172175 w 9368"/>
                <a:gd name="T53" fmla="*/ 103575 h 7134"/>
                <a:gd name="T54" fmla="*/ 175600 w 9368"/>
                <a:gd name="T55" fmla="*/ 97850 h 7134"/>
                <a:gd name="T56" fmla="*/ 177675 w 9368"/>
                <a:gd name="T57" fmla="*/ 94525 h 7134"/>
                <a:gd name="T58" fmla="*/ 228475 w 9368"/>
                <a:gd name="T59" fmla="*/ 47600 h 7134"/>
                <a:gd name="T60" fmla="*/ 216475 w 9368"/>
                <a:gd name="T61" fmla="*/ 44925 h 7134"/>
                <a:gd name="T62" fmla="*/ 190825 w 9368"/>
                <a:gd name="T63" fmla="*/ 46875 h 7134"/>
                <a:gd name="T64" fmla="*/ 154425 w 9368"/>
                <a:gd name="T65" fmla="*/ 50050 h 7134"/>
                <a:gd name="T66" fmla="*/ 154150 w 9368"/>
                <a:gd name="T67" fmla="*/ 50050 h 7134"/>
                <a:gd name="T68" fmla="*/ 149400 w 9368"/>
                <a:gd name="T69" fmla="*/ 46200 h 7134"/>
                <a:gd name="T70" fmla="*/ 146850 w 9368"/>
                <a:gd name="T71" fmla="*/ 44525 h 7134"/>
                <a:gd name="T72" fmla="*/ 133850 w 9368"/>
                <a:gd name="T73" fmla="*/ 20050 h 7134"/>
                <a:gd name="T74" fmla="*/ 124500 w 9368"/>
                <a:gd name="T75" fmla="*/ 6750 h 7134"/>
                <a:gd name="T76" fmla="*/ 116475 w 9368"/>
                <a:gd name="T77" fmla="*/ 0 h 71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7;p2"/>
            <p:cNvSpPr>
              <a:spLocks/>
            </p:cNvSpPr>
            <p:nvPr/>
          </p:nvSpPr>
          <p:spPr bwMode="auto">
            <a:xfrm>
              <a:off x="6441550" y="2480732"/>
              <a:ext cx="253700" cy="208925"/>
            </a:xfrm>
            <a:custGeom>
              <a:avLst/>
              <a:gdLst>
                <a:gd name="T0" fmla="*/ 133100 w 10148"/>
                <a:gd name="T1" fmla="*/ 22075 h 8357"/>
                <a:gd name="T2" fmla="*/ 155475 w 10148"/>
                <a:gd name="T3" fmla="*/ 59825 h 8357"/>
                <a:gd name="T4" fmla="*/ 162800 w 10148"/>
                <a:gd name="T5" fmla="*/ 65375 h 8357"/>
                <a:gd name="T6" fmla="*/ 199425 w 10148"/>
                <a:gd name="T7" fmla="*/ 62200 h 8357"/>
                <a:gd name="T8" fmla="*/ 237075 w 10148"/>
                <a:gd name="T9" fmla="*/ 62900 h 8357"/>
                <a:gd name="T10" fmla="*/ 184200 w 10148"/>
                <a:gd name="T11" fmla="*/ 113150 h 8357"/>
                <a:gd name="T12" fmla="*/ 193800 w 10148"/>
                <a:gd name="T13" fmla="*/ 154100 h 8357"/>
                <a:gd name="T14" fmla="*/ 132175 w 10148"/>
                <a:gd name="T15" fmla="*/ 150175 h 8357"/>
                <a:gd name="T16" fmla="*/ 123025 w 10148"/>
                <a:gd name="T17" fmla="*/ 147750 h 8357"/>
                <a:gd name="T18" fmla="*/ 67225 w 10148"/>
                <a:gd name="T19" fmla="*/ 193650 h 8357"/>
                <a:gd name="T20" fmla="*/ 62625 w 10148"/>
                <a:gd name="T21" fmla="*/ 176825 h 8357"/>
                <a:gd name="T22" fmla="*/ 76250 w 10148"/>
                <a:gd name="T23" fmla="*/ 123950 h 8357"/>
                <a:gd name="T24" fmla="*/ 72575 w 10148"/>
                <a:gd name="T25" fmla="*/ 118925 h 8357"/>
                <a:gd name="T26" fmla="*/ 33625 w 10148"/>
                <a:gd name="T27" fmla="*/ 71425 h 8357"/>
                <a:gd name="T28" fmla="*/ 50050 w 10148"/>
                <a:gd name="T29" fmla="*/ 72125 h 8357"/>
                <a:gd name="T30" fmla="*/ 77150 w 10148"/>
                <a:gd name="T31" fmla="*/ 72225 h 8357"/>
                <a:gd name="T32" fmla="*/ 83550 w 10148"/>
                <a:gd name="T33" fmla="*/ 70500 h 8357"/>
                <a:gd name="T34" fmla="*/ 87725 w 10148"/>
                <a:gd name="T35" fmla="*/ 69700 h 8357"/>
                <a:gd name="T36" fmla="*/ 119850 w 10148"/>
                <a:gd name="T37" fmla="*/ 16225 h 8357"/>
                <a:gd name="T38" fmla="*/ 120625 w 10148"/>
                <a:gd name="T39" fmla="*/ 25 h 8357"/>
                <a:gd name="T40" fmla="*/ 99450 w 10148"/>
                <a:gd name="T41" fmla="*/ 21800 h 8357"/>
                <a:gd name="T42" fmla="*/ 51700 w 10148"/>
                <a:gd name="T43" fmla="*/ 59550 h 8357"/>
                <a:gd name="T44" fmla="*/ 3925 w 10148"/>
                <a:gd name="T45" fmla="*/ 74475 h 8357"/>
                <a:gd name="T46" fmla="*/ 66550 w 10148"/>
                <a:gd name="T47" fmla="*/ 128000 h 8357"/>
                <a:gd name="T48" fmla="*/ 55075 w 10148"/>
                <a:gd name="T49" fmla="*/ 206450 h 8357"/>
                <a:gd name="T50" fmla="*/ 85250 w 10148"/>
                <a:gd name="T51" fmla="*/ 196400 h 8357"/>
                <a:gd name="T52" fmla="*/ 204625 w 10148"/>
                <a:gd name="T53" fmla="*/ 200475 h 8357"/>
                <a:gd name="T54" fmla="*/ 211800 w 10148"/>
                <a:gd name="T55" fmla="*/ 195075 h 8357"/>
                <a:gd name="T56" fmla="*/ 232625 w 10148"/>
                <a:gd name="T57" fmla="*/ 88350 h 8357"/>
                <a:gd name="T58" fmla="*/ 232500 w 10148"/>
                <a:gd name="T59" fmla="*/ 48775 h 8357"/>
                <a:gd name="T60" fmla="*/ 163075 w 10148"/>
                <a:gd name="T61" fmla="*/ 54350 h 8357"/>
                <a:gd name="T62" fmla="*/ 120625 w 10148"/>
                <a:gd name="T63" fmla="*/ 25 h 83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oogle Shape;68;p2"/>
          <p:cNvGrpSpPr>
            <a:grpSpLocks/>
          </p:cNvGrpSpPr>
          <p:nvPr/>
        </p:nvGrpSpPr>
        <p:grpSpPr bwMode="auto">
          <a:xfrm>
            <a:off x="1329267" y="436564"/>
            <a:ext cx="488951" cy="434975"/>
            <a:chOff x="3200749" y="4607951"/>
            <a:chExt cx="250388" cy="222113"/>
          </a:xfrm>
        </p:grpSpPr>
        <p:sp>
          <p:nvSpPr>
            <p:cNvPr id="64" name="Google Shape;69;p2"/>
            <p:cNvSpPr>
              <a:spLocks/>
            </p:cNvSpPr>
            <p:nvPr/>
          </p:nvSpPr>
          <p:spPr bwMode="auto">
            <a:xfrm>
              <a:off x="3212638" y="4655639"/>
              <a:ext cx="230435" cy="164429"/>
            </a:xfrm>
            <a:custGeom>
              <a:avLst/>
              <a:gdLst>
                <a:gd name="T0" fmla="*/ 127107 w 12404"/>
                <a:gd name="T1" fmla="*/ 0 h 8851"/>
                <a:gd name="T2" fmla="*/ 119509 w 12404"/>
                <a:gd name="T3" fmla="*/ 799 h 8851"/>
                <a:gd name="T4" fmla="*/ 86664 w 12404"/>
                <a:gd name="T5" fmla="*/ 20640 h 8851"/>
                <a:gd name="T6" fmla="*/ 82948 w 12404"/>
                <a:gd name="T7" fmla="*/ 22219 h 8851"/>
                <a:gd name="T8" fmla="*/ 78601 w 12404"/>
                <a:gd name="T9" fmla="*/ 20026 h 8851"/>
                <a:gd name="T10" fmla="*/ 53113 w 12404"/>
                <a:gd name="T11" fmla="*/ 5295 h 8851"/>
                <a:gd name="T12" fmla="*/ 33365 w 12404"/>
                <a:gd name="T13" fmla="*/ 50382 h 8851"/>
                <a:gd name="T14" fmla="*/ 36468 w 12404"/>
                <a:gd name="T15" fmla="*/ 50995 h 8851"/>
                <a:gd name="T16" fmla="*/ 36468 w 12404"/>
                <a:gd name="T17" fmla="*/ 58445 h 8851"/>
                <a:gd name="T18" fmla="*/ 520 w 12404"/>
                <a:gd name="T19" fmla="*/ 89432 h 8851"/>
                <a:gd name="T20" fmla="*/ 28554 w 12404"/>
                <a:gd name="T21" fmla="*/ 117762 h 8851"/>
                <a:gd name="T22" fmla="*/ 38938 w 12404"/>
                <a:gd name="T23" fmla="*/ 116072 h 8851"/>
                <a:gd name="T24" fmla="*/ 40443 w 12404"/>
                <a:gd name="T25" fmla="*/ 115830 h 8851"/>
                <a:gd name="T26" fmla="*/ 45143 w 12404"/>
                <a:gd name="T27" fmla="*/ 121645 h 8851"/>
                <a:gd name="T28" fmla="*/ 58779 w 12404"/>
                <a:gd name="T29" fmla="*/ 156125 h 8851"/>
                <a:gd name="T30" fmla="*/ 63108 w 12404"/>
                <a:gd name="T31" fmla="*/ 155735 h 8851"/>
                <a:gd name="T32" fmla="*/ 83561 w 12404"/>
                <a:gd name="T33" fmla="*/ 137752 h 8851"/>
                <a:gd name="T34" fmla="*/ 83561 w 12404"/>
                <a:gd name="T35" fmla="*/ 134668 h 8851"/>
                <a:gd name="T36" fmla="*/ 86664 w 12404"/>
                <a:gd name="T37" fmla="*/ 131565 h 8851"/>
                <a:gd name="T38" fmla="*/ 88150 w 12404"/>
                <a:gd name="T39" fmla="*/ 130804 h 8851"/>
                <a:gd name="T40" fmla="*/ 90992 w 12404"/>
                <a:gd name="T41" fmla="*/ 134036 h 8851"/>
                <a:gd name="T42" fmla="*/ 90379 w 12404"/>
                <a:gd name="T43" fmla="*/ 136526 h 8851"/>
                <a:gd name="T44" fmla="*/ 120308 w 12404"/>
                <a:gd name="T45" fmla="*/ 164429 h 8851"/>
                <a:gd name="T46" fmla="*/ 121367 w 12404"/>
                <a:gd name="T47" fmla="*/ 164410 h 8851"/>
                <a:gd name="T48" fmla="*/ 150478 w 12404"/>
                <a:gd name="T49" fmla="*/ 131565 h 8851"/>
                <a:gd name="T50" fmla="*/ 154509 w 12404"/>
                <a:gd name="T51" fmla="*/ 128797 h 8851"/>
                <a:gd name="T52" fmla="*/ 157927 w 12404"/>
                <a:gd name="T53" fmla="*/ 130321 h 8851"/>
                <a:gd name="T54" fmla="*/ 159785 w 12404"/>
                <a:gd name="T55" fmla="*/ 132179 h 8851"/>
                <a:gd name="T56" fmla="*/ 179421 w 12404"/>
                <a:gd name="T57" fmla="*/ 146966 h 8851"/>
                <a:gd name="T58" fmla="*/ 200674 w 12404"/>
                <a:gd name="T59" fmla="*/ 138383 h 8851"/>
                <a:gd name="T60" fmla="*/ 209981 w 12404"/>
                <a:gd name="T61" fmla="*/ 117317 h 8851"/>
                <a:gd name="T62" fmla="*/ 200061 w 12404"/>
                <a:gd name="T63" fmla="*/ 99965 h 8851"/>
                <a:gd name="T64" fmla="*/ 198816 w 12404"/>
                <a:gd name="T65" fmla="*/ 98721 h 8851"/>
                <a:gd name="T66" fmla="*/ 199448 w 12404"/>
                <a:gd name="T67" fmla="*/ 89432 h 8851"/>
                <a:gd name="T68" fmla="*/ 216167 w 12404"/>
                <a:gd name="T69" fmla="*/ 43564 h 8851"/>
                <a:gd name="T70" fmla="*/ 188320 w 12404"/>
                <a:gd name="T71" fmla="*/ 30151 h 8851"/>
                <a:gd name="T72" fmla="*/ 164745 w 12404"/>
                <a:gd name="T73" fmla="*/ 36133 h 8851"/>
                <a:gd name="T74" fmla="*/ 162107 w 12404"/>
                <a:gd name="T75" fmla="*/ 36858 h 8851"/>
                <a:gd name="T76" fmla="*/ 157927 w 12404"/>
                <a:gd name="T77" fmla="*/ 32418 h 8851"/>
                <a:gd name="T78" fmla="*/ 127107 w 12404"/>
                <a:gd name="T79" fmla="*/ 0 h 8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0;p2"/>
            <p:cNvSpPr>
              <a:spLocks/>
            </p:cNvSpPr>
            <p:nvPr/>
          </p:nvSpPr>
          <p:spPr bwMode="auto">
            <a:xfrm>
              <a:off x="3336476" y="4617314"/>
              <a:ext cx="91717" cy="63312"/>
            </a:xfrm>
            <a:custGeom>
              <a:avLst/>
              <a:gdLst>
                <a:gd name="T0" fmla="*/ 45496 w 4937"/>
                <a:gd name="T1" fmla="*/ 19 h 3408"/>
                <a:gd name="T2" fmla="*/ 0 w 4937"/>
                <a:gd name="T3" fmla="*/ 27978 h 3408"/>
                <a:gd name="T4" fmla="*/ 4050 w 4937"/>
                <a:gd name="T5" fmla="*/ 27755 h 3408"/>
                <a:gd name="T6" fmla="*/ 17964 w 4937"/>
                <a:gd name="T7" fmla="*/ 30448 h 3408"/>
                <a:gd name="T8" fmla="*/ 43378 w 4937"/>
                <a:gd name="T9" fmla="*/ 63293 h 3408"/>
                <a:gd name="T10" fmla="*/ 64780 w 4937"/>
                <a:gd name="T11" fmla="*/ 59727 h 3408"/>
                <a:gd name="T12" fmla="*/ 82428 w 4937"/>
                <a:gd name="T13" fmla="*/ 62680 h 3408"/>
                <a:gd name="T14" fmla="*/ 58259 w 4937"/>
                <a:gd name="T15" fmla="*/ 1951 h 3408"/>
                <a:gd name="T16" fmla="*/ 45496 w 4937"/>
                <a:gd name="T17" fmla="*/ 19 h 3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1;p2"/>
            <p:cNvSpPr>
              <a:spLocks/>
            </p:cNvSpPr>
            <p:nvPr/>
          </p:nvSpPr>
          <p:spPr bwMode="auto">
            <a:xfrm>
              <a:off x="3200749" y="4607951"/>
              <a:ext cx="250388" cy="222113"/>
            </a:xfrm>
            <a:custGeom>
              <a:avLst/>
              <a:gdLst>
                <a:gd name="T0" fmla="*/ 193987 w 13478"/>
                <a:gd name="T1" fmla="*/ 11314 h 11956"/>
                <a:gd name="T2" fmla="*/ 201083 w 13478"/>
                <a:gd name="T3" fmla="*/ 69146 h 11956"/>
                <a:gd name="T4" fmla="*/ 153692 w 13478"/>
                <a:gd name="T5" fmla="*/ 39812 h 11956"/>
                <a:gd name="T6" fmla="*/ 135727 w 13478"/>
                <a:gd name="T7" fmla="*/ 37341 h 11956"/>
                <a:gd name="T8" fmla="*/ 138997 w 13478"/>
                <a:gd name="T9" fmla="*/ 47689 h 11956"/>
                <a:gd name="T10" fmla="*/ 173997 w 13478"/>
                <a:gd name="T11" fmla="*/ 84546 h 11956"/>
                <a:gd name="T12" fmla="*/ 200210 w 13478"/>
                <a:gd name="T13" fmla="*/ 77840 h 11956"/>
                <a:gd name="T14" fmla="*/ 211338 w 13478"/>
                <a:gd name="T15" fmla="*/ 137121 h 11956"/>
                <a:gd name="T16" fmla="*/ 211951 w 13478"/>
                <a:gd name="T17" fmla="*/ 147654 h 11956"/>
                <a:gd name="T18" fmla="*/ 212564 w 13478"/>
                <a:gd name="T19" fmla="*/ 186073 h 11956"/>
                <a:gd name="T20" fmla="*/ 171675 w 13478"/>
                <a:gd name="T21" fmla="*/ 179255 h 11956"/>
                <a:gd name="T22" fmla="*/ 166436 w 13478"/>
                <a:gd name="T23" fmla="*/ 176171 h 11956"/>
                <a:gd name="T24" fmla="*/ 133257 w 13478"/>
                <a:gd name="T25" fmla="*/ 212100 h 11956"/>
                <a:gd name="T26" fmla="*/ 102269 w 13478"/>
                <a:gd name="T27" fmla="*/ 184215 h 11956"/>
                <a:gd name="T28" fmla="*/ 100040 w 13478"/>
                <a:gd name="T29" fmla="*/ 178493 h 11956"/>
                <a:gd name="T30" fmla="*/ 95451 w 13478"/>
                <a:gd name="T31" fmla="*/ 182357 h 11956"/>
                <a:gd name="T32" fmla="*/ 74998 w 13478"/>
                <a:gd name="T33" fmla="*/ 203424 h 11956"/>
                <a:gd name="T34" fmla="*/ 57033 w 13478"/>
                <a:gd name="T35" fmla="*/ 169334 h 11956"/>
                <a:gd name="T36" fmla="*/ 50828 w 13478"/>
                <a:gd name="T37" fmla="*/ 163761 h 11956"/>
                <a:gd name="T38" fmla="*/ 12410 w 13478"/>
                <a:gd name="T39" fmla="*/ 137121 h 11956"/>
                <a:gd name="T40" fmla="*/ 48357 w 13478"/>
                <a:gd name="T41" fmla="*/ 98684 h 11956"/>
                <a:gd name="T42" fmla="*/ 65003 w 13478"/>
                <a:gd name="T43" fmla="*/ 52983 h 11956"/>
                <a:gd name="T44" fmla="*/ 95043 w 13478"/>
                <a:gd name="T45" fmla="*/ 69907 h 11956"/>
                <a:gd name="T46" fmla="*/ 131399 w 13478"/>
                <a:gd name="T47" fmla="*/ 48487 h 11956"/>
                <a:gd name="T48" fmla="*/ 181874 w 13478"/>
                <a:gd name="T49" fmla="*/ 19 h 11956"/>
                <a:gd name="T50" fmla="*/ 95451 w 13478"/>
                <a:gd name="T51" fmla="*/ 57163 h 11956"/>
                <a:gd name="T52" fmla="*/ 39682 w 13478"/>
                <a:gd name="T53" fmla="*/ 50364 h 11956"/>
                <a:gd name="T54" fmla="*/ 3121 w 13478"/>
                <a:gd name="T55" fmla="*/ 142694 h 11956"/>
                <a:gd name="T56" fmla="*/ 45255 w 13478"/>
                <a:gd name="T57" fmla="*/ 174907 h 11956"/>
                <a:gd name="T58" fmla="*/ 62606 w 13478"/>
                <a:gd name="T59" fmla="*/ 213957 h 11956"/>
                <a:gd name="T60" fmla="*/ 97309 w 13478"/>
                <a:gd name="T61" fmla="*/ 194748 h 11956"/>
                <a:gd name="T62" fmla="*/ 135727 w 13478"/>
                <a:gd name="T63" fmla="*/ 222002 h 11956"/>
                <a:gd name="T64" fmla="*/ 193151 w 13478"/>
                <a:gd name="T65" fmla="*/ 203535 h 11956"/>
                <a:gd name="T66" fmla="*/ 222485 w 13478"/>
                <a:gd name="T67" fmla="*/ 143920 h 11956"/>
                <a:gd name="T68" fmla="*/ 226832 w 13478"/>
                <a:gd name="T69" fmla="*/ 76391 h 11956"/>
                <a:gd name="T70" fmla="*/ 181874 w 13478"/>
                <a:gd name="T71" fmla="*/ 19 h 119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6200" y="1650633"/>
            <a:ext cx="9339600" cy="251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36415" y="5016400"/>
            <a:ext cx="3319200" cy="894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8583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3"/>
          <p:cNvSpPr>
            <a:spLocks/>
          </p:cNvSpPr>
          <p:nvPr/>
        </p:nvSpPr>
        <p:spPr bwMode="auto">
          <a:xfrm>
            <a:off x="8731251" y="-371475"/>
            <a:ext cx="3507316" cy="1720850"/>
          </a:xfrm>
          <a:custGeom>
            <a:avLst/>
            <a:gdLst>
              <a:gd name="T0" fmla="*/ 2607424 w 16766"/>
              <a:gd name="T1" fmla="*/ 0 h 8220"/>
              <a:gd name="T2" fmla="*/ 157 w 16766"/>
              <a:gd name="T3" fmla="*/ 64061 h 8220"/>
              <a:gd name="T4" fmla="*/ 32791 w 16766"/>
              <a:gd name="T5" fmla="*/ 131681 h 8220"/>
              <a:gd name="T6" fmla="*/ 254168 w 16766"/>
              <a:gd name="T7" fmla="*/ 280737 h 8220"/>
              <a:gd name="T8" fmla="*/ 269858 w 16766"/>
              <a:gd name="T9" fmla="*/ 280109 h 8220"/>
              <a:gd name="T10" fmla="*/ 464250 w 16766"/>
              <a:gd name="T11" fmla="*/ 236146 h 8220"/>
              <a:gd name="T12" fmla="*/ 498923 w 16766"/>
              <a:gd name="T13" fmla="*/ 240123 h 8220"/>
              <a:gd name="T14" fmla="*/ 542069 w 16766"/>
              <a:gd name="T15" fmla="*/ 258128 h 8220"/>
              <a:gd name="T16" fmla="*/ 550855 w 16766"/>
              <a:gd name="T17" fmla="*/ 263989 h 8220"/>
              <a:gd name="T18" fmla="*/ 551012 w 16766"/>
              <a:gd name="T19" fmla="*/ 263989 h 8220"/>
              <a:gd name="T20" fmla="*/ 818360 w 16766"/>
              <a:gd name="T21" fmla="*/ 627419 h 8220"/>
              <a:gd name="T22" fmla="*/ 1043817 w 16766"/>
              <a:gd name="T23" fmla="*/ 723929 h 8220"/>
              <a:gd name="T24" fmla="*/ 1338935 w 16766"/>
              <a:gd name="T25" fmla="*/ 634747 h 8220"/>
              <a:gd name="T26" fmla="*/ 1593260 w 16766"/>
              <a:gd name="T27" fmla="*/ 540540 h 8220"/>
              <a:gd name="T28" fmla="*/ 1647702 w 16766"/>
              <a:gd name="T29" fmla="*/ 547867 h 8220"/>
              <a:gd name="T30" fmla="*/ 1968708 w 16766"/>
              <a:gd name="T31" fmla="*/ 1031882 h 8220"/>
              <a:gd name="T32" fmla="*/ 2222405 w 16766"/>
              <a:gd name="T33" fmla="*/ 1620781 h 8220"/>
              <a:gd name="T34" fmla="*/ 2448490 w 16766"/>
              <a:gd name="T35" fmla="*/ 1720850 h 8220"/>
              <a:gd name="T36" fmla="*/ 2630487 w 16766"/>
              <a:gd name="T37" fmla="*/ 1665582 h 8220"/>
              <a:gd name="T38" fmla="*/ 2607424 w 16766"/>
              <a:gd name="T39" fmla="*/ 0 h 82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74;p3"/>
          <p:cNvSpPr>
            <a:spLocks/>
          </p:cNvSpPr>
          <p:nvPr/>
        </p:nvSpPr>
        <p:spPr bwMode="auto">
          <a:xfrm>
            <a:off x="9878484" y="1941514"/>
            <a:ext cx="2997200" cy="5464175"/>
          </a:xfrm>
          <a:custGeom>
            <a:avLst/>
            <a:gdLst>
              <a:gd name="T0" fmla="*/ 1898450 w 14332"/>
              <a:gd name="T1" fmla="*/ 0 h 26119"/>
              <a:gd name="T2" fmla="*/ 1778307 w 14332"/>
              <a:gd name="T3" fmla="*/ 43305 h 26119"/>
              <a:gd name="T4" fmla="*/ 1643420 w 14332"/>
              <a:gd name="T5" fmla="*/ 127614 h 26119"/>
              <a:gd name="T6" fmla="*/ 1366589 w 14332"/>
              <a:gd name="T7" fmla="*/ 301252 h 26119"/>
              <a:gd name="T8" fmla="*/ 1286284 w 14332"/>
              <a:gd name="T9" fmla="*/ 402088 h 26119"/>
              <a:gd name="T10" fmla="*/ 1271384 w 14332"/>
              <a:gd name="T11" fmla="*/ 572170 h 26119"/>
              <a:gd name="T12" fmla="*/ 1282363 w 14332"/>
              <a:gd name="T13" fmla="*/ 974468 h 26119"/>
              <a:gd name="T14" fmla="*/ 1299146 w 14332"/>
              <a:gd name="T15" fmla="*/ 1364213 h 26119"/>
              <a:gd name="T16" fmla="*/ 1217273 w 14332"/>
              <a:gd name="T17" fmla="*/ 1674461 h 26119"/>
              <a:gd name="T18" fmla="*/ 852295 w 14332"/>
              <a:gd name="T19" fmla="*/ 2112742 h 26119"/>
              <a:gd name="T20" fmla="*/ 680393 w 14332"/>
              <a:gd name="T21" fmla="*/ 2351024 h 26119"/>
              <a:gd name="T22" fmla="*/ 616714 w 14332"/>
              <a:gd name="T23" fmla="*/ 2669013 h 26119"/>
              <a:gd name="T24" fmla="*/ 582992 w 14332"/>
              <a:gd name="T25" fmla="*/ 3307919 h 26119"/>
              <a:gd name="T26" fmla="*/ 457516 w 14332"/>
              <a:gd name="T27" fmla="*/ 3552477 h 26119"/>
              <a:gd name="T28" fmla="*/ 240914 w 14332"/>
              <a:gd name="T29" fmla="*/ 3701639 h 26119"/>
              <a:gd name="T30" fmla="*/ 23840 w 14332"/>
              <a:gd name="T31" fmla="*/ 4247659 h 26119"/>
              <a:gd name="T32" fmla="*/ 21958 w 14332"/>
              <a:gd name="T33" fmla="*/ 4620668 h 26119"/>
              <a:gd name="T34" fmla="*/ 134102 w 14332"/>
              <a:gd name="T35" fmla="*/ 4901419 h 26119"/>
              <a:gd name="T36" fmla="*/ 522764 w 14332"/>
              <a:gd name="T37" fmla="*/ 5306645 h 26119"/>
              <a:gd name="T38" fmla="*/ 697959 w 14332"/>
              <a:gd name="T39" fmla="*/ 5463547 h 26119"/>
              <a:gd name="T40" fmla="*/ 707684 w 14332"/>
              <a:gd name="T41" fmla="*/ 5458945 h 26119"/>
              <a:gd name="T42" fmla="*/ 707684 w 14332"/>
              <a:gd name="T43" fmla="*/ 5458945 h 26119"/>
              <a:gd name="T44" fmla="*/ 1290990 w 14332"/>
              <a:gd name="T45" fmla="*/ 5461874 h 26119"/>
              <a:gd name="T46" fmla="*/ 1597935 w 14332"/>
              <a:gd name="T47" fmla="*/ 5463338 h 26119"/>
              <a:gd name="T48" fmla="*/ 1749290 w 14332"/>
              <a:gd name="T49" fmla="*/ 5463966 h 26119"/>
              <a:gd name="T50" fmla="*/ 1762622 w 14332"/>
              <a:gd name="T51" fmla="*/ 5463966 h 26119"/>
              <a:gd name="T52" fmla="*/ 1886843 w 14332"/>
              <a:gd name="T53" fmla="*/ 5453087 h 26119"/>
              <a:gd name="T54" fmla="*/ 2064235 w 14332"/>
              <a:gd name="T55" fmla="*/ 5278612 h 26119"/>
              <a:gd name="T56" fmla="*/ 2073802 w 14332"/>
              <a:gd name="T57" fmla="*/ 5210621 h 26119"/>
              <a:gd name="T58" fmla="*/ 2045570 w 14332"/>
              <a:gd name="T59" fmla="*/ 5142630 h 26119"/>
              <a:gd name="T60" fmla="*/ 2004006 w 14332"/>
              <a:gd name="T61" fmla="*/ 5003719 h 26119"/>
              <a:gd name="T62" fmla="*/ 2001340 w 14332"/>
              <a:gd name="T63" fmla="*/ 4686567 h 26119"/>
              <a:gd name="T64" fmla="*/ 2037571 w 14332"/>
              <a:gd name="T65" fmla="*/ 4344311 h 26119"/>
              <a:gd name="T66" fmla="*/ 2079606 w 14332"/>
              <a:gd name="T67" fmla="*/ 3545364 h 26119"/>
              <a:gd name="T68" fmla="*/ 2113641 w 14332"/>
              <a:gd name="T69" fmla="*/ 3144950 h 26119"/>
              <a:gd name="T70" fmla="*/ 2172301 w 14332"/>
              <a:gd name="T71" fmla="*/ 2761271 h 26119"/>
              <a:gd name="T72" fmla="*/ 2244763 w 14332"/>
              <a:gd name="T73" fmla="*/ 1988684 h 26119"/>
              <a:gd name="T74" fmla="*/ 2200847 w 14332"/>
              <a:gd name="T75" fmla="*/ 1180115 h 26119"/>
              <a:gd name="T76" fmla="*/ 2167752 w 14332"/>
              <a:gd name="T77" fmla="*/ 496020 h 26119"/>
              <a:gd name="T78" fmla="*/ 2085409 w 14332"/>
              <a:gd name="T79" fmla="*/ 185982 h 26119"/>
              <a:gd name="T80" fmla="*/ 1904253 w 14332"/>
              <a:gd name="T81" fmla="*/ 209 h 26119"/>
              <a:gd name="T82" fmla="*/ 1898450 w 14332"/>
              <a:gd name="T83" fmla="*/ 0 h 261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75;p3"/>
          <p:cNvSpPr>
            <a:spLocks/>
          </p:cNvSpPr>
          <p:nvPr/>
        </p:nvSpPr>
        <p:spPr bwMode="auto">
          <a:xfrm>
            <a:off x="-279400" y="5418139"/>
            <a:ext cx="3399367" cy="2613025"/>
          </a:xfrm>
          <a:custGeom>
            <a:avLst/>
            <a:gdLst>
              <a:gd name="T0" fmla="*/ 603360 w 16243"/>
              <a:gd name="T1" fmla="*/ 0 h 12489"/>
              <a:gd name="T2" fmla="*/ 349710 w 16243"/>
              <a:gd name="T3" fmla="*/ 83690 h 12489"/>
              <a:gd name="T4" fmla="*/ 24486 w 16243"/>
              <a:gd name="T5" fmla="*/ 569095 h 12489"/>
              <a:gd name="T6" fmla="*/ 8476 w 16243"/>
              <a:gd name="T7" fmla="*/ 752377 h 12489"/>
              <a:gd name="T8" fmla="*/ 10359 w 16243"/>
              <a:gd name="T9" fmla="*/ 750703 h 12489"/>
              <a:gd name="T10" fmla="*/ 360070 w 16243"/>
              <a:gd name="T11" fmla="*/ 1371896 h 12489"/>
              <a:gd name="T12" fmla="*/ 903470 w 16243"/>
              <a:gd name="T13" fmla="*/ 2118624 h 12489"/>
              <a:gd name="T14" fmla="*/ 1158219 w 16243"/>
              <a:gd name="T15" fmla="*/ 2600681 h 12489"/>
              <a:gd name="T16" fmla="*/ 1174229 w 16243"/>
              <a:gd name="T17" fmla="*/ 2612816 h 12489"/>
              <a:gd name="T18" fmla="*/ 1187100 w 16243"/>
              <a:gd name="T19" fmla="*/ 2606121 h 12489"/>
              <a:gd name="T20" fmla="*/ 2039086 w 16243"/>
              <a:gd name="T21" fmla="*/ 1546390 h 12489"/>
              <a:gd name="T22" fmla="*/ 2252083 w 16243"/>
              <a:gd name="T23" fmla="*/ 1281510 h 12489"/>
              <a:gd name="T24" fmla="*/ 2451895 w 16243"/>
              <a:gd name="T25" fmla="*/ 1029393 h 12489"/>
              <a:gd name="T26" fmla="*/ 2548583 w 16243"/>
              <a:gd name="T27" fmla="*/ 758445 h 12489"/>
              <a:gd name="T28" fmla="*/ 2475596 w 16243"/>
              <a:gd name="T29" fmla="*/ 500678 h 12489"/>
              <a:gd name="T30" fmla="*/ 2038929 w 16243"/>
              <a:gd name="T31" fmla="*/ 257348 h 12489"/>
              <a:gd name="T32" fmla="*/ 1941456 w 16243"/>
              <a:gd name="T33" fmla="*/ 250862 h 12489"/>
              <a:gd name="T34" fmla="*/ 1576835 w 16243"/>
              <a:gd name="T35" fmla="*/ 332460 h 12489"/>
              <a:gd name="T36" fmla="*/ 1291793 w 16243"/>
              <a:gd name="T37" fmla="*/ 417615 h 12489"/>
              <a:gd name="T38" fmla="*/ 1148487 w 16243"/>
              <a:gd name="T39" fmla="*/ 376816 h 12489"/>
              <a:gd name="T40" fmla="*/ 758909 w 16243"/>
              <a:gd name="T41" fmla="*/ 35568 h 12489"/>
              <a:gd name="T42" fmla="*/ 603360 w 16243"/>
              <a:gd name="T43" fmla="*/ 0 h 12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76;p3"/>
          <p:cNvSpPr>
            <a:spLocks/>
          </p:cNvSpPr>
          <p:nvPr/>
        </p:nvSpPr>
        <p:spPr bwMode="auto">
          <a:xfrm>
            <a:off x="-264584" y="-371475"/>
            <a:ext cx="2601384" cy="5060950"/>
          </a:xfrm>
          <a:custGeom>
            <a:avLst/>
            <a:gdLst>
              <a:gd name="T0" fmla="*/ 1254407 w 12435"/>
              <a:gd name="T1" fmla="*/ 0 h 24182"/>
              <a:gd name="T2" fmla="*/ 671841 w 12435"/>
              <a:gd name="T3" fmla="*/ 63832 h 24182"/>
              <a:gd name="T4" fmla="*/ 374047 w 12435"/>
              <a:gd name="T5" fmla="*/ 131641 h 24182"/>
              <a:gd name="T6" fmla="*/ 82843 w 12435"/>
              <a:gd name="T7" fmla="*/ 208658 h 24182"/>
              <a:gd name="T8" fmla="*/ 6904 w 12435"/>
              <a:gd name="T9" fmla="*/ 300953 h 24182"/>
              <a:gd name="T10" fmla="*/ 27771 w 12435"/>
              <a:gd name="T11" fmla="*/ 445360 h 24182"/>
              <a:gd name="T12" fmla="*/ 103083 w 12435"/>
              <a:gd name="T13" fmla="*/ 794240 h 24182"/>
              <a:gd name="T14" fmla="*/ 181532 w 12435"/>
              <a:gd name="T15" fmla="*/ 2247730 h 24182"/>
              <a:gd name="T16" fmla="*/ 149995 w 12435"/>
              <a:gd name="T17" fmla="*/ 3770284 h 24182"/>
              <a:gd name="T18" fmla="*/ 90688 w 12435"/>
              <a:gd name="T19" fmla="*/ 4529155 h 24182"/>
              <a:gd name="T20" fmla="*/ 67623 w 12435"/>
              <a:gd name="T21" fmla="*/ 4721279 h 24182"/>
              <a:gd name="T22" fmla="*/ 53816 w 12435"/>
              <a:gd name="T23" fmla="*/ 4888708 h 24182"/>
              <a:gd name="T24" fmla="*/ 182160 w 12435"/>
              <a:gd name="T25" fmla="*/ 5060741 h 24182"/>
              <a:gd name="T26" fmla="*/ 184042 w 12435"/>
              <a:gd name="T27" fmla="*/ 5060741 h 24182"/>
              <a:gd name="T28" fmla="*/ 259511 w 12435"/>
              <a:gd name="T29" fmla="*/ 5012605 h 24182"/>
              <a:gd name="T30" fmla="*/ 263904 w 12435"/>
              <a:gd name="T31" fmla="*/ 4996490 h 24182"/>
              <a:gd name="T32" fmla="*/ 263904 w 12435"/>
              <a:gd name="T33" fmla="*/ 4996490 h 24182"/>
              <a:gd name="T34" fmla="*/ 342040 w 12435"/>
              <a:gd name="T35" fmla="*/ 5003815 h 24182"/>
              <a:gd name="T36" fmla="*/ 676391 w 12435"/>
              <a:gd name="T37" fmla="*/ 4864221 h 24182"/>
              <a:gd name="T38" fmla="*/ 827642 w 12435"/>
              <a:gd name="T39" fmla="*/ 4648448 h 24182"/>
              <a:gd name="T40" fmla="*/ 889931 w 12435"/>
              <a:gd name="T41" fmla="*/ 4343937 h 24182"/>
              <a:gd name="T42" fmla="*/ 902639 w 12435"/>
              <a:gd name="T43" fmla="*/ 3673385 h 24182"/>
              <a:gd name="T44" fmla="*/ 1151638 w 12435"/>
              <a:gd name="T45" fmla="*/ 3287880 h 24182"/>
              <a:gd name="T46" fmla="*/ 1516428 w 12435"/>
              <a:gd name="T47" fmla="*/ 3072735 h 24182"/>
              <a:gd name="T48" fmla="*/ 1827872 w 12435"/>
              <a:gd name="T49" fmla="*/ 2805895 h 24182"/>
              <a:gd name="T50" fmla="*/ 1905851 w 12435"/>
              <a:gd name="T51" fmla="*/ 2213826 h 24182"/>
              <a:gd name="T52" fmla="*/ 1643045 w 12435"/>
              <a:gd name="T53" fmla="*/ 1547878 h 24182"/>
              <a:gd name="T54" fmla="*/ 1536197 w 12435"/>
              <a:gd name="T55" fmla="*/ 817052 h 24182"/>
              <a:gd name="T56" fmla="*/ 1758680 w 12435"/>
              <a:gd name="T57" fmla="*/ 249887 h 24182"/>
              <a:gd name="T58" fmla="*/ 1859880 w 12435"/>
              <a:gd name="T59" fmla="*/ 150267 h 24182"/>
              <a:gd name="T60" fmla="*/ 1854231 w 12435"/>
              <a:gd name="T61" fmla="*/ 97946 h 24182"/>
              <a:gd name="T62" fmla="*/ 1254407 w 12435"/>
              <a:gd name="T63" fmla="*/ 0 h 24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Google Shape;80;p3"/>
          <p:cNvSpPr>
            <a:spLocks/>
          </p:cNvSpPr>
          <p:nvPr/>
        </p:nvSpPr>
        <p:spPr bwMode="auto">
          <a:xfrm rot="20693225">
            <a:off x="9000067" y="6216650"/>
            <a:ext cx="808567" cy="190500"/>
          </a:xfrm>
          <a:custGeom>
            <a:avLst/>
            <a:gdLst>
              <a:gd name="T0" fmla="*/ 480418 w 7397"/>
              <a:gd name="T1" fmla="*/ 0 h 1733"/>
              <a:gd name="T2" fmla="*/ 466153 w 7397"/>
              <a:gd name="T3" fmla="*/ 3518 h 1733"/>
              <a:gd name="T4" fmla="*/ 434672 w 7397"/>
              <a:gd name="T5" fmla="*/ 59689 h 1733"/>
              <a:gd name="T6" fmla="*/ 420243 w 7397"/>
              <a:gd name="T7" fmla="*/ 97723 h 1733"/>
              <a:gd name="T8" fmla="*/ 389499 w 7397"/>
              <a:gd name="T9" fmla="*/ 116191 h 1733"/>
              <a:gd name="T10" fmla="*/ 387368 w 7397"/>
              <a:gd name="T11" fmla="*/ 116191 h 1733"/>
              <a:gd name="T12" fmla="*/ 337768 w 7397"/>
              <a:gd name="T13" fmla="*/ 87830 h 1733"/>
              <a:gd name="T14" fmla="*/ 329734 w 7397"/>
              <a:gd name="T15" fmla="*/ 76178 h 1733"/>
              <a:gd name="T16" fmla="*/ 309566 w 7397"/>
              <a:gd name="T17" fmla="*/ 50565 h 1733"/>
              <a:gd name="T18" fmla="*/ 280790 w 7397"/>
              <a:gd name="T19" fmla="*/ 39463 h 1733"/>
              <a:gd name="T20" fmla="*/ 268575 w 7397"/>
              <a:gd name="T21" fmla="*/ 41222 h 1733"/>
              <a:gd name="T22" fmla="*/ 234060 w 7397"/>
              <a:gd name="T23" fmla="*/ 72331 h 1733"/>
              <a:gd name="T24" fmla="*/ 223239 w 7397"/>
              <a:gd name="T25" fmla="*/ 105748 h 1733"/>
              <a:gd name="T26" fmla="*/ 203727 w 7397"/>
              <a:gd name="T27" fmla="*/ 146530 h 1733"/>
              <a:gd name="T28" fmla="*/ 195692 w 7397"/>
              <a:gd name="T29" fmla="*/ 148729 h 1733"/>
              <a:gd name="T30" fmla="*/ 159620 w 7397"/>
              <a:gd name="T31" fmla="*/ 120038 h 1733"/>
              <a:gd name="T32" fmla="*/ 108545 w 7397"/>
              <a:gd name="T33" fmla="*/ 77607 h 1733"/>
              <a:gd name="T34" fmla="*/ 104610 w 7397"/>
              <a:gd name="T35" fmla="*/ 77937 h 1733"/>
              <a:gd name="T36" fmla="*/ 59683 w 7397"/>
              <a:gd name="T37" fmla="*/ 136527 h 1733"/>
              <a:gd name="T38" fmla="*/ 43943 w 7397"/>
              <a:gd name="T39" fmla="*/ 171593 h 1733"/>
              <a:gd name="T40" fmla="*/ 39844 w 7397"/>
              <a:gd name="T41" fmla="*/ 172033 h 1733"/>
              <a:gd name="T42" fmla="*/ 13691 w 7397"/>
              <a:gd name="T43" fmla="*/ 152906 h 1733"/>
              <a:gd name="T44" fmla="*/ 7870 w 7397"/>
              <a:gd name="T45" fmla="*/ 148619 h 1733"/>
              <a:gd name="T46" fmla="*/ 4263 w 7397"/>
              <a:gd name="T47" fmla="*/ 150048 h 1733"/>
              <a:gd name="T48" fmla="*/ 2050 w 7397"/>
              <a:gd name="T49" fmla="*/ 162689 h 1733"/>
              <a:gd name="T50" fmla="*/ 40089 w 7397"/>
              <a:gd name="T51" fmla="*/ 190390 h 1733"/>
              <a:gd name="T52" fmla="*/ 49108 w 7397"/>
              <a:gd name="T53" fmla="*/ 189071 h 1733"/>
              <a:gd name="T54" fmla="*/ 52633 w 7397"/>
              <a:gd name="T55" fmla="*/ 186213 h 1733"/>
              <a:gd name="T56" fmla="*/ 71817 w 7397"/>
              <a:gd name="T57" fmla="*/ 144881 h 1733"/>
              <a:gd name="T58" fmla="*/ 106003 w 7397"/>
              <a:gd name="T59" fmla="*/ 96184 h 1733"/>
              <a:gd name="T60" fmla="*/ 108381 w 7397"/>
              <a:gd name="T61" fmla="*/ 96074 h 1733"/>
              <a:gd name="T62" fmla="*/ 149700 w 7397"/>
              <a:gd name="T63" fmla="*/ 132899 h 1733"/>
              <a:gd name="T64" fmla="*/ 195774 w 7397"/>
              <a:gd name="T65" fmla="*/ 167086 h 1733"/>
              <a:gd name="T66" fmla="*/ 209138 w 7397"/>
              <a:gd name="T67" fmla="*/ 163349 h 1733"/>
              <a:gd name="T68" fmla="*/ 236274 w 7397"/>
              <a:gd name="T69" fmla="*/ 111684 h 1733"/>
              <a:gd name="T70" fmla="*/ 245620 w 7397"/>
              <a:gd name="T71" fmla="*/ 82334 h 1733"/>
              <a:gd name="T72" fmla="*/ 271444 w 7397"/>
              <a:gd name="T73" fmla="*/ 59359 h 1733"/>
              <a:gd name="T74" fmla="*/ 280954 w 7397"/>
              <a:gd name="T75" fmla="*/ 57930 h 1733"/>
              <a:gd name="T76" fmla="*/ 302024 w 7397"/>
              <a:gd name="T77" fmla="*/ 66065 h 1733"/>
              <a:gd name="T78" fmla="*/ 319404 w 7397"/>
              <a:gd name="T79" fmla="*/ 88380 h 1733"/>
              <a:gd name="T80" fmla="*/ 327930 w 7397"/>
              <a:gd name="T81" fmla="*/ 100911 h 1733"/>
              <a:gd name="T82" fmla="*/ 386958 w 7397"/>
              <a:gd name="T83" fmla="*/ 134548 h 1733"/>
              <a:gd name="T84" fmla="*/ 389991 w 7397"/>
              <a:gd name="T85" fmla="*/ 134548 h 1733"/>
              <a:gd name="T86" fmla="*/ 430654 w 7397"/>
              <a:gd name="T87" fmla="*/ 109595 h 1733"/>
              <a:gd name="T88" fmla="*/ 447461 w 7397"/>
              <a:gd name="T89" fmla="*/ 66285 h 1733"/>
              <a:gd name="T90" fmla="*/ 471236 w 7397"/>
              <a:gd name="T91" fmla="*/ 20666 h 1733"/>
              <a:gd name="T92" fmla="*/ 480500 w 7397"/>
              <a:gd name="T93" fmla="*/ 18357 h 1733"/>
              <a:gd name="T94" fmla="*/ 514031 w 7397"/>
              <a:gd name="T95" fmla="*/ 37594 h 1733"/>
              <a:gd name="T96" fmla="*/ 520671 w 7397"/>
              <a:gd name="T97" fmla="*/ 44520 h 1733"/>
              <a:gd name="T98" fmla="*/ 563138 w 7397"/>
              <a:gd name="T99" fmla="*/ 75079 h 1733"/>
              <a:gd name="T100" fmla="*/ 567811 w 7397"/>
              <a:gd name="T101" fmla="*/ 75518 h 1733"/>
              <a:gd name="T102" fmla="*/ 598227 w 7397"/>
              <a:gd name="T103" fmla="*/ 56282 h 1733"/>
              <a:gd name="T104" fmla="*/ 603310 w 7397"/>
              <a:gd name="T105" fmla="*/ 21985 h 1733"/>
              <a:gd name="T106" fmla="*/ 596833 w 7397"/>
              <a:gd name="T107" fmla="*/ 15829 h 1733"/>
              <a:gd name="T108" fmla="*/ 594538 w 7397"/>
              <a:gd name="T109" fmla="*/ 16379 h 1733"/>
              <a:gd name="T110" fmla="*/ 590356 w 7397"/>
              <a:gd name="T111" fmla="*/ 28141 h 1733"/>
              <a:gd name="T112" fmla="*/ 587487 w 7397"/>
              <a:gd name="T113" fmla="*/ 44630 h 1733"/>
              <a:gd name="T114" fmla="*/ 567893 w 7397"/>
              <a:gd name="T115" fmla="*/ 57051 h 1733"/>
              <a:gd name="T116" fmla="*/ 565106 w 7397"/>
              <a:gd name="T117" fmla="*/ 56721 h 1733"/>
              <a:gd name="T118" fmla="*/ 529197 w 7397"/>
              <a:gd name="T119" fmla="*/ 30119 h 1733"/>
              <a:gd name="T120" fmla="*/ 522393 w 7397"/>
              <a:gd name="T121" fmla="*/ 22974 h 1733"/>
              <a:gd name="T122" fmla="*/ 48041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" name="Google Shape;81;p3"/>
          <p:cNvGrpSpPr>
            <a:grpSpLocks/>
          </p:cNvGrpSpPr>
          <p:nvPr/>
        </p:nvGrpSpPr>
        <p:grpSpPr bwMode="auto">
          <a:xfrm rot="-5400000">
            <a:off x="11510964" y="585788"/>
            <a:ext cx="295275" cy="266700"/>
            <a:chOff x="1640475" y="1197075"/>
            <a:chExt cx="55475" cy="50250"/>
          </a:xfrm>
        </p:grpSpPr>
        <p:sp>
          <p:nvSpPr>
            <p:cNvPr id="11" name="Google Shape;82;p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83;p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84;p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85;p3"/>
          <p:cNvSpPr>
            <a:spLocks/>
          </p:cNvSpPr>
          <p:nvPr/>
        </p:nvSpPr>
        <p:spPr bwMode="auto">
          <a:xfrm rot="9965797">
            <a:off x="-541866" y="4341813"/>
            <a:ext cx="1325033" cy="2076450"/>
          </a:xfrm>
          <a:custGeom>
            <a:avLst/>
            <a:gdLst>
              <a:gd name="T0" fmla="*/ 944097 w 14343"/>
              <a:gd name="T1" fmla="*/ 22083 h 22473"/>
              <a:gd name="T2" fmla="*/ 890746 w 14343"/>
              <a:gd name="T3" fmla="*/ 21529 h 22473"/>
              <a:gd name="T4" fmla="*/ 838088 w 14343"/>
              <a:gd name="T5" fmla="*/ 42688 h 22473"/>
              <a:gd name="T6" fmla="*/ 783976 w 14343"/>
              <a:gd name="T7" fmla="*/ 50911 h 22473"/>
              <a:gd name="T8" fmla="*/ 738732 w 14343"/>
              <a:gd name="T9" fmla="*/ 90827 h 22473"/>
              <a:gd name="T10" fmla="*/ 694804 w 14343"/>
              <a:gd name="T11" fmla="*/ 126400 h 22473"/>
              <a:gd name="T12" fmla="*/ 663625 w 14343"/>
              <a:gd name="T13" fmla="*/ 189785 h 22473"/>
              <a:gd name="T14" fmla="*/ 629051 w 14343"/>
              <a:gd name="T15" fmla="*/ 245870 h 22473"/>
              <a:gd name="T16" fmla="*/ 612977 w 14343"/>
              <a:gd name="T17" fmla="*/ 315260 h 22473"/>
              <a:gd name="T18" fmla="*/ 589974 w 14343"/>
              <a:gd name="T19" fmla="*/ 375134 h 22473"/>
              <a:gd name="T20" fmla="*/ 576602 w 14343"/>
              <a:gd name="T21" fmla="*/ 449976 h 22473"/>
              <a:gd name="T22" fmla="*/ 553876 w 14343"/>
              <a:gd name="T23" fmla="*/ 516040 h 22473"/>
              <a:gd name="T24" fmla="*/ 546462 w 14343"/>
              <a:gd name="T25" fmla="*/ 588018 h 22473"/>
              <a:gd name="T26" fmla="*/ 527477 w 14343"/>
              <a:gd name="T27" fmla="*/ 650386 h 22473"/>
              <a:gd name="T28" fmla="*/ 510572 w 14343"/>
              <a:gd name="T29" fmla="*/ 728924 h 22473"/>
              <a:gd name="T30" fmla="*/ 527477 w 14343"/>
              <a:gd name="T31" fmla="*/ 650386 h 22473"/>
              <a:gd name="T32" fmla="*/ 468030 w 14343"/>
              <a:gd name="T33" fmla="*/ 861053 h 22473"/>
              <a:gd name="T34" fmla="*/ 112590 w 14343"/>
              <a:gd name="T35" fmla="*/ 848671 h 22473"/>
              <a:gd name="T36" fmla="*/ 112729 w 14343"/>
              <a:gd name="T37" fmla="*/ 858928 h 22473"/>
              <a:gd name="T38" fmla="*/ 162061 w 14343"/>
              <a:gd name="T39" fmla="*/ 863085 h 22473"/>
              <a:gd name="T40" fmla="*/ 215411 w 14343"/>
              <a:gd name="T41" fmla="*/ 894316 h 22473"/>
              <a:gd name="T42" fmla="*/ 405949 w 14343"/>
              <a:gd name="T43" fmla="*/ 972484 h 22473"/>
              <a:gd name="T44" fmla="*/ 443017 w 14343"/>
              <a:gd name="T45" fmla="*/ 913627 h 22473"/>
              <a:gd name="T46" fmla="*/ 0 w 14343"/>
              <a:gd name="T47" fmla="*/ 966294 h 22473"/>
              <a:gd name="T48" fmla="*/ 7691 w 14343"/>
              <a:gd name="T49" fmla="*/ 966294 h 22473"/>
              <a:gd name="T50" fmla="*/ 249639 w 14343"/>
              <a:gd name="T51" fmla="*/ 945596 h 22473"/>
              <a:gd name="T52" fmla="*/ 275136 w 14343"/>
              <a:gd name="T53" fmla="*/ 1019514 h 22473"/>
              <a:gd name="T54" fmla="*/ 368812 w 14343"/>
              <a:gd name="T55" fmla="*/ 1023580 h 22473"/>
              <a:gd name="T56" fmla="*/ 330496 w 14343"/>
              <a:gd name="T57" fmla="*/ 1075138 h 22473"/>
              <a:gd name="T58" fmla="*/ 30001 w 14343"/>
              <a:gd name="T59" fmla="*/ 1037717 h 22473"/>
              <a:gd name="T60" fmla="*/ 71642 w 14343"/>
              <a:gd name="T61" fmla="*/ 1093155 h 22473"/>
              <a:gd name="T62" fmla="*/ 30001 w 14343"/>
              <a:gd name="T63" fmla="*/ 1037717 h 22473"/>
              <a:gd name="T64" fmla="*/ 174463 w 14343"/>
              <a:gd name="T65" fmla="*/ 1131131 h 22473"/>
              <a:gd name="T66" fmla="*/ 286014 w 14343"/>
              <a:gd name="T67" fmla="*/ 1079573 h 22473"/>
              <a:gd name="T68" fmla="*/ 278809 w 14343"/>
              <a:gd name="T69" fmla="*/ 1097590 h 22473"/>
              <a:gd name="T70" fmla="*/ 281511 w 14343"/>
              <a:gd name="T71" fmla="*/ 1107200 h 22473"/>
              <a:gd name="T72" fmla="*/ 286222 w 14343"/>
              <a:gd name="T73" fmla="*/ 1161530 h 22473"/>
              <a:gd name="T74" fmla="*/ 276730 w 14343"/>
              <a:gd name="T75" fmla="*/ 1222050 h 22473"/>
              <a:gd name="T76" fmla="*/ 262873 w 14343"/>
              <a:gd name="T77" fmla="*/ 1297169 h 22473"/>
              <a:gd name="T78" fmla="*/ 232802 w 14343"/>
              <a:gd name="T79" fmla="*/ 1357690 h 22473"/>
              <a:gd name="T80" fmla="*/ 239592 w 14343"/>
              <a:gd name="T81" fmla="*/ 1362587 h 22473"/>
              <a:gd name="T82" fmla="*/ 143908 w 14343"/>
              <a:gd name="T83" fmla="*/ 1536664 h 22473"/>
              <a:gd name="T84" fmla="*/ 181045 w 14343"/>
              <a:gd name="T85" fmla="*/ 1477622 h 22473"/>
              <a:gd name="T86" fmla="*/ 86331 w 14343"/>
              <a:gd name="T87" fmla="*/ 1664449 h 22473"/>
              <a:gd name="T88" fmla="*/ 114946 w 14343"/>
              <a:gd name="T89" fmla="*/ 1592564 h 22473"/>
              <a:gd name="T90" fmla="*/ 75106 w 14343"/>
              <a:gd name="T91" fmla="*/ 1805171 h 22473"/>
              <a:gd name="T92" fmla="*/ 73305 w 14343"/>
              <a:gd name="T93" fmla="*/ 1723399 h 22473"/>
              <a:gd name="T94" fmla="*/ 119450 w 14343"/>
              <a:gd name="T95" fmla="*/ 1931016 h 22473"/>
              <a:gd name="T96" fmla="*/ 92982 w 14343"/>
              <a:gd name="T97" fmla="*/ 1862550 h 22473"/>
              <a:gd name="T98" fmla="*/ 203563 w 14343"/>
              <a:gd name="T99" fmla="*/ 2022675 h 22473"/>
              <a:gd name="T100" fmla="*/ 162962 w 14343"/>
              <a:gd name="T101" fmla="*/ 1974443 h 22473"/>
              <a:gd name="T102" fmla="*/ 306246 w 14343"/>
              <a:gd name="T103" fmla="*/ 2070075 h 22473"/>
              <a:gd name="T104" fmla="*/ 254628 w 14343"/>
              <a:gd name="T105" fmla="*/ 2042078 h 22473"/>
              <a:gd name="T106" fmla="*/ 356617 w 14343"/>
              <a:gd name="T107" fmla="*/ 2071276 h 22473"/>
              <a:gd name="T108" fmla="*/ 414194 w 14343"/>
              <a:gd name="T109" fmla="*/ 2060188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86;p3"/>
          <p:cNvGrpSpPr>
            <a:grpSpLocks/>
          </p:cNvGrpSpPr>
          <p:nvPr/>
        </p:nvGrpSpPr>
        <p:grpSpPr bwMode="auto">
          <a:xfrm rot="-6145098">
            <a:off x="1915584" y="5834592"/>
            <a:ext cx="577850" cy="522817"/>
            <a:chOff x="1640475" y="1197075"/>
            <a:chExt cx="55475" cy="50250"/>
          </a:xfrm>
        </p:grpSpPr>
        <p:sp>
          <p:nvSpPr>
            <p:cNvPr id="16" name="Google Shape;87;p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88;p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89;p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90;p3"/>
          <p:cNvGrpSpPr>
            <a:grpSpLocks/>
          </p:cNvGrpSpPr>
          <p:nvPr/>
        </p:nvGrpSpPr>
        <p:grpSpPr bwMode="auto">
          <a:xfrm rot="-5400000">
            <a:off x="11090540" y="5194036"/>
            <a:ext cx="325438" cy="294216"/>
            <a:chOff x="1640475" y="1197075"/>
            <a:chExt cx="55475" cy="50250"/>
          </a:xfrm>
        </p:grpSpPr>
        <p:sp>
          <p:nvSpPr>
            <p:cNvPr id="20" name="Google Shape;91;p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92;p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93;p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Google Shape;94;p3"/>
          <p:cNvSpPr>
            <a:spLocks/>
          </p:cNvSpPr>
          <p:nvPr/>
        </p:nvSpPr>
        <p:spPr bwMode="auto">
          <a:xfrm rot="17277717">
            <a:off x="340520" y="706174"/>
            <a:ext cx="773113" cy="179916"/>
          </a:xfrm>
          <a:custGeom>
            <a:avLst/>
            <a:gdLst>
              <a:gd name="T0" fmla="*/ 612470 w 7397"/>
              <a:gd name="T1" fmla="*/ 0 h 1733"/>
              <a:gd name="T2" fmla="*/ 594284 w 7397"/>
              <a:gd name="T3" fmla="*/ 2492 h 1733"/>
              <a:gd name="T4" fmla="*/ 554150 w 7397"/>
              <a:gd name="T5" fmla="*/ 42280 h 1733"/>
              <a:gd name="T6" fmla="*/ 535755 w 7397"/>
              <a:gd name="T7" fmla="*/ 69220 h 1733"/>
              <a:gd name="T8" fmla="*/ 496561 w 7397"/>
              <a:gd name="T9" fmla="*/ 82301 h 1733"/>
              <a:gd name="T10" fmla="*/ 493843 w 7397"/>
              <a:gd name="T11" fmla="*/ 82301 h 1733"/>
              <a:gd name="T12" fmla="*/ 430610 w 7397"/>
              <a:gd name="T13" fmla="*/ 62213 h 1733"/>
              <a:gd name="T14" fmla="*/ 420368 w 7397"/>
              <a:gd name="T15" fmla="*/ 53959 h 1733"/>
              <a:gd name="T16" fmla="*/ 394657 w 7397"/>
              <a:gd name="T17" fmla="*/ 35817 h 1733"/>
              <a:gd name="T18" fmla="*/ 357971 w 7397"/>
              <a:gd name="T19" fmla="*/ 27953 h 1733"/>
              <a:gd name="T20" fmla="*/ 342398 w 7397"/>
              <a:gd name="T21" fmla="*/ 29199 h 1733"/>
              <a:gd name="T22" fmla="*/ 298396 w 7397"/>
              <a:gd name="T23" fmla="*/ 51234 h 1733"/>
              <a:gd name="T24" fmla="*/ 284600 w 7397"/>
              <a:gd name="T25" fmla="*/ 74904 h 1733"/>
              <a:gd name="T26" fmla="*/ 259725 w 7397"/>
              <a:gd name="T27" fmla="*/ 103792 h 1733"/>
              <a:gd name="T28" fmla="*/ 249482 w 7397"/>
              <a:gd name="T29" fmla="*/ 105349 h 1733"/>
              <a:gd name="T30" fmla="*/ 203495 w 7397"/>
              <a:gd name="T31" fmla="*/ 85027 h 1733"/>
              <a:gd name="T32" fmla="*/ 138381 w 7397"/>
              <a:gd name="T33" fmla="*/ 54971 h 1733"/>
              <a:gd name="T34" fmla="*/ 133364 w 7397"/>
              <a:gd name="T35" fmla="*/ 55205 h 1733"/>
              <a:gd name="T36" fmla="*/ 76088 w 7397"/>
              <a:gd name="T37" fmla="*/ 96706 h 1733"/>
              <a:gd name="T38" fmla="*/ 56021 w 7397"/>
              <a:gd name="T39" fmla="*/ 121545 h 1733"/>
              <a:gd name="T40" fmla="*/ 50795 w 7397"/>
              <a:gd name="T41" fmla="*/ 121856 h 1733"/>
              <a:gd name="T42" fmla="*/ 17454 w 7397"/>
              <a:gd name="T43" fmla="*/ 108308 h 1733"/>
              <a:gd name="T44" fmla="*/ 10034 w 7397"/>
              <a:gd name="T45" fmla="*/ 105271 h 1733"/>
              <a:gd name="T46" fmla="*/ 5435 w 7397"/>
              <a:gd name="T47" fmla="*/ 106283 h 1733"/>
              <a:gd name="T48" fmla="*/ 2613 w 7397"/>
              <a:gd name="T49" fmla="*/ 115238 h 1733"/>
              <a:gd name="T50" fmla="*/ 51109 w 7397"/>
              <a:gd name="T51" fmla="*/ 134859 h 1733"/>
              <a:gd name="T52" fmla="*/ 62606 w 7397"/>
              <a:gd name="T53" fmla="*/ 133925 h 1733"/>
              <a:gd name="T54" fmla="*/ 67100 w 7397"/>
              <a:gd name="T55" fmla="*/ 131900 h 1733"/>
              <a:gd name="T56" fmla="*/ 91557 w 7397"/>
              <a:gd name="T57" fmla="*/ 102624 h 1733"/>
              <a:gd name="T58" fmla="*/ 135141 w 7397"/>
              <a:gd name="T59" fmla="*/ 68130 h 1733"/>
              <a:gd name="T60" fmla="*/ 138172 w 7397"/>
              <a:gd name="T61" fmla="*/ 68052 h 1733"/>
              <a:gd name="T62" fmla="*/ 190848 w 7397"/>
              <a:gd name="T63" fmla="*/ 94137 h 1733"/>
              <a:gd name="T64" fmla="*/ 249587 w 7397"/>
              <a:gd name="T65" fmla="*/ 118352 h 1733"/>
              <a:gd name="T66" fmla="*/ 266623 w 7397"/>
              <a:gd name="T67" fmla="*/ 115705 h 1733"/>
              <a:gd name="T68" fmla="*/ 301218 w 7397"/>
              <a:gd name="T69" fmla="*/ 79109 h 1733"/>
              <a:gd name="T70" fmla="*/ 313133 w 7397"/>
              <a:gd name="T71" fmla="*/ 58320 h 1733"/>
              <a:gd name="T72" fmla="*/ 346056 w 7397"/>
              <a:gd name="T73" fmla="*/ 42046 h 1733"/>
              <a:gd name="T74" fmla="*/ 358180 w 7397"/>
              <a:gd name="T75" fmla="*/ 41034 h 1733"/>
              <a:gd name="T76" fmla="*/ 385041 w 7397"/>
              <a:gd name="T77" fmla="*/ 46796 h 1733"/>
              <a:gd name="T78" fmla="*/ 407199 w 7397"/>
              <a:gd name="T79" fmla="*/ 62602 h 1733"/>
              <a:gd name="T80" fmla="*/ 418068 w 7397"/>
              <a:gd name="T81" fmla="*/ 71478 h 1733"/>
              <a:gd name="T82" fmla="*/ 493321 w 7397"/>
              <a:gd name="T83" fmla="*/ 95305 h 1733"/>
              <a:gd name="T84" fmla="*/ 497188 w 7397"/>
              <a:gd name="T85" fmla="*/ 95305 h 1733"/>
              <a:gd name="T86" fmla="*/ 549028 w 7397"/>
              <a:gd name="T87" fmla="*/ 77630 h 1733"/>
              <a:gd name="T88" fmla="*/ 570454 w 7397"/>
              <a:gd name="T89" fmla="*/ 46952 h 1733"/>
              <a:gd name="T90" fmla="*/ 600764 w 7397"/>
              <a:gd name="T91" fmla="*/ 14638 h 1733"/>
              <a:gd name="T92" fmla="*/ 612575 w 7397"/>
              <a:gd name="T93" fmla="*/ 13003 h 1733"/>
              <a:gd name="T94" fmla="*/ 655322 w 7397"/>
              <a:gd name="T95" fmla="*/ 26629 h 1733"/>
              <a:gd name="T96" fmla="*/ 663788 w 7397"/>
              <a:gd name="T97" fmla="*/ 31535 h 1733"/>
              <a:gd name="T98" fmla="*/ 717928 w 7397"/>
              <a:gd name="T99" fmla="*/ 53181 h 1733"/>
              <a:gd name="T100" fmla="*/ 723885 w 7397"/>
              <a:gd name="T101" fmla="*/ 53492 h 1733"/>
              <a:gd name="T102" fmla="*/ 762661 w 7397"/>
              <a:gd name="T103" fmla="*/ 39866 h 1733"/>
              <a:gd name="T104" fmla="*/ 769141 w 7397"/>
              <a:gd name="T105" fmla="*/ 15573 h 1733"/>
              <a:gd name="T106" fmla="*/ 760884 w 7397"/>
              <a:gd name="T107" fmla="*/ 11212 h 1733"/>
              <a:gd name="T108" fmla="*/ 757958 w 7397"/>
              <a:gd name="T109" fmla="*/ 11602 h 1733"/>
              <a:gd name="T110" fmla="*/ 752628 w 7397"/>
              <a:gd name="T111" fmla="*/ 19933 h 1733"/>
              <a:gd name="T112" fmla="*/ 748970 w 7397"/>
              <a:gd name="T113" fmla="*/ 31612 h 1733"/>
              <a:gd name="T114" fmla="*/ 723990 w 7397"/>
              <a:gd name="T115" fmla="*/ 40411 h 1733"/>
              <a:gd name="T116" fmla="*/ 720436 w 7397"/>
              <a:gd name="T117" fmla="*/ 40177 h 1733"/>
              <a:gd name="T118" fmla="*/ 674658 w 7397"/>
              <a:gd name="T119" fmla="*/ 21335 h 1733"/>
              <a:gd name="T120" fmla="*/ 665983 w 7397"/>
              <a:gd name="T121" fmla="*/ 16273 h 1733"/>
              <a:gd name="T122" fmla="*/ 6124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4" name="Google Shape;95;p3"/>
          <p:cNvGrpSpPr>
            <a:grpSpLocks/>
          </p:cNvGrpSpPr>
          <p:nvPr/>
        </p:nvGrpSpPr>
        <p:grpSpPr bwMode="auto">
          <a:xfrm rot="-5400000">
            <a:off x="1814778" y="655374"/>
            <a:ext cx="296863" cy="268817"/>
            <a:chOff x="1640475" y="1197075"/>
            <a:chExt cx="55475" cy="50250"/>
          </a:xfrm>
        </p:grpSpPr>
        <p:sp>
          <p:nvSpPr>
            <p:cNvPr id="25" name="Google Shape;96;p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97;p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98;p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849000" y="1333800"/>
            <a:ext cx="4494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967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40553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7127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4"/>
          <p:cNvSpPr>
            <a:spLocks/>
          </p:cNvSpPr>
          <p:nvPr/>
        </p:nvSpPr>
        <p:spPr bwMode="auto">
          <a:xfrm>
            <a:off x="-548217" y="-193675"/>
            <a:ext cx="5598584" cy="1508125"/>
          </a:xfrm>
          <a:custGeom>
            <a:avLst/>
            <a:gdLst>
              <a:gd name="T0" fmla="*/ 4183397 w 25668"/>
              <a:gd name="T1" fmla="*/ 0 h 6921"/>
              <a:gd name="T2" fmla="*/ 3694437 w 25668"/>
              <a:gd name="T3" fmla="*/ 218 h 6921"/>
              <a:gd name="T4" fmla="*/ 3675298 w 25668"/>
              <a:gd name="T5" fmla="*/ 218 h 6921"/>
              <a:gd name="T6" fmla="*/ 0 w 25668"/>
              <a:gd name="T7" fmla="*/ 654 h 6921"/>
              <a:gd name="T8" fmla="*/ 164 w 25668"/>
              <a:gd name="T9" fmla="*/ 289815 h 6921"/>
              <a:gd name="T10" fmla="*/ 164 w 25668"/>
              <a:gd name="T11" fmla="*/ 565683 h 6921"/>
              <a:gd name="T12" fmla="*/ 327 w 25668"/>
              <a:gd name="T13" fmla="*/ 814313 h 6921"/>
              <a:gd name="T14" fmla="*/ 327 w 25668"/>
              <a:gd name="T15" fmla="*/ 1089964 h 6921"/>
              <a:gd name="T16" fmla="*/ 491 w 25668"/>
              <a:gd name="T17" fmla="*/ 1338812 h 6921"/>
              <a:gd name="T18" fmla="*/ 491 w 25668"/>
              <a:gd name="T19" fmla="*/ 1367140 h 6921"/>
              <a:gd name="T20" fmla="*/ 223459 w 25668"/>
              <a:gd name="T21" fmla="*/ 1352105 h 6921"/>
              <a:gd name="T22" fmla="*/ 316703 w 25668"/>
              <a:gd name="T23" fmla="*/ 1338812 h 6921"/>
              <a:gd name="T24" fmla="*/ 546706 w 25668"/>
              <a:gd name="T25" fmla="*/ 1292616 h 6921"/>
              <a:gd name="T26" fmla="*/ 1051043 w 25668"/>
              <a:gd name="T27" fmla="*/ 1209812 h 6921"/>
              <a:gd name="T28" fmla="*/ 1191891 w 25668"/>
              <a:gd name="T29" fmla="*/ 1221361 h 6921"/>
              <a:gd name="T30" fmla="*/ 1516938 w 25668"/>
              <a:gd name="T31" fmla="*/ 1338594 h 6921"/>
              <a:gd name="T32" fmla="*/ 1545238 w 25668"/>
              <a:gd name="T33" fmla="*/ 1351887 h 6921"/>
              <a:gd name="T34" fmla="*/ 1666128 w 25668"/>
              <a:gd name="T35" fmla="*/ 1406581 h 6921"/>
              <a:gd name="T36" fmla="*/ 2153125 w 25668"/>
              <a:gd name="T37" fmla="*/ 1508125 h 6921"/>
              <a:gd name="T38" fmla="*/ 2188296 w 25668"/>
              <a:gd name="T39" fmla="*/ 1507471 h 6921"/>
              <a:gd name="T40" fmla="*/ 2658280 w 25668"/>
              <a:gd name="T41" fmla="*/ 1351887 h 6921"/>
              <a:gd name="T42" fmla="*/ 2667114 w 25668"/>
              <a:gd name="T43" fmla="*/ 1344042 h 6921"/>
              <a:gd name="T44" fmla="*/ 2673167 w 25668"/>
              <a:gd name="T45" fmla="*/ 1338376 h 6921"/>
              <a:gd name="T46" fmla="*/ 2827102 w 25668"/>
              <a:gd name="T47" fmla="*/ 1089528 h 6921"/>
              <a:gd name="T48" fmla="*/ 2832664 w 25668"/>
              <a:gd name="T49" fmla="*/ 1076236 h 6921"/>
              <a:gd name="T50" fmla="*/ 2973184 w 25668"/>
              <a:gd name="T51" fmla="*/ 827388 h 6921"/>
              <a:gd name="T52" fmla="*/ 2986599 w 25668"/>
              <a:gd name="T53" fmla="*/ 813878 h 6921"/>
              <a:gd name="T54" fmla="*/ 3082624 w 25668"/>
              <a:gd name="T55" fmla="*/ 745237 h 6921"/>
              <a:gd name="T56" fmla="*/ 3658285 w 25668"/>
              <a:gd name="T57" fmla="*/ 623210 h 6921"/>
              <a:gd name="T58" fmla="*/ 3675461 w 25668"/>
              <a:gd name="T59" fmla="*/ 619070 h 6921"/>
              <a:gd name="T60" fmla="*/ 3694601 w 25668"/>
              <a:gd name="T61" fmla="*/ 614276 h 6921"/>
              <a:gd name="T62" fmla="*/ 3832341 w 25668"/>
              <a:gd name="T63" fmla="*/ 564811 h 6921"/>
              <a:gd name="T64" fmla="*/ 3860641 w 25668"/>
              <a:gd name="T65" fmla="*/ 551519 h 6921"/>
              <a:gd name="T66" fmla="*/ 4140701 w 25668"/>
              <a:gd name="T67" fmla="*/ 302671 h 6921"/>
              <a:gd name="T68" fmla="*/ 4148063 w 25668"/>
              <a:gd name="T69" fmla="*/ 288943 h 6921"/>
              <a:gd name="T70" fmla="*/ 4178490 w 25668"/>
              <a:gd name="T71" fmla="*/ 213112 h 6921"/>
              <a:gd name="T72" fmla="*/ 4183397 w 25668"/>
              <a:gd name="T73" fmla="*/ 0 h 69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101;p4"/>
          <p:cNvSpPr>
            <a:spLocks/>
          </p:cNvSpPr>
          <p:nvPr/>
        </p:nvSpPr>
        <p:spPr bwMode="auto">
          <a:xfrm rot="14847216">
            <a:off x="2735792" y="288397"/>
            <a:ext cx="1593850" cy="1452033"/>
          </a:xfrm>
          <a:custGeom>
            <a:avLst/>
            <a:gdLst>
              <a:gd name="T0" fmla="*/ 1454849 w 17601"/>
              <a:gd name="T1" fmla="*/ 6385 h 16033"/>
              <a:gd name="T2" fmla="*/ 1465625 w 17601"/>
              <a:gd name="T3" fmla="*/ 9441 h 16033"/>
              <a:gd name="T4" fmla="*/ 1458562 w 17601"/>
              <a:gd name="T5" fmla="*/ 0 h 16033"/>
              <a:gd name="T6" fmla="*/ 1502028 w 17601"/>
              <a:gd name="T7" fmla="*/ 49924 h 16033"/>
              <a:gd name="T8" fmla="*/ 1543321 w 17601"/>
              <a:gd name="T9" fmla="*/ 96860 h 16033"/>
              <a:gd name="T10" fmla="*/ 1506103 w 17601"/>
              <a:gd name="T11" fmla="*/ 44083 h 16033"/>
              <a:gd name="T12" fmla="*/ 1561884 w 17601"/>
              <a:gd name="T13" fmla="*/ 143659 h 16033"/>
              <a:gd name="T14" fmla="*/ 1583436 w 17601"/>
              <a:gd name="T15" fmla="*/ 197591 h 16033"/>
              <a:gd name="T16" fmla="*/ 1566774 w 17601"/>
              <a:gd name="T17" fmla="*/ 138769 h 16033"/>
              <a:gd name="T18" fmla="*/ 1583708 w 17601"/>
              <a:gd name="T19" fmla="*/ 251387 h 16033"/>
              <a:gd name="T20" fmla="*/ 1584523 w 17601"/>
              <a:gd name="T21" fmla="*/ 302669 h 16033"/>
              <a:gd name="T22" fmla="*/ 1593759 w 17601"/>
              <a:gd name="T23" fmla="*/ 246292 h 16033"/>
              <a:gd name="T24" fmla="*/ 1569762 w 17601"/>
              <a:gd name="T25" fmla="*/ 346616 h 16033"/>
              <a:gd name="T26" fmla="*/ 1539698 w 17601"/>
              <a:gd name="T27" fmla="*/ 397831 h 16033"/>
              <a:gd name="T28" fmla="*/ 1548663 w 17601"/>
              <a:gd name="T29" fmla="*/ 401159 h 16033"/>
              <a:gd name="T30" fmla="*/ 1571121 w 17601"/>
              <a:gd name="T31" fmla="*/ 346820 h 16033"/>
              <a:gd name="T32" fmla="*/ 1504473 w 17601"/>
              <a:gd name="T33" fmla="*/ 442728 h 16033"/>
              <a:gd name="T34" fmla="*/ 1464357 w 17601"/>
              <a:gd name="T35" fmla="*/ 489596 h 16033"/>
              <a:gd name="T36" fmla="*/ 1511445 w 17601"/>
              <a:gd name="T37" fmla="*/ 441777 h 16033"/>
              <a:gd name="T38" fmla="*/ 1409572 w 17601"/>
              <a:gd name="T39" fmla="*/ 518532 h 16033"/>
              <a:gd name="T40" fmla="*/ 1354877 w 17601"/>
              <a:gd name="T41" fmla="*/ 555211 h 16033"/>
              <a:gd name="T42" fmla="*/ 1416635 w 17601"/>
              <a:gd name="T43" fmla="*/ 519143 h 16033"/>
              <a:gd name="T44" fmla="*/ 1290130 w 17601"/>
              <a:gd name="T45" fmla="*/ 571376 h 16033"/>
              <a:gd name="T46" fmla="*/ 1225203 w 17601"/>
              <a:gd name="T47" fmla="*/ 594946 h 16033"/>
              <a:gd name="T48" fmla="*/ 1296650 w 17601"/>
              <a:gd name="T49" fmla="*/ 573414 h 16033"/>
              <a:gd name="T50" fmla="*/ 1155566 w 17601"/>
              <a:gd name="T51" fmla="*/ 596033 h 16033"/>
              <a:gd name="T52" fmla="*/ 1080678 w 17601"/>
              <a:gd name="T53" fmla="*/ 601671 h 16033"/>
              <a:gd name="T54" fmla="*/ 1153574 w 17601"/>
              <a:gd name="T55" fmla="*/ 603708 h 16033"/>
              <a:gd name="T56" fmla="*/ 1156200 w 17601"/>
              <a:gd name="T57" fmla="*/ 596033 h 16033"/>
              <a:gd name="T58" fmla="*/ 944846 w 17601"/>
              <a:gd name="T59" fmla="*/ 607987 h 16033"/>
              <a:gd name="T60" fmla="*/ 947562 w 17601"/>
              <a:gd name="T61" fmla="*/ 615255 h 16033"/>
              <a:gd name="T62" fmla="*/ 1015659 w 17601"/>
              <a:gd name="T63" fmla="*/ 599429 h 16033"/>
              <a:gd name="T64" fmla="*/ 831653 w 17601"/>
              <a:gd name="T65" fmla="*/ 670885 h 16033"/>
              <a:gd name="T66" fmla="*/ 840074 w 17601"/>
              <a:gd name="T67" fmla="*/ 674893 h 16033"/>
              <a:gd name="T68" fmla="*/ 883359 w 17601"/>
              <a:gd name="T69" fmla="*/ 630742 h 16033"/>
              <a:gd name="T70" fmla="*/ 781123 w 17601"/>
              <a:gd name="T71" fmla="*/ 770054 h 16033"/>
              <a:gd name="T72" fmla="*/ 790903 w 17601"/>
              <a:gd name="T73" fmla="*/ 771820 h 16033"/>
              <a:gd name="T74" fmla="*/ 805573 w 17601"/>
              <a:gd name="T75" fmla="*/ 716530 h 16033"/>
              <a:gd name="T76" fmla="*/ 747980 w 17601"/>
              <a:gd name="T77" fmla="*/ 872280 h 16033"/>
              <a:gd name="T78" fmla="*/ 757670 w 17601"/>
              <a:gd name="T79" fmla="*/ 874521 h 16033"/>
              <a:gd name="T80" fmla="*/ 770438 w 17601"/>
              <a:gd name="T81" fmla="*/ 818552 h 16033"/>
              <a:gd name="T82" fmla="*/ 996 w 17601"/>
              <a:gd name="T83" fmla="*/ 891910 h 16033"/>
              <a:gd name="T84" fmla="*/ 38214 w 17601"/>
              <a:gd name="T85" fmla="*/ 941426 h 16033"/>
              <a:gd name="T86" fmla="*/ 5614 w 17601"/>
              <a:gd name="T87" fmla="*/ 886815 h 16033"/>
              <a:gd name="T88" fmla="*/ 685498 w 17601"/>
              <a:gd name="T89" fmla="*/ 964588 h 16033"/>
              <a:gd name="T90" fmla="*/ 693466 w 17601"/>
              <a:gd name="T91" fmla="*/ 969139 h 16033"/>
              <a:gd name="T92" fmla="*/ 727062 w 17601"/>
              <a:gd name="T93" fmla="*/ 918604 h 16033"/>
              <a:gd name="T94" fmla="*/ 73077 w 17601"/>
              <a:gd name="T95" fmla="*/ 983335 h 16033"/>
              <a:gd name="T96" fmla="*/ 131395 w 17601"/>
              <a:gd name="T97" fmla="*/ 1019675 h 16033"/>
              <a:gd name="T98" fmla="*/ 76881 w 17601"/>
              <a:gd name="T99" fmla="*/ 977018 h 16033"/>
              <a:gd name="T100" fmla="*/ 583443 w 17601"/>
              <a:gd name="T101" fmla="*/ 1034414 h 16033"/>
              <a:gd name="T102" fmla="*/ 588785 w 17601"/>
              <a:gd name="T103" fmla="*/ 1040799 h 16033"/>
              <a:gd name="T104" fmla="*/ 641850 w 17601"/>
              <a:gd name="T105" fmla="*/ 1001811 h 16033"/>
              <a:gd name="T106" fmla="*/ 183192 w 17601"/>
              <a:gd name="T107" fmla="*/ 1050240 h 16033"/>
              <a:gd name="T108" fmla="*/ 254277 w 17601"/>
              <a:gd name="T109" fmla="*/ 1069938 h 16033"/>
              <a:gd name="T110" fmla="*/ 185546 w 17601"/>
              <a:gd name="T111" fmla="*/ 1043108 h 16033"/>
              <a:gd name="T112" fmla="*/ 456033 w 17601"/>
              <a:gd name="T113" fmla="*/ 1074489 h 16033"/>
              <a:gd name="T114" fmla="*/ 458296 w 17601"/>
              <a:gd name="T115" fmla="*/ 1081893 h 16033"/>
              <a:gd name="T116" fmla="*/ 523948 w 17601"/>
              <a:gd name="T117" fmla="*/ 1058323 h 16033"/>
              <a:gd name="T118" fmla="*/ 316760 w 17601"/>
              <a:gd name="T119" fmla="*/ 1085425 h 16033"/>
              <a:gd name="T120" fmla="*/ 387664 w 17601"/>
              <a:gd name="T121" fmla="*/ 1088821 h 16033"/>
              <a:gd name="T122" fmla="*/ 387392 w 17601"/>
              <a:gd name="T123" fmla="*/ 1081282 h 16033"/>
              <a:gd name="T124" fmla="*/ 318299 w 17601"/>
              <a:gd name="T125" fmla="*/ 1078021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102;p4"/>
          <p:cNvSpPr>
            <a:spLocks/>
          </p:cNvSpPr>
          <p:nvPr/>
        </p:nvSpPr>
        <p:spPr bwMode="auto">
          <a:xfrm>
            <a:off x="-764116" y="3814763"/>
            <a:ext cx="3570817" cy="3719512"/>
          </a:xfrm>
          <a:custGeom>
            <a:avLst/>
            <a:gdLst>
              <a:gd name="T0" fmla="*/ 953676 w 16369"/>
              <a:gd name="T1" fmla="*/ 218 h 17058"/>
              <a:gd name="T2" fmla="*/ 713335 w 16369"/>
              <a:gd name="T3" fmla="*/ 34670 h 17058"/>
              <a:gd name="T4" fmla="*/ 562487 w 16369"/>
              <a:gd name="T5" fmla="*/ 153072 h 17058"/>
              <a:gd name="T6" fmla="*/ 348323 w 16369"/>
              <a:gd name="T7" fmla="*/ 1104210 h 17058"/>
              <a:gd name="T8" fmla="*/ 184387 w 16369"/>
              <a:gd name="T9" fmla="*/ 2416658 h 17058"/>
              <a:gd name="T10" fmla="*/ 5726 w 16369"/>
              <a:gd name="T11" fmla="*/ 3132301 h 17058"/>
              <a:gd name="T12" fmla="*/ 23560 w 16369"/>
              <a:gd name="T13" fmla="*/ 3175911 h 17058"/>
              <a:gd name="T14" fmla="*/ 1488513 w 16369"/>
              <a:gd name="T15" fmla="*/ 3540056 h 17058"/>
              <a:gd name="T16" fmla="*/ 1854833 w 16369"/>
              <a:gd name="T17" fmla="*/ 3631201 h 17058"/>
              <a:gd name="T18" fmla="*/ 2201193 w 16369"/>
              <a:gd name="T19" fmla="*/ 3713407 h 17058"/>
              <a:gd name="T20" fmla="*/ 2275308 w 16369"/>
              <a:gd name="T21" fmla="*/ 3719512 h 17058"/>
              <a:gd name="T22" fmla="*/ 2484073 w 16369"/>
              <a:gd name="T23" fmla="*/ 3640141 h 17058"/>
              <a:gd name="T24" fmla="*/ 2627558 w 16369"/>
              <a:gd name="T25" fmla="*/ 3344683 h 17058"/>
              <a:gd name="T26" fmla="*/ 2483909 w 16369"/>
              <a:gd name="T27" fmla="*/ 2561008 h 17058"/>
              <a:gd name="T28" fmla="*/ 2074724 w 16369"/>
              <a:gd name="T29" fmla="*/ 1984045 h 17058"/>
              <a:gd name="T30" fmla="*/ 1715439 w 16369"/>
              <a:gd name="T31" fmla="*/ 1430414 h 17058"/>
              <a:gd name="T32" fmla="*/ 1682717 w 16369"/>
              <a:gd name="T33" fmla="*/ 636709 h 17058"/>
              <a:gd name="T34" fmla="*/ 1335048 w 16369"/>
              <a:gd name="T35" fmla="*/ 112296 h 17058"/>
              <a:gd name="T36" fmla="*/ 953676 w 16369"/>
              <a:gd name="T37" fmla="*/ 218 h 170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103;p4"/>
          <p:cNvSpPr>
            <a:spLocks/>
          </p:cNvSpPr>
          <p:nvPr/>
        </p:nvSpPr>
        <p:spPr bwMode="auto">
          <a:xfrm>
            <a:off x="8792634" y="5548314"/>
            <a:ext cx="4044951" cy="1666875"/>
          </a:xfrm>
          <a:custGeom>
            <a:avLst/>
            <a:gdLst>
              <a:gd name="T0" fmla="*/ 1660268 w 18552"/>
              <a:gd name="T1" fmla="*/ 0 h 7647"/>
              <a:gd name="T2" fmla="*/ 1480554 w 18552"/>
              <a:gd name="T3" fmla="*/ 90679 h 7647"/>
              <a:gd name="T4" fmla="*/ 1239355 w 18552"/>
              <a:gd name="T5" fmla="*/ 399771 h 7647"/>
              <a:gd name="T6" fmla="*/ 960218 w 18552"/>
              <a:gd name="T7" fmla="*/ 652625 h 7647"/>
              <a:gd name="T8" fmla="*/ 650338 w 18552"/>
              <a:gd name="T9" fmla="*/ 758780 h 7647"/>
              <a:gd name="T10" fmla="*/ 626954 w 18552"/>
              <a:gd name="T11" fmla="*/ 759434 h 7647"/>
              <a:gd name="T12" fmla="*/ 493027 w 18552"/>
              <a:gd name="T13" fmla="*/ 740252 h 7647"/>
              <a:gd name="T14" fmla="*/ 323289 w 18552"/>
              <a:gd name="T15" fmla="*/ 674205 h 7647"/>
              <a:gd name="T16" fmla="*/ 273250 w 18552"/>
              <a:gd name="T17" fmla="*/ 667230 h 7647"/>
              <a:gd name="T18" fmla="*/ 165814 w 18552"/>
              <a:gd name="T19" fmla="*/ 711697 h 7647"/>
              <a:gd name="T20" fmla="*/ 64919 w 18552"/>
              <a:gd name="T21" fmla="*/ 878886 h 7647"/>
              <a:gd name="T22" fmla="*/ 12101 w 18552"/>
              <a:gd name="T23" fmla="*/ 1268630 h 7647"/>
              <a:gd name="T24" fmla="*/ 148644 w 18552"/>
              <a:gd name="T25" fmla="*/ 1595378 h 7647"/>
              <a:gd name="T26" fmla="*/ 367113 w 18552"/>
              <a:gd name="T27" fmla="*/ 1666875 h 7647"/>
              <a:gd name="T28" fmla="*/ 449039 w 18552"/>
              <a:gd name="T29" fmla="*/ 1662733 h 7647"/>
              <a:gd name="T30" fmla="*/ 1238701 w 18552"/>
              <a:gd name="T31" fmla="*/ 1589929 h 7647"/>
              <a:gd name="T32" fmla="*/ 2029343 w 18552"/>
              <a:gd name="T33" fmla="*/ 1517342 h 7647"/>
              <a:gd name="T34" fmla="*/ 2819822 w 18552"/>
              <a:gd name="T35" fmla="*/ 1444756 h 7647"/>
              <a:gd name="T36" fmla="*/ 3013272 w 18552"/>
              <a:gd name="T37" fmla="*/ 1426664 h 7647"/>
              <a:gd name="T38" fmla="*/ 3027172 w 18552"/>
              <a:gd name="T39" fmla="*/ 1386556 h 7647"/>
              <a:gd name="T40" fmla="*/ 2921862 w 18552"/>
              <a:gd name="T41" fmla="*/ 730225 h 7647"/>
              <a:gd name="T42" fmla="*/ 2921862 w 18552"/>
              <a:gd name="T43" fmla="*/ 730225 h 7647"/>
              <a:gd name="T44" fmla="*/ 2921862 w 18552"/>
              <a:gd name="T45" fmla="*/ 730225 h 7647"/>
              <a:gd name="T46" fmla="*/ 2923170 w 18552"/>
              <a:gd name="T47" fmla="*/ 676603 h 7647"/>
              <a:gd name="T48" fmla="*/ 2923334 w 18552"/>
              <a:gd name="T49" fmla="*/ 670063 h 7647"/>
              <a:gd name="T50" fmla="*/ 2907635 w 18552"/>
              <a:gd name="T51" fmla="*/ 645432 h 7647"/>
              <a:gd name="T52" fmla="*/ 2889975 w 18552"/>
              <a:gd name="T53" fmla="*/ 661998 h 7647"/>
              <a:gd name="T54" fmla="*/ 2651719 w 18552"/>
              <a:gd name="T55" fmla="*/ 549304 h 7647"/>
              <a:gd name="T56" fmla="*/ 2637002 w 18552"/>
              <a:gd name="T57" fmla="*/ 549958 h 7647"/>
              <a:gd name="T58" fmla="*/ 2567994 w 18552"/>
              <a:gd name="T59" fmla="*/ 571101 h 7647"/>
              <a:gd name="T60" fmla="*/ 2563088 w 18552"/>
              <a:gd name="T61" fmla="*/ 573717 h 7647"/>
              <a:gd name="T62" fmla="*/ 2383048 w 18552"/>
              <a:gd name="T63" fmla="*/ 713659 h 7647"/>
              <a:gd name="T64" fmla="*/ 2257951 w 18552"/>
              <a:gd name="T65" fmla="*/ 765973 h 7647"/>
              <a:gd name="T66" fmla="*/ 2249448 w 18552"/>
              <a:gd name="T67" fmla="*/ 765755 h 7647"/>
              <a:gd name="T68" fmla="*/ 2124188 w 18552"/>
              <a:gd name="T69" fmla="*/ 687937 h 7647"/>
              <a:gd name="T70" fmla="*/ 1952160 w 18552"/>
              <a:gd name="T71" fmla="*/ 335904 h 7647"/>
              <a:gd name="T72" fmla="*/ 1756584 w 18552"/>
              <a:gd name="T73" fmla="*/ 30299 h 7647"/>
              <a:gd name="T74" fmla="*/ 1660268 w 18552"/>
              <a:gd name="T75" fmla="*/ 0 h 76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104;p4"/>
          <p:cNvSpPr>
            <a:spLocks/>
          </p:cNvSpPr>
          <p:nvPr/>
        </p:nvSpPr>
        <p:spPr bwMode="auto">
          <a:xfrm>
            <a:off x="8036985" y="-495300"/>
            <a:ext cx="4836583" cy="3859213"/>
          </a:xfrm>
          <a:custGeom>
            <a:avLst/>
            <a:gdLst>
              <a:gd name="T0" fmla="*/ 1103163 w 22179"/>
              <a:gd name="T1" fmla="*/ 218 h 17694"/>
              <a:gd name="T2" fmla="*/ 458766 w 22179"/>
              <a:gd name="T3" fmla="*/ 309060 h 17694"/>
              <a:gd name="T4" fmla="*/ 58225 w 22179"/>
              <a:gd name="T5" fmla="*/ 1029472 h 17694"/>
              <a:gd name="T6" fmla="*/ 212128 w 22179"/>
              <a:gd name="T7" fmla="*/ 1848034 h 17694"/>
              <a:gd name="T8" fmla="*/ 629024 w 22179"/>
              <a:gd name="T9" fmla="*/ 2320675 h 17694"/>
              <a:gd name="T10" fmla="*/ 734352 w 22179"/>
              <a:gd name="T11" fmla="*/ 3184385 h 17694"/>
              <a:gd name="T12" fmla="*/ 966924 w 22179"/>
              <a:gd name="T13" fmla="*/ 3638923 h 17694"/>
              <a:gd name="T14" fmla="*/ 1337044 w 22179"/>
              <a:gd name="T15" fmla="*/ 3857250 h 17694"/>
              <a:gd name="T16" fmla="*/ 1376460 w 22179"/>
              <a:gd name="T17" fmla="*/ 3859213 h 17694"/>
              <a:gd name="T18" fmla="*/ 2125041 w 22179"/>
              <a:gd name="T19" fmla="*/ 3575890 h 17694"/>
              <a:gd name="T20" fmla="*/ 2208944 w 22179"/>
              <a:gd name="T21" fmla="*/ 3569783 h 17694"/>
              <a:gd name="T22" fmla="*/ 2822757 w 22179"/>
              <a:gd name="T23" fmla="*/ 3670113 h 17694"/>
              <a:gd name="T24" fmla="*/ 2870515 w 22179"/>
              <a:gd name="T25" fmla="*/ 3668150 h 17694"/>
              <a:gd name="T26" fmla="*/ 3513931 w 22179"/>
              <a:gd name="T27" fmla="*/ 3092779 h 17694"/>
              <a:gd name="T28" fmla="*/ 3572974 w 22179"/>
              <a:gd name="T29" fmla="*/ 2121106 h 17694"/>
              <a:gd name="T30" fmla="*/ 3395192 w 22179"/>
              <a:gd name="T31" fmla="*/ 1589793 h 17694"/>
              <a:gd name="T32" fmla="*/ 2544554 w 22179"/>
              <a:gd name="T33" fmla="*/ 1075493 h 17694"/>
              <a:gd name="T34" fmla="*/ 1717958 w 22179"/>
              <a:gd name="T35" fmla="*/ 522588 h 17694"/>
              <a:gd name="T36" fmla="*/ 1180851 w 22179"/>
              <a:gd name="T37" fmla="*/ 4580 h 17694"/>
              <a:gd name="T38" fmla="*/ 1103163 w 22179"/>
              <a:gd name="T39" fmla="*/ 218 h 17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" name="Google Shape;107;p4"/>
          <p:cNvGrpSpPr>
            <a:grpSpLocks/>
          </p:cNvGrpSpPr>
          <p:nvPr/>
        </p:nvGrpSpPr>
        <p:grpSpPr bwMode="auto">
          <a:xfrm rot="1800041">
            <a:off x="11554884" y="5475289"/>
            <a:ext cx="296333" cy="268287"/>
            <a:chOff x="1640475" y="1197075"/>
            <a:chExt cx="55475" cy="50250"/>
          </a:xfrm>
        </p:grpSpPr>
        <p:sp>
          <p:nvSpPr>
            <p:cNvPr id="10" name="Google Shape;108;p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109;p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10;p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oogle Shape;111;p4"/>
          <p:cNvGrpSpPr>
            <a:grpSpLocks/>
          </p:cNvGrpSpPr>
          <p:nvPr/>
        </p:nvGrpSpPr>
        <p:grpSpPr bwMode="auto">
          <a:xfrm rot="-9900030">
            <a:off x="889000" y="6167438"/>
            <a:ext cx="289984" cy="260350"/>
            <a:chOff x="1640475" y="1197075"/>
            <a:chExt cx="55475" cy="50250"/>
          </a:xfrm>
        </p:grpSpPr>
        <p:sp>
          <p:nvSpPr>
            <p:cNvPr id="14" name="Google Shape;112;p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13;p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14;p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oogle Shape;115;p4"/>
          <p:cNvGrpSpPr>
            <a:grpSpLocks/>
          </p:cNvGrpSpPr>
          <p:nvPr/>
        </p:nvGrpSpPr>
        <p:grpSpPr bwMode="auto">
          <a:xfrm rot="-5400000">
            <a:off x="11352213" y="3399368"/>
            <a:ext cx="327025" cy="294216"/>
            <a:chOff x="1640475" y="1197075"/>
            <a:chExt cx="55475" cy="50250"/>
          </a:xfrm>
        </p:grpSpPr>
        <p:sp>
          <p:nvSpPr>
            <p:cNvPr id="18" name="Google Shape;116;p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17;p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118;p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Google Shape;119;p4"/>
          <p:cNvSpPr>
            <a:spLocks/>
          </p:cNvSpPr>
          <p:nvPr/>
        </p:nvSpPr>
        <p:spPr bwMode="auto">
          <a:xfrm rot="912813">
            <a:off x="11163300" y="304800"/>
            <a:ext cx="704851" cy="166688"/>
          </a:xfrm>
          <a:custGeom>
            <a:avLst/>
            <a:gdLst>
              <a:gd name="T0" fmla="*/ 418794 w 7397"/>
              <a:gd name="T1" fmla="*/ 0 h 1733"/>
              <a:gd name="T2" fmla="*/ 406359 w 7397"/>
              <a:gd name="T3" fmla="*/ 3078 h 1733"/>
              <a:gd name="T4" fmla="*/ 378916 w 7397"/>
              <a:gd name="T5" fmla="*/ 52228 h 1733"/>
              <a:gd name="T6" fmla="*/ 366337 w 7397"/>
              <a:gd name="T7" fmla="*/ 85508 h 1733"/>
              <a:gd name="T8" fmla="*/ 339538 w 7397"/>
              <a:gd name="T9" fmla="*/ 101667 h 1733"/>
              <a:gd name="T10" fmla="*/ 337679 w 7397"/>
              <a:gd name="T11" fmla="*/ 101667 h 1733"/>
              <a:gd name="T12" fmla="*/ 294442 w 7397"/>
              <a:gd name="T13" fmla="*/ 76852 h 1733"/>
              <a:gd name="T14" fmla="*/ 287438 w 7397"/>
              <a:gd name="T15" fmla="*/ 66656 h 1733"/>
              <a:gd name="T16" fmla="*/ 269858 w 7397"/>
              <a:gd name="T17" fmla="*/ 44245 h 1733"/>
              <a:gd name="T18" fmla="*/ 244773 w 7397"/>
              <a:gd name="T19" fmla="*/ 34530 h 1733"/>
              <a:gd name="T20" fmla="*/ 234124 w 7397"/>
              <a:gd name="T21" fmla="*/ 36069 h 1733"/>
              <a:gd name="T22" fmla="*/ 204037 w 7397"/>
              <a:gd name="T23" fmla="*/ 63290 h 1733"/>
              <a:gd name="T24" fmla="*/ 194603 w 7397"/>
              <a:gd name="T25" fmla="*/ 92530 h 1733"/>
              <a:gd name="T26" fmla="*/ 177594 w 7397"/>
              <a:gd name="T27" fmla="*/ 128214 h 1733"/>
              <a:gd name="T28" fmla="*/ 170591 w 7397"/>
              <a:gd name="T29" fmla="*/ 130138 h 1733"/>
              <a:gd name="T30" fmla="*/ 139145 w 7397"/>
              <a:gd name="T31" fmla="*/ 105034 h 1733"/>
              <a:gd name="T32" fmla="*/ 94622 w 7397"/>
              <a:gd name="T33" fmla="*/ 67906 h 1733"/>
              <a:gd name="T34" fmla="*/ 91191 w 7397"/>
              <a:gd name="T35" fmla="*/ 68195 h 1733"/>
              <a:gd name="T36" fmla="*/ 52028 w 7397"/>
              <a:gd name="T37" fmla="*/ 119461 h 1733"/>
              <a:gd name="T38" fmla="*/ 38306 w 7397"/>
              <a:gd name="T39" fmla="*/ 150144 h 1733"/>
              <a:gd name="T40" fmla="*/ 34733 w 7397"/>
              <a:gd name="T41" fmla="*/ 150529 h 1733"/>
              <a:gd name="T42" fmla="*/ 11935 w 7397"/>
              <a:gd name="T43" fmla="*/ 133793 h 1733"/>
              <a:gd name="T44" fmla="*/ 6861 w 7397"/>
              <a:gd name="T45" fmla="*/ 130042 h 1733"/>
              <a:gd name="T46" fmla="*/ 3716 w 7397"/>
              <a:gd name="T47" fmla="*/ 131292 h 1733"/>
              <a:gd name="T48" fmla="*/ 1787 w 7397"/>
              <a:gd name="T49" fmla="*/ 142353 h 1733"/>
              <a:gd name="T50" fmla="*/ 34947 w 7397"/>
              <a:gd name="T51" fmla="*/ 166592 h 1733"/>
              <a:gd name="T52" fmla="*/ 42808 w 7397"/>
              <a:gd name="T53" fmla="*/ 165438 h 1733"/>
              <a:gd name="T54" fmla="*/ 45882 w 7397"/>
              <a:gd name="T55" fmla="*/ 162937 h 1733"/>
              <a:gd name="T56" fmla="*/ 62605 w 7397"/>
              <a:gd name="T57" fmla="*/ 126771 h 1733"/>
              <a:gd name="T58" fmla="*/ 92406 w 7397"/>
              <a:gd name="T59" fmla="*/ 84162 h 1733"/>
              <a:gd name="T60" fmla="*/ 94479 w 7397"/>
              <a:gd name="T61" fmla="*/ 84065 h 1733"/>
              <a:gd name="T62" fmla="*/ 130498 w 7397"/>
              <a:gd name="T63" fmla="*/ 116287 h 1733"/>
              <a:gd name="T64" fmla="*/ 170662 w 7397"/>
              <a:gd name="T65" fmla="*/ 146201 h 1733"/>
              <a:gd name="T66" fmla="*/ 182311 w 7397"/>
              <a:gd name="T67" fmla="*/ 142930 h 1733"/>
              <a:gd name="T68" fmla="*/ 205967 w 7397"/>
              <a:gd name="T69" fmla="*/ 97724 h 1733"/>
              <a:gd name="T70" fmla="*/ 214114 w 7397"/>
              <a:gd name="T71" fmla="*/ 72042 h 1733"/>
              <a:gd name="T72" fmla="*/ 236626 w 7397"/>
              <a:gd name="T73" fmla="*/ 51940 h 1733"/>
              <a:gd name="T74" fmla="*/ 244916 w 7397"/>
              <a:gd name="T75" fmla="*/ 50689 h 1733"/>
              <a:gd name="T76" fmla="*/ 263283 w 7397"/>
              <a:gd name="T77" fmla="*/ 57807 h 1733"/>
              <a:gd name="T78" fmla="*/ 278434 w 7397"/>
              <a:gd name="T79" fmla="*/ 77332 h 1733"/>
              <a:gd name="T80" fmla="*/ 285866 w 7397"/>
              <a:gd name="T81" fmla="*/ 88298 h 1733"/>
              <a:gd name="T82" fmla="*/ 337322 w 7397"/>
              <a:gd name="T83" fmla="*/ 117730 h 1733"/>
              <a:gd name="T84" fmla="*/ 339966 w 7397"/>
              <a:gd name="T85" fmla="*/ 117730 h 1733"/>
              <a:gd name="T86" fmla="*/ 375414 w 7397"/>
              <a:gd name="T87" fmla="*/ 95896 h 1733"/>
              <a:gd name="T88" fmla="*/ 390064 w 7397"/>
              <a:gd name="T89" fmla="*/ 57999 h 1733"/>
              <a:gd name="T90" fmla="*/ 410790 w 7397"/>
              <a:gd name="T91" fmla="*/ 18083 h 1733"/>
              <a:gd name="T92" fmla="*/ 418865 w 7397"/>
              <a:gd name="T93" fmla="*/ 16063 h 1733"/>
              <a:gd name="T94" fmla="*/ 448095 w 7397"/>
              <a:gd name="T95" fmla="*/ 32895 h 1733"/>
              <a:gd name="T96" fmla="*/ 453884 w 7397"/>
              <a:gd name="T97" fmla="*/ 38955 h 1733"/>
              <a:gd name="T98" fmla="*/ 490904 w 7397"/>
              <a:gd name="T99" fmla="*/ 65694 h 1733"/>
              <a:gd name="T100" fmla="*/ 494977 w 7397"/>
              <a:gd name="T101" fmla="*/ 66079 h 1733"/>
              <a:gd name="T102" fmla="*/ 521491 w 7397"/>
              <a:gd name="T103" fmla="*/ 49247 h 1733"/>
              <a:gd name="T104" fmla="*/ 525922 w 7397"/>
              <a:gd name="T105" fmla="*/ 19237 h 1733"/>
              <a:gd name="T106" fmla="*/ 520276 w 7397"/>
              <a:gd name="T107" fmla="*/ 13851 h 1733"/>
              <a:gd name="T108" fmla="*/ 518275 w 7397"/>
              <a:gd name="T109" fmla="*/ 14332 h 1733"/>
              <a:gd name="T110" fmla="*/ 514631 w 7397"/>
              <a:gd name="T111" fmla="*/ 24623 h 1733"/>
              <a:gd name="T112" fmla="*/ 512129 w 7397"/>
              <a:gd name="T113" fmla="*/ 39051 h 1733"/>
              <a:gd name="T114" fmla="*/ 495049 w 7397"/>
              <a:gd name="T115" fmla="*/ 49920 h 1733"/>
              <a:gd name="T116" fmla="*/ 492619 w 7397"/>
              <a:gd name="T117" fmla="*/ 49631 h 1733"/>
              <a:gd name="T118" fmla="*/ 461317 w 7397"/>
              <a:gd name="T119" fmla="*/ 26355 h 1733"/>
              <a:gd name="T120" fmla="*/ 455385 w 7397"/>
              <a:gd name="T121" fmla="*/ 20103 h 1733"/>
              <a:gd name="T122" fmla="*/ 418794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2" name="Google Shape;120;p4"/>
          <p:cNvGrpSpPr>
            <a:grpSpLocks/>
          </p:cNvGrpSpPr>
          <p:nvPr/>
        </p:nvGrpSpPr>
        <p:grpSpPr bwMode="auto">
          <a:xfrm rot="-5400000">
            <a:off x="417778" y="1309424"/>
            <a:ext cx="296863" cy="268817"/>
            <a:chOff x="1640475" y="1197075"/>
            <a:chExt cx="55475" cy="50250"/>
          </a:xfrm>
        </p:grpSpPr>
        <p:sp>
          <p:nvSpPr>
            <p:cNvPr id="23" name="Google Shape;121;p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122;p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123;p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Google Shape;124;p4"/>
          <p:cNvSpPr>
            <a:spLocks/>
          </p:cNvSpPr>
          <p:nvPr/>
        </p:nvSpPr>
        <p:spPr bwMode="auto">
          <a:xfrm>
            <a:off x="11381317" y="5911851"/>
            <a:ext cx="812800" cy="1273175"/>
          </a:xfrm>
          <a:custGeom>
            <a:avLst/>
            <a:gdLst>
              <a:gd name="T0" fmla="*/ 579126 w 14343"/>
              <a:gd name="T1" fmla="*/ 13540 h 22473"/>
              <a:gd name="T2" fmla="*/ 546400 w 14343"/>
              <a:gd name="T3" fmla="*/ 13200 h 22473"/>
              <a:gd name="T4" fmla="*/ 514099 w 14343"/>
              <a:gd name="T5" fmla="*/ 26174 h 22473"/>
              <a:gd name="T6" fmla="*/ 480905 w 14343"/>
              <a:gd name="T7" fmla="*/ 31216 h 22473"/>
              <a:gd name="T8" fmla="*/ 453152 w 14343"/>
              <a:gd name="T9" fmla="*/ 55690 h 22473"/>
              <a:gd name="T10" fmla="*/ 426206 w 14343"/>
              <a:gd name="T11" fmla="*/ 77502 h 22473"/>
              <a:gd name="T12" fmla="*/ 407080 w 14343"/>
              <a:gd name="T13" fmla="*/ 116366 h 22473"/>
              <a:gd name="T14" fmla="*/ 385872 w 14343"/>
              <a:gd name="T15" fmla="*/ 150755 h 22473"/>
              <a:gd name="T16" fmla="*/ 376011 w 14343"/>
              <a:gd name="T17" fmla="*/ 193302 h 22473"/>
              <a:gd name="T18" fmla="*/ 361901 w 14343"/>
              <a:gd name="T19" fmla="*/ 230013 h 22473"/>
              <a:gd name="T20" fmla="*/ 353698 w 14343"/>
              <a:gd name="T21" fmla="*/ 275903 h 22473"/>
              <a:gd name="T22" fmla="*/ 339758 w 14343"/>
              <a:gd name="T23" fmla="*/ 316410 h 22473"/>
              <a:gd name="T24" fmla="*/ 335210 w 14343"/>
              <a:gd name="T25" fmla="*/ 360543 h 22473"/>
              <a:gd name="T26" fmla="*/ 323564 w 14343"/>
              <a:gd name="T27" fmla="*/ 398784 h 22473"/>
              <a:gd name="T28" fmla="*/ 313194 w 14343"/>
              <a:gd name="T29" fmla="*/ 446940 h 22473"/>
              <a:gd name="T30" fmla="*/ 323564 w 14343"/>
              <a:gd name="T31" fmla="*/ 398784 h 22473"/>
              <a:gd name="T32" fmla="*/ 287098 w 14343"/>
              <a:gd name="T33" fmla="*/ 527954 h 22473"/>
              <a:gd name="T34" fmla="*/ 69065 w 14343"/>
              <a:gd name="T35" fmla="*/ 520363 h 22473"/>
              <a:gd name="T36" fmla="*/ 69150 w 14343"/>
              <a:gd name="T37" fmla="*/ 526651 h 22473"/>
              <a:gd name="T38" fmla="*/ 99411 w 14343"/>
              <a:gd name="T39" fmla="*/ 529201 h 22473"/>
              <a:gd name="T40" fmla="*/ 132137 w 14343"/>
              <a:gd name="T41" fmla="*/ 548350 h 22473"/>
              <a:gd name="T42" fmla="*/ 249017 w 14343"/>
              <a:gd name="T43" fmla="*/ 596279 h 22473"/>
              <a:gd name="T44" fmla="*/ 271755 w 14343"/>
              <a:gd name="T45" fmla="*/ 560190 h 22473"/>
              <a:gd name="T46" fmla="*/ 0 w 14343"/>
              <a:gd name="T47" fmla="*/ 592483 h 22473"/>
              <a:gd name="T48" fmla="*/ 4718 w 14343"/>
              <a:gd name="T49" fmla="*/ 592483 h 22473"/>
              <a:gd name="T50" fmla="*/ 153133 w 14343"/>
              <a:gd name="T51" fmla="*/ 579792 h 22473"/>
              <a:gd name="T52" fmla="*/ 168774 w 14343"/>
              <a:gd name="T53" fmla="*/ 625115 h 22473"/>
              <a:gd name="T54" fmla="*/ 226236 w 14343"/>
              <a:gd name="T55" fmla="*/ 627608 h 22473"/>
              <a:gd name="T56" fmla="*/ 202732 w 14343"/>
              <a:gd name="T57" fmla="*/ 659221 h 22473"/>
              <a:gd name="T58" fmla="*/ 18403 w 14343"/>
              <a:gd name="T59" fmla="*/ 636276 h 22473"/>
              <a:gd name="T60" fmla="*/ 43947 w 14343"/>
              <a:gd name="T61" fmla="*/ 670268 h 22473"/>
              <a:gd name="T62" fmla="*/ 18403 w 14343"/>
              <a:gd name="T63" fmla="*/ 636276 h 22473"/>
              <a:gd name="T64" fmla="*/ 107019 w 14343"/>
              <a:gd name="T65" fmla="*/ 693553 h 22473"/>
              <a:gd name="T66" fmla="*/ 175446 w 14343"/>
              <a:gd name="T67" fmla="*/ 661940 h 22473"/>
              <a:gd name="T68" fmla="*/ 171026 w 14343"/>
              <a:gd name="T69" fmla="*/ 672987 h 22473"/>
              <a:gd name="T70" fmla="*/ 172684 w 14343"/>
              <a:gd name="T71" fmla="*/ 678879 h 22473"/>
              <a:gd name="T72" fmla="*/ 175574 w 14343"/>
              <a:gd name="T73" fmla="*/ 712192 h 22473"/>
              <a:gd name="T74" fmla="*/ 169751 w 14343"/>
              <a:gd name="T75" fmla="*/ 749300 h 22473"/>
              <a:gd name="T76" fmla="*/ 161251 w 14343"/>
              <a:gd name="T77" fmla="*/ 795359 h 22473"/>
              <a:gd name="T78" fmla="*/ 142805 w 14343"/>
              <a:gd name="T79" fmla="*/ 832467 h 22473"/>
              <a:gd name="T80" fmla="*/ 146970 w 14343"/>
              <a:gd name="T81" fmla="*/ 835470 h 22473"/>
              <a:gd name="T82" fmla="*/ 88276 w 14343"/>
              <a:gd name="T83" fmla="*/ 942205 h 22473"/>
              <a:gd name="T84" fmla="*/ 111057 w 14343"/>
              <a:gd name="T85" fmla="*/ 906003 h 22473"/>
              <a:gd name="T86" fmla="*/ 52957 w 14343"/>
              <a:gd name="T87" fmla="*/ 1020557 h 22473"/>
              <a:gd name="T88" fmla="*/ 70510 w 14343"/>
              <a:gd name="T89" fmla="*/ 976480 h 22473"/>
              <a:gd name="T90" fmla="*/ 46072 w 14343"/>
              <a:gd name="T91" fmla="*/ 1106840 h 22473"/>
              <a:gd name="T92" fmla="*/ 44967 w 14343"/>
              <a:gd name="T93" fmla="*/ 1056702 h 22473"/>
              <a:gd name="T94" fmla="*/ 73273 w 14343"/>
              <a:gd name="T95" fmla="*/ 1184002 h 22473"/>
              <a:gd name="T96" fmla="*/ 57037 w 14343"/>
              <a:gd name="T97" fmla="*/ 1142022 h 22473"/>
              <a:gd name="T98" fmla="*/ 124870 w 14343"/>
              <a:gd name="T99" fmla="*/ 1240203 h 22473"/>
              <a:gd name="T100" fmla="*/ 99964 w 14343"/>
              <a:gd name="T101" fmla="*/ 1210629 h 22473"/>
              <a:gd name="T102" fmla="*/ 187857 w 14343"/>
              <a:gd name="T103" fmla="*/ 1269266 h 22473"/>
              <a:gd name="T104" fmla="*/ 156193 w 14343"/>
              <a:gd name="T105" fmla="*/ 1252100 h 22473"/>
              <a:gd name="T106" fmla="*/ 218756 w 14343"/>
              <a:gd name="T107" fmla="*/ 1270002 h 22473"/>
              <a:gd name="T108" fmla="*/ 254074 w 14343"/>
              <a:gd name="T109" fmla="*/ 1263204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Google Shape;125;p4"/>
          <p:cNvSpPr>
            <a:spLocks/>
          </p:cNvSpPr>
          <p:nvPr/>
        </p:nvSpPr>
        <p:spPr bwMode="auto">
          <a:xfrm rot="20949014">
            <a:off x="1974851" y="6261101"/>
            <a:ext cx="1369483" cy="320675"/>
          </a:xfrm>
          <a:custGeom>
            <a:avLst/>
            <a:gdLst>
              <a:gd name="T0" fmla="*/ 813692 w 7397"/>
              <a:gd name="T1" fmla="*/ 0 h 1733"/>
              <a:gd name="T2" fmla="*/ 789531 w 7397"/>
              <a:gd name="T3" fmla="*/ 5921 h 1733"/>
              <a:gd name="T4" fmla="*/ 736210 w 7397"/>
              <a:gd name="T5" fmla="*/ 100477 h 1733"/>
              <a:gd name="T6" fmla="*/ 711772 w 7397"/>
              <a:gd name="T7" fmla="*/ 164501 h 1733"/>
              <a:gd name="T8" fmla="*/ 659701 w 7397"/>
              <a:gd name="T9" fmla="*/ 195588 h 1733"/>
              <a:gd name="T10" fmla="*/ 656091 w 7397"/>
              <a:gd name="T11" fmla="*/ 195588 h 1733"/>
              <a:gd name="T12" fmla="*/ 572083 w 7397"/>
              <a:gd name="T13" fmla="*/ 147847 h 1733"/>
              <a:gd name="T14" fmla="*/ 558476 w 7397"/>
              <a:gd name="T15" fmla="*/ 128233 h 1733"/>
              <a:gd name="T16" fmla="*/ 524317 w 7397"/>
              <a:gd name="T17" fmla="*/ 85119 h 1733"/>
              <a:gd name="T18" fmla="*/ 475579 w 7397"/>
              <a:gd name="T19" fmla="*/ 66430 h 1733"/>
              <a:gd name="T20" fmla="*/ 454890 w 7397"/>
              <a:gd name="T21" fmla="*/ 69390 h 1733"/>
              <a:gd name="T22" fmla="*/ 396432 w 7397"/>
              <a:gd name="T23" fmla="*/ 121757 h 1733"/>
              <a:gd name="T24" fmla="*/ 378103 w 7397"/>
              <a:gd name="T25" fmla="*/ 178009 h 1733"/>
              <a:gd name="T26" fmla="*/ 345055 w 7397"/>
              <a:gd name="T27" fmla="*/ 246659 h 1733"/>
              <a:gd name="T28" fmla="*/ 331447 w 7397"/>
              <a:gd name="T29" fmla="*/ 250360 h 1733"/>
              <a:gd name="T30" fmla="*/ 270351 w 7397"/>
              <a:gd name="T31" fmla="*/ 202064 h 1733"/>
              <a:gd name="T32" fmla="*/ 183844 w 7397"/>
              <a:gd name="T33" fmla="*/ 130639 h 1733"/>
              <a:gd name="T34" fmla="*/ 177179 w 7397"/>
              <a:gd name="T35" fmla="*/ 131194 h 1733"/>
              <a:gd name="T36" fmla="*/ 101087 w 7397"/>
              <a:gd name="T37" fmla="*/ 229820 h 1733"/>
              <a:gd name="T38" fmla="*/ 74426 w 7397"/>
              <a:gd name="T39" fmla="*/ 288848 h 1733"/>
              <a:gd name="T40" fmla="*/ 67484 w 7397"/>
              <a:gd name="T41" fmla="*/ 289588 h 1733"/>
              <a:gd name="T42" fmla="*/ 23189 w 7397"/>
              <a:gd name="T43" fmla="*/ 257391 h 1733"/>
              <a:gd name="T44" fmla="*/ 13330 w 7397"/>
              <a:gd name="T45" fmla="*/ 250175 h 1733"/>
              <a:gd name="T46" fmla="*/ 7220 w 7397"/>
              <a:gd name="T47" fmla="*/ 252580 h 1733"/>
              <a:gd name="T48" fmla="*/ 3471 w 7397"/>
              <a:gd name="T49" fmla="*/ 273860 h 1733"/>
              <a:gd name="T50" fmla="*/ 67900 w 7397"/>
              <a:gd name="T51" fmla="*/ 320490 h 1733"/>
              <a:gd name="T52" fmla="*/ 83174 w 7397"/>
              <a:gd name="T53" fmla="*/ 318269 h 1733"/>
              <a:gd name="T54" fmla="*/ 89145 w 7397"/>
              <a:gd name="T55" fmla="*/ 313458 h 1733"/>
              <a:gd name="T56" fmla="*/ 121637 w 7397"/>
              <a:gd name="T57" fmla="*/ 243883 h 1733"/>
              <a:gd name="T58" fmla="*/ 179540 w 7397"/>
              <a:gd name="T59" fmla="*/ 161910 h 1733"/>
              <a:gd name="T60" fmla="*/ 183567 w 7397"/>
              <a:gd name="T61" fmla="*/ 161725 h 1733"/>
              <a:gd name="T62" fmla="*/ 253550 w 7397"/>
              <a:gd name="T63" fmla="*/ 223714 h 1733"/>
              <a:gd name="T64" fmla="*/ 331586 w 7397"/>
              <a:gd name="T65" fmla="*/ 281261 h 1733"/>
              <a:gd name="T66" fmla="*/ 354220 w 7397"/>
              <a:gd name="T67" fmla="*/ 274970 h 1733"/>
              <a:gd name="T68" fmla="*/ 400181 w 7397"/>
              <a:gd name="T69" fmla="*/ 188001 h 1733"/>
              <a:gd name="T70" fmla="*/ 416010 w 7397"/>
              <a:gd name="T71" fmla="*/ 138595 h 1733"/>
              <a:gd name="T72" fmla="*/ 459750 w 7397"/>
              <a:gd name="T73" fmla="*/ 99922 h 1733"/>
              <a:gd name="T74" fmla="*/ 475857 w 7397"/>
              <a:gd name="T75" fmla="*/ 97516 h 1733"/>
              <a:gd name="T76" fmla="*/ 511543 w 7397"/>
              <a:gd name="T77" fmla="*/ 111209 h 1733"/>
              <a:gd name="T78" fmla="*/ 540980 w 7397"/>
              <a:gd name="T79" fmla="*/ 148772 h 1733"/>
              <a:gd name="T80" fmla="*/ 555421 w 7397"/>
              <a:gd name="T81" fmla="*/ 169867 h 1733"/>
              <a:gd name="T82" fmla="*/ 655397 w 7397"/>
              <a:gd name="T83" fmla="*/ 226489 h 1733"/>
              <a:gd name="T84" fmla="*/ 660534 w 7397"/>
              <a:gd name="T85" fmla="*/ 226489 h 1733"/>
              <a:gd name="T86" fmla="*/ 729406 w 7397"/>
              <a:gd name="T87" fmla="*/ 184485 h 1733"/>
              <a:gd name="T88" fmla="*/ 757872 w 7397"/>
              <a:gd name="T89" fmla="*/ 111579 h 1733"/>
              <a:gd name="T90" fmla="*/ 798140 w 7397"/>
              <a:gd name="T91" fmla="*/ 34788 h 1733"/>
              <a:gd name="T92" fmla="*/ 813830 w 7397"/>
              <a:gd name="T93" fmla="*/ 30902 h 1733"/>
              <a:gd name="T94" fmla="*/ 870622 w 7397"/>
              <a:gd name="T95" fmla="*/ 63284 h 1733"/>
              <a:gd name="T96" fmla="*/ 881869 w 7397"/>
              <a:gd name="T97" fmla="*/ 74941 h 1733"/>
              <a:gd name="T98" fmla="*/ 953796 w 7397"/>
              <a:gd name="T99" fmla="*/ 126383 h 1733"/>
              <a:gd name="T100" fmla="*/ 961711 w 7397"/>
              <a:gd name="T101" fmla="*/ 127123 h 1733"/>
              <a:gd name="T102" fmla="*/ 1013226 w 7397"/>
              <a:gd name="T103" fmla="*/ 94741 h 1733"/>
              <a:gd name="T104" fmla="*/ 1021836 w 7397"/>
              <a:gd name="T105" fmla="*/ 37008 h 1733"/>
              <a:gd name="T106" fmla="*/ 1010866 w 7397"/>
              <a:gd name="T107" fmla="*/ 26646 h 1733"/>
              <a:gd name="T108" fmla="*/ 1006978 w 7397"/>
              <a:gd name="T109" fmla="*/ 27571 h 1733"/>
              <a:gd name="T110" fmla="*/ 999896 w 7397"/>
              <a:gd name="T111" fmla="*/ 47370 h 1733"/>
              <a:gd name="T112" fmla="*/ 995036 w 7397"/>
              <a:gd name="T113" fmla="*/ 75126 h 1733"/>
              <a:gd name="T114" fmla="*/ 961850 w 7397"/>
              <a:gd name="T115" fmla="*/ 96036 h 1733"/>
              <a:gd name="T116" fmla="*/ 957129 w 7397"/>
              <a:gd name="T117" fmla="*/ 95481 h 1733"/>
              <a:gd name="T118" fmla="*/ 896310 w 7397"/>
              <a:gd name="T119" fmla="*/ 50701 h 1733"/>
              <a:gd name="T120" fmla="*/ 884785 w 7397"/>
              <a:gd name="T121" fmla="*/ 38673 h 1733"/>
              <a:gd name="T122" fmla="*/ 813692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780367" y="897953"/>
            <a:ext cx="6631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950967" y="2085493"/>
            <a:ext cx="10290000" cy="405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26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;p5"/>
          <p:cNvSpPr>
            <a:spLocks/>
          </p:cNvSpPr>
          <p:nvPr/>
        </p:nvSpPr>
        <p:spPr bwMode="auto">
          <a:xfrm rot="10800000">
            <a:off x="-101600" y="-52388"/>
            <a:ext cx="4679951" cy="1517651"/>
          </a:xfrm>
          <a:custGeom>
            <a:avLst/>
            <a:gdLst>
              <a:gd name="T0" fmla="*/ 3273953 w 21862"/>
              <a:gd name="T1" fmla="*/ 0 h 7088"/>
              <a:gd name="T2" fmla="*/ 2961521 w 21862"/>
              <a:gd name="T3" fmla="*/ 93568 h 7088"/>
              <a:gd name="T4" fmla="*/ 2630947 w 21862"/>
              <a:gd name="T5" fmla="*/ 619436 h 7088"/>
              <a:gd name="T6" fmla="*/ 2208056 w 21862"/>
              <a:gd name="T7" fmla="*/ 1054305 h 7088"/>
              <a:gd name="T8" fmla="*/ 2127781 w 21862"/>
              <a:gd name="T9" fmla="*/ 1061799 h 7088"/>
              <a:gd name="T10" fmla="*/ 1791105 w 21862"/>
              <a:gd name="T11" fmla="*/ 984075 h 7088"/>
              <a:gd name="T12" fmla="*/ 1404499 w 21862"/>
              <a:gd name="T13" fmla="*/ 911704 h 7088"/>
              <a:gd name="T14" fmla="*/ 1090622 w 21862"/>
              <a:gd name="T15" fmla="*/ 1002061 h 7088"/>
              <a:gd name="T16" fmla="*/ 737410 w 21862"/>
              <a:gd name="T17" fmla="*/ 1329015 h 7088"/>
              <a:gd name="T18" fmla="*/ 725529 w 21862"/>
              <a:gd name="T19" fmla="*/ 1334154 h 7088"/>
              <a:gd name="T20" fmla="*/ 667892 w 21862"/>
              <a:gd name="T21" fmla="*/ 1351069 h 7088"/>
              <a:gd name="T22" fmla="*/ 615873 w 21862"/>
              <a:gd name="T23" fmla="*/ 1355566 h 7088"/>
              <a:gd name="T24" fmla="*/ 358992 w 21862"/>
              <a:gd name="T25" fmla="*/ 1320879 h 7088"/>
              <a:gd name="T26" fmla="*/ 343900 w 21862"/>
              <a:gd name="T27" fmla="*/ 1320451 h 7088"/>
              <a:gd name="T28" fmla="*/ 42546 w 21862"/>
              <a:gd name="T29" fmla="*/ 1457056 h 7088"/>
              <a:gd name="T30" fmla="*/ 161 w 21862"/>
              <a:gd name="T31" fmla="*/ 1517651 h 7088"/>
              <a:gd name="T32" fmla="*/ 3509963 w 21862"/>
              <a:gd name="T33" fmla="*/ 1517651 h 7088"/>
              <a:gd name="T34" fmla="*/ 3509963 w 21862"/>
              <a:gd name="T35" fmla="*/ 44964 h 7088"/>
              <a:gd name="T36" fmla="*/ 3273953 w 21862"/>
              <a:gd name="T37" fmla="*/ 0 h 70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128;p5"/>
          <p:cNvSpPr>
            <a:spLocks/>
          </p:cNvSpPr>
          <p:nvPr/>
        </p:nvSpPr>
        <p:spPr bwMode="auto">
          <a:xfrm rot="10800000">
            <a:off x="9431867" y="5702301"/>
            <a:ext cx="2815167" cy="1381125"/>
          </a:xfrm>
          <a:custGeom>
            <a:avLst/>
            <a:gdLst>
              <a:gd name="T0" fmla="*/ 292270 w 13155"/>
              <a:gd name="T1" fmla="*/ 0 h 6456"/>
              <a:gd name="T2" fmla="*/ 292270 w 13155"/>
              <a:gd name="T3" fmla="*/ 642 h 6456"/>
              <a:gd name="T4" fmla="*/ 0 w 13155"/>
              <a:gd name="T5" fmla="*/ 856 h 6456"/>
              <a:gd name="T6" fmla="*/ 0 w 13155"/>
              <a:gd name="T7" fmla="*/ 47492 h 6456"/>
              <a:gd name="T8" fmla="*/ 0 w 13155"/>
              <a:gd name="T9" fmla="*/ 264416 h 6456"/>
              <a:gd name="T10" fmla="*/ 0 w 13155"/>
              <a:gd name="T11" fmla="*/ 504444 h 6456"/>
              <a:gd name="T12" fmla="*/ 160 w 13155"/>
              <a:gd name="T13" fmla="*/ 720940 h 6456"/>
              <a:gd name="T14" fmla="*/ 160 w 13155"/>
              <a:gd name="T15" fmla="*/ 961183 h 6456"/>
              <a:gd name="T16" fmla="*/ 160 w 13155"/>
              <a:gd name="T17" fmla="*/ 1177465 h 6456"/>
              <a:gd name="T18" fmla="*/ 160 w 13155"/>
              <a:gd name="T19" fmla="*/ 1321653 h 6456"/>
              <a:gd name="T20" fmla="*/ 188908 w 13155"/>
              <a:gd name="T21" fmla="*/ 1381125 h 6456"/>
              <a:gd name="T22" fmla="*/ 278628 w 13155"/>
              <a:gd name="T23" fmla="*/ 1365936 h 6456"/>
              <a:gd name="T24" fmla="*/ 292431 w 13155"/>
              <a:gd name="T25" fmla="*/ 1360802 h 6456"/>
              <a:gd name="T26" fmla="*/ 302061 w 13155"/>
              <a:gd name="T27" fmla="*/ 1356737 h 6456"/>
              <a:gd name="T28" fmla="*/ 489524 w 13155"/>
              <a:gd name="T29" fmla="*/ 1189017 h 6456"/>
              <a:gd name="T30" fmla="*/ 497870 w 13155"/>
              <a:gd name="T31" fmla="*/ 1177251 h 6456"/>
              <a:gd name="T32" fmla="*/ 627233 w 13155"/>
              <a:gd name="T33" fmla="*/ 960541 h 6456"/>
              <a:gd name="T34" fmla="*/ 627394 w 13155"/>
              <a:gd name="T35" fmla="*/ 960327 h 6456"/>
              <a:gd name="T36" fmla="*/ 633814 w 13155"/>
              <a:gd name="T37" fmla="*/ 948989 h 6456"/>
              <a:gd name="T38" fmla="*/ 782437 w 13155"/>
              <a:gd name="T39" fmla="*/ 732493 h 6456"/>
              <a:gd name="T40" fmla="*/ 793190 w 13155"/>
              <a:gd name="T41" fmla="*/ 720726 h 6456"/>
              <a:gd name="T42" fmla="*/ 1002803 w 13155"/>
              <a:gd name="T43" fmla="*/ 604563 h 6456"/>
              <a:gd name="T44" fmla="*/ 1025754 w 13155"/>
              <a:gd name="T45" fmla="*/ 603493 h 6456"/>
              <a:gd name="T46" fmla="*/ 1316098 w 13155"/>
              <a:gd name="T47" fmla="*/ 720513 h 6456"/>
              <a:gd name="T48" fmla="*/ 1335840 w 13155"/>
              <a:gd name="T49" fmla="*/ 732279 h 6456"/>
              <a:gd name="T50" fmla="*/ 1364409 w 13155"/>
              <a:gd name="T51" fmla="*/ 748965 h 6456"/>
              <a:gd name="T52" fmla="*/ 1646568 w 13155"/>
              <a:gd name="T53" fmla="*/ 836034 h 6456"/>
              <a:gd name="T54" fmla="*/ 1755386 w 13155"/>
              <a:gd name="T55" fmla="*/ 818492 h 6456"/>
              <a:gd name="T56" fmla="*/ 1895503 w 13155"/>
              <a:gd name="T57" fmla="*/ 732279 h 6456"/>
              <a:gd name="T58" fmla="*/ 1907701 w 13155"/>
              <a:gd name="T59" fmla="*/ 720513 h 6456"/>
              <a:gd name="T60" fmla="*/ 1953122 w 13155"/>
              <a:gd name="T61" fmla="*/ 670453 h 6456"/>
              <a:gd name="T62" fmla="*/ 2051669 w 13155"/>
              <a:gd name="T63" fmla="*/ 503803 h 6456"/>
              <a:gd name="T64" fmla="*/ 2056645 w 13155"/>
              <a:gd name="T65" fmla="*/ 492036 h 6456"/>
              <a:gd name="T66" fmla="*/ 2108165 w 13155"/>
              <a:gd name="T67" fmla="*/ 275326 h 6456"/>
              <a:gd name="T68" fmla="*/ 2109128 w 13155"/>
              <a:gd name="T69" fmla="*/ 263560 h 6456"/>
              <a:gd name="T70" fmla="*/ 2110412 w 13155"/>
              <a:gd name="T71" fmla="*/ 183979 h 6456"/>
              <a:gd name="T72" fmla="*/ 2090992 w 13155"/>
              <a:gd name="T73" fmla="*/ 47492 h 6456"/>
              <a:gd name="T74" fmla="*/ 2088103 w 13155"/>
              <a:gd name="T75" fmla="*/ 35726 h 6456"/>
              <a:gd name="T76" fmla="*/ 2077831 w 13155"/>
              <a:gd name="T77" fmla="*/ 214 h 6456"/>
              <a:gd name="T78" fmla="*/ 301740 w 13155"/>
              <a:gd name="T79" fmla="*/ 642 h 6456"/>
              <a:gd name="T80" fmla="*/ 301740 w 13155"/>
              <a:gd name="T81" fmla="*/ 0 h 6456"/>
              <a:gd name="T82" fmla="*/ 292270 w 13155"/>
              <a:gd name="T83" fmla="*/ 0 h 64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lnTo>
                  <a:pt x="1821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129;p5"/>
          <p:cNvSpPr>
            <a:spLocks/>
          </p:cNvSpPr>
          <p:nvPr/>
        </p:nvSpPr>
        <p:spPr bwMode="auto">
          <a:xfrm rot="10800000">
            <a:off x="-429684" y="5214938"/>
            <a:ext cx="6174317" cy="2082800"/>
          </a:xfrm>
          <a:custGeom>
            <a:avLst/>
            <a:gdLst>
              <a:gd name="T0" fmla="*/ 151356 w 28851"/>
              <a:gd name="T1" fmla="*/ 0 h 9729"/>
              <a:gd name="T2" fmla="*/ 28730 w 28851"/>
              <a:gd name="T3" fmla="*/ 81351 h 9729"/>
              <a:gd name="T4" fmla="*/ 72388 w 28851"/>
              <a:gd name="T5" fmla="*/ 278948 h 9729"/>
              <a:gd name="T6" fmla="*/ 240597 w 28851"/>
              <a:gd name="T7" fmla="*/ 853972 h 9729"/>
              <a:gd name="T8" fmla="*/ 384571 w 28851"/>
              <a:gd name="T9" fmla="*/ 891650 h 9729"/>
              <a:gd name="T10" fmla="*/ 672196 w 28851"/>
              <a:gd name="T11" fmla="*/ 823786 h 9729"/>
              <a:gd name="T12" fmla="*/ 895941 w 28851"/>
              <a:gd name="T13" fmla="*/ 777758 h 9729"/>
              <a:gd name="T14" fmla="*/ 1099782 w 28851"/>
              <a:gd name="T15" fmla="*/ 871098 h 9729"/>
              <a:gd name="T16" fmla="*/ 1325292 w 28851"/>
              <a:gd name="T17" fmla="*/ 1391530 h 9729"/>
              <a:gd name="T18" fmla="*/ 1496230 w 28851"/>
              <a:gd name="T19" fmla="*/ 1562796 h 9729"/>
              <a:gd name="T20" fmla="*/ 1574236 w 28851"/>
              <a:gd name="T21" fmla="*/ 1576283 h 9729"/>
              <a:gd name="T22" fmla="*/ 1702319 w 28851"/>
              <a:gd name="T23" fmla="*/ 1548024 h 9729"/>
              <a:gd name="T24" fmla="*/ 2117707 w 28851"/>
              <a:gd name="T25" fmla="*/ 1323881 h 9729"/>
              <a:gd name="T26" fmla="*/ 2179180 w 28851"/>
              <a:gd name="T27" fmla="*/ 1314675 h 9729"/>
              <a:gd name="T28" fmla="*/ 2302769 w 28851"/>
              <a:gd name="T29" fmla="*/ 1364984 h 9729"/>
              <a:gd name="T30" fmla="*/ 2415123 w 28851"/>
              <a:gd name="T31" fmla="*/ 1610108 h 9729"/>
              <a:gd name="T32" fmla="*/ 2678512 w 28851"/>
              <a:gd name="T33" fmla="*/ 2078518 h 9729"/>
              <a:gd name="T34" fmla="*/ 2722330 w 28851"/>
              <a:gd name="T35" fmla="*/ 2082586 h 9729"/>
              <a:gd name="T36" fmla="*/ 3191969 w 28851"/>
              <a:gd name="T37" fmla="*/ 1705374 h 9729"/>
              <a:gd name="T38" fmla="*/ 3407848 w 28851"/>
              <a:gd name="T39" fmla="*/ 1613533 h 9729"/>
              <a:gd name="T40" fmla="*/ 3490348 w 28851"/>
              <a:gd name="T41" fmla="*/ 1625522 h 9729"/>
              <a:gd name="T42" fmla="*/ 3779899 w 28851"/>
              <a:gd name="T43" fmla="*/ 1818409 h 9729"/>
              <a:gd name="T44" fmla="*/ 4042968 w 28851"/>
              <a:gd name="T45" fmla="*/ 2026497 h 9729"/>
              <a:gd name="T46" fmla="*/ 4088551 w 28851"/>
              <a:gd name="T47" fmla="*/ 2031420 h 9729"/>
              <a:gd name="T48" fmla="*/ 4332198 w 28851"/>
              <a:gd name="T49" fmla="*/ 1907467 h 9729"/>
              <a:gd name="T50" fmla="*/ 4592217 w 28851"/>
              <a:gd name="T51" fmla="*/ 1347002 h 9729"/>
              <a:gd name="T52" fmla="*/ 4578413 w 28851"/>
              <a:gd name="T53" fmla="*/ 660228 h 9729"/>
              <a:gd name="T54" fmla="*/ 4251464 w 28851"/>
              <a:gd name="T55" fmla="*/ 55875 h 9729"/>
              <a:gd name="T56" fmla="*/ 4042807 w 28851"/>
              <a:gd name="T57" fmla="*/ 13701 h 9729"/>
              <a:gd name="T58" fmla="*/ 3938800 w 28851"/>
              <a:gd name="T59" fmla="*/ 18411 h 9729"/>
              <a:gd name="T60" fmla="*/ 3571243 w 28851"/>
              <a:gd name="T61" fmla="*/ 53092 h 9729"/>
              <a:gd name="T62" fmla="*/ 2834684 w 28851"/>
              <a:gd name="T63" fmla="*/ 134443 h 9729"/>
              <a:gd name="T64" fmla="*/ 1640525 w 28851"/>
              <a:gd name="T65" fmla="*/ 213225 h 9729"/>
              <a:gd name="T66" fmla="*/ 1365097 w 28851"/>
              <a:gd name="T67" fmla="*/ 207017 h 9729"/>
              <a:gd name="T68" fmla="*/ 636564 w 28851"/>
              <a:gd name="T69" fmla="*/ 118815 h 9729"/>
              <a:gd name="T70" fmla="*/ 275106 w 28851"/>
              <a:gd name="T71" fmla="*/ 24833 h 9729"/>
              <a:gd name="T72" fmla="*/ 151356 w 28851"/>
              <a:gd name="T73" fmla="*/ 0 h 97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130;p5"/>
          <p:cNvSpPr>
            <a:spLocks/>
          </p:cNvSpPr>
          <p:nvPr/>
        </p:nvSpPr>
        <p:spPr bwMode="auto">
          <a:xfrm rot="10800000">
            <a:off x="9652000" y="-377825"/>
            <a:ext cx="3132667" cy="4470400"/>
          </a:xfrm>
          <a:custGeom>
            <a:avLst/>
            <a:gdLst>
              <a:gd name="T0" fmla="*/ 512178 w 14638"/>
              <a:gd name="T1" fmla="*/ 214 h 20886"/>
              <a:gd name="T2" fmla="*/ 368363 w 14638"/>
              <a:gd name="T3" fmla="*/ 40881 h 20886"/>
              <a:gd name="T4" fmla="*/ 190201 w 14638"/>
              <a:gd name="T5" fmla="*/ 173157 h 20886"/>
              <a:gd name="T6" fmla="*/ 206572 w 14638"/>
              <a:gd name="T7" fmla="*/ 117079 h 20886"/>
              <a:gd name="T8" fmla="*/ 184422 w 14638"/>
              <a:gd name="T9" fmla="*/ 78552 h 20886"/>
              <a:gd name="T10" fmla="*/ 160186 w 14638"/>
              <a:gd name="T11" fmla="*/ 99956 h 20886"/>
              <a:gd name="T12" fmla="*/ 11396 w 14638"/>
              <a:gd name="T13" fmla="*/ 1518814 h 20886"/>
              <a:gd name="T14" fmla="*/ 45744 w 14638"/>
              <a:gd name="T15" fmla="*/ 2267092 h 20886"/>
              <a:gd name="T16" fmla="*/ 90686 w 14638"/>
              <a:gd name="T17" fmla="*/ 3066738 h 20886"/>
              <a:gd name="T18" fmla="*/ 136752 w 14638"/>
              <a:gd name="T19" fmla="*/ 3866170 h 20886"/>
              <a:gd name="T20" fmla="*/ 160025 w 14638"/>
              <a:gd name="T21" fmla="*/ 4223186 h 20886"/>
              <a:gd name="T22" fmla="*/ 260503 w 14638"/>
              <a:gd name="T23" fmla="*/ 4445144 h 20886"/>
              <a:gd name="T24" fmla="*/ 378636 w 14638"/>
              <a:gd name="T25" fmla="*/ 4470186 h 20886"/>
              <a:gd name="T26" fmla="*/ 532080 w 14638"/>
              <a:gd name="T27" fmla="*/ 4469758 h 20886"/>
              <a:gd name="T28" fmla="*/ 829500 w 14638"/>
              <a:gd name="T29" fmla="*/ 4469116 h 20886"/>
              <a:gd name="T30" fmla="*/ 1429153 w 14638"/>
              <a:gd name="T31" fmla="*/ 4467618 h 20886"/>
              <a:gd name="T32" fmla="*/ 1449217 w 14638"/>
              <a:gd name="T33" fmla="*/ 4467618 h 20886"/>
              <a:gd name="T34" fmla="*/ 1789170 w 14638"/>
              <a:gd name="T35" fmla="*/ 4469544 h 20886"/>
              <a:gd name="T36" fmla="*/ 2017411 w 14638"/>
              <a:gd name="T37" fmla="*/ 4465477 h 20886"/>
              <a:gd name="T38" fmla="*/ 2235540 w 14638"/>
              <a:gd name="T39" fmla="*/ 4371728 h 20886"/>
              <a:gd name="T40" fmla="*/ 2323979 w 14638"/>
              <a:gd name="T41" fmla="*/ 4111244 h 20886"/>
              <a:gd name="T42" fmla="*/ 2336338 w 14638"/>
              <a:gd name="T43" fmla="*/ 3545969 h 20886"/>
              <a:gd name="T44" fmla="*/ 2219329 w 14638"/>
              <a:gd name="T45" fmla="*/ 3039341 h 20886"/>
              <a:gd name="T46" fmla="*/ 2086590 w 14638"/>
              <a:gd name="T47" fmla="*/ 2857409 h 20886"/>
              <a:gd name="T48" fmla="*/ 1882264 w 14638"/>
              <a:gd name="T49" fmla="*/ 2742042 h 20886"/>
              <a:gd name="T50" fmla="*/ 1463662 w 14638"/>
              <a:gd name="T51" fmla="*/ 2531429 h 20886"/>
              <a:gd name="T52" fmla="*/ 1333170 w 14638"/>
              <a:gd name="T53" fmla="*/ 1930624 h 20886"/>
              <a:gd name="T54" fmla="*/ 1367198 w 14638"/>
              <a:gd name="T55" fmla="*/ 1537008 h 20886"/>
              <a:gd name="T56" fmla="*/ 1350987 w 14638"/>
              <a:gd name="T57" fmla="*/ 1210171 h 20886"/>
              <a:gd name="T58" fmla="*/ 779422 w 14638"/>
              <a:gd name="T59" fmla="*/ 694768 h 20886"/>
              <a:gd name="T60" fmla="*/ 720997 w 14638"/>
              <a:gd name="T61" fmla="*/ 175083 h 20886"/>
              <a:gd name="T62" fmla="*/ 577504 w 14638"/>
              <a:gd name="T63" fmla="*/ 11344 h 20886"/>
              <a:gd name="T64" fmla="*/ 512178 w 14638"/>
              <a:gd name="T65" fmla="*/ 214 h 208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Google Shape;132;p5"/>
          <p:cNvSpPr>
            <a:spLocks/>
          </p:cNvSpPr>
          <p:nvPr/>
        </p:nvSpPr>
        <p:spPr bwMode="auto">
          <a:xfrm rot="10545964">
            <a:off x="1356785" y="271463"/>
            <a:ext cx="1409700" cy="1098550"/>
          </a:xfrm>
          <a:custGeom>
            <a:avLst/>
            <a:gdLst>
              <a:gd name="T0" fmla="*/ 965069 w 17601"/>
              <a:gd name="T1" fmla="*/ 6441 h 16033"/>
              <a:gd name="T2" fmla="*/ 972217 w 17601"/>
              <a:gd name="T3" fmla="*/ 9524 h 16033"/>
              <a:gd name="T4" fmla="*/ 967532 w 17601"/>
              <a:gd name="T5" fmla="*/ 0 h 16033"/>
              <a:gd name="T6" fmla="*/ 996365 w 17601"/>
              <a:gd name="T7" fmla="*/ 50361 h 16033"/>
              <a:gd name="T8" fmla="*/ 1023756 w 17601"/>
              <a:gd name="T9" fmla="*/ 97707 h 16033"/>
              <a:gd name="T10" fmla="*/ 999068 w 17601"/>
              <a:gd name="T11" fmla="*/ 44468 h 16033"/>
              <a:gd name="T12" fmla="*/ 1036071 w 17601"/>
              <a:gd name="T13" fmla="*/ 144916 h 16033"/>
              <a:gd name="T14" fmla="*/ 1050367 w 17601"/>
              <a:gd name="T15" fmla="*/ 199319 h 16033"/>
              <a:gd name="T16" fmla="*/ 1039314 w 17601"/>
              <a:gd name="T17" fmla="*/ 139982 h 16033"/>
              <a:gd name="T18" fmla="*/ 1050547 w 17601"/>
              <a:gd name="T19" fmla="*/ 253585 h 16033"/>
              <a:gd name="T20" fmla="*/ 1051088 w 17601"/>
              <a:gd name="T21" fmla="*/ 305316 h 16033"/>
              <a:gd name="T22" fmla="*/ 1057215 w 17601"/>
              <a:gd name="T23" fmla="*/ 248446 h 16033"/>
              <a:gd name="T24" fmla="*/ 1041297 w 17601"/>
              <a:gd name="T25" fmla="*/ 349648 h 16033"/>
              <a:gd name="T26" fmla="*/ 1021354 w 17601"/>
              <a:gd name="T27" fmla="*/ 401310 h 16033"/>
              <a:gd name="T28" fmla="*/ 1027301 w 17601"/>
              <a:gd name="T29" fmla="*/ 404668 h 16033"/>
              <a:gd name="T30" fmla="*/ 1042198 w 17601"/>
              <a:gd name="T31" fmla="*/ 349853 h 16033"/>
              <a:gd name="T32" fmla="*/ 997987 w 17601"/>
              <a:gd name="T33" fmla="*/ 446601 h 16033"/>
              <a:gd name="T34" fmla="*/ 971376 w 17601"/>
              <a:gd name="T35" fmla="*/ 493878 h 16033"/>
              <a:gd name="T36" fmla="*/ 1002612 w 17601"/>
              <a:gd name="T37" fmla="*/ 445641 h 16033"/>
              <a:gd name="T38" fmla="*/ 935035 w 17601"/>
              <a:gd name="T39" fmla="*/ 523067 h 16033"/>
              <a:gd name="T40" fmla="*/ 898753 w 17601"/>
              <a:gd name="T41" fmla="*/ 560067 h 16033"/>
              <a:gd name="T42" fmla="*/ 939720 w 17601"/>
              <a:gd name="T43" fmla="*/ 523684 h 16033"/>
              <a:gd name="T44" fmla="*/ 855803 w 17601"/>
              <a:gd name="T45" fmla="*/ 576374 h 16033"/>
              <a:gd name="T46" fmla="*/ 812734 w 17601"/>
              <a:gd name="T47" fmla="*/ 600150 h 16033"/>
              <a:gd name="T48" fmla="*/ 860128 w 17601"/>
              <a:gd name="T49" fmla="*/ 578429 h 16033"/>
              <a:gd name="T50" fmla="*/ 766541 w 17601"/>
              <a:gd name="T51" fmla="*/ 601246 h 16033"/>
              <a:gd name="T52" fmla="*/ 716864 w 17601"/>
              <a:gd name="T53" fmla="*/ 606933 h 16033"/>
              <a:gd name="T54" fmla="*/ 765219 w 17601"/>
              <a:gd name="T55" fmla="*/ 608988 h 16033"/>
              <a:gd name="T56" fmla="*/ 766961 w 17601"/>
              <a:gd name="T57" fmla="*/ 601246 h 16033"/>
              <a:gd name="T58" fmla="*/ 626760 w 17601"/>
              <a:gd name="T59" fmla="*/ 613305 h 16033"/>
              <a:gd name="T60" fmla="*/ 628562 w 17601"/>
              <a:gd name="T61" fmla="*/ 620637 h 16033"/>
              <a:gd name="T62" fmla="*/ 673734 w 17601"/>
              <a:gd name="T63" fmla="*/ 604672 h 16033"/>
              <a:gd name="T64" fmla="*/ 551674 w 17601"/>
              <a:gd name="T65" fmla="*/ 676753 h 16033"/>
              <a:gd name="T66" fmla="*/ 557260 w 17601"/>
              <a:gd name="T67" fmla="*/ 680795 h 16033"/>
              <a:gd name="T68" fmla="*/ 585973 w 17601"/>
              <a:gd name="T69" fmla="*/ 636259 h 16033"/>
              <a:gd name="T70" fmla="*/ 518155 w 17601"/>
              <a:gd name="T71" fmla="*/ 776789 h 16033"/>
              <a:gd name="T72" fmla="*/ 524643 w 17601"/>
              <a:gd name="T73" fmla="*/ 778571 h 16033"/>
              <a:gd name="T74" fmla="*/ 534374 w 17601"/>
              <a:gd name="T75" fmla="*/ 722797 h 16033"/>
              <a:gd name="T76" fmla="*/ 496170 w 17601"/>
              <a:gd name="T77" fmla="*/ 879909 h 16033"/>
              <a:gd name="T78" fmla="*/ 502598 w 17601"/>
              <a:gd name="T79" fmla="*/ 882170 h 16033"/>
              <a:gd name="T80" fmla="*/ 511067 w 17601"/>
              <a:gd name="T81" fmla="*/ 825711 h 16033"/>
              <a:gd name="T82" fmla="*/ 661 w 17601"/>
              <a:gd name="T83" fmla="*/ 899711 h 16033"/>
              <a:gd name="T84" fmla="*/ 25349 w 17601"/>
              <a:gd name="T85" fmla="*/ 949660 h 16033"/>
              <a:gd name="T86" fmla="*/ 3724 w 17601"/>
              <a:gd name="T87" fmla="*/ 894572 h 16033"/>
              <a:gd name="T88" fmla="*/ 454723 w 17601"/>
              <a:gd name="T89" fmla="*/ 973025 h 16033"/>
              <a:gd name="T90" fmla="*/ 460009 w 17601"/>
              <a:gd name="T91" fmla="*/ 977616 h 16033"/>
              <a:gd name="T92" fmla="*/ 482294 w 17601"/>
              <a:gd name="T93" fmla="*/ 926638 h 16033"/>
              <a:gd name="T94" fmla="*/ 48476 w 17601"/>
              <a:gd name="T95" fmla="*/ 991936 h 16033"/>
              <a:gd name="T96" fmla="*/ 87160 w 17601"/>
              <a:gd name="T97" fmla="*/ 1028593 h 16033"/>
              <a:gd name="T98" fmla="*/ 50999 w 17601"/>
              <a:gd name="T99" fmla="*/ 985564 h 16033"/>
              <a:gd name="T100" fmla="*/ 387025 w 17601"/>
              <a:gd name="T101" fmla="*/ 1043461 h 16033"/>
              <a:gd name="T102" fmla="*/ 390569 w 17601"/>
              <a:gd name="T103" fmla="*/ 1049902 h 16033"/>
              <a:gd name="T104" fmla="*/ 425769 w 17601"/>
              <a:gd name="T105" fmla="*/ 1010573 h 16033"/>
              <a:gd name="T106" fmla="*/ 121520 w 17601"/>
              <a:gd name="T107" fmla="*/ 1059426 h 16033"/>
              <a:gd name="T108" fmla="*/ 168674 w 17601"/>
              <a:gd name="T109" fmla="*/ 1079296 h 16033"/>
              <a:gd name="T110" fmla="*/ 123081 w 17601"/>
              <a:gd name="T111" fmla="*/ 1052232 h 16033"/>
              <a:gd name="T112" fmla="*/ 302508 w 17601"/>
              <a:gd name="T113" fmla="*/ 1083887 h 16033"/>
              <a:gd name="T114" fmla="*/ 304009 w 17601"/>
              <a:gd name="T115" fmla="*/ 1091356 h 16033"/>
              <a:gd name="T116" fmla="*/ 347559 w 17601"/>
              <a:gd name="T117" fmla="*/ 1067580 h 16033"/>
              <a:gd name="T118" fmla="*/ 210121 w 17601"/>
              <a:gd name="T119" fmla="*/ 1094919 h 16033"/>
              <a:gd name="T120" fmla="*/ 257156 w 17601"/>
              <a:gd name="T121" fmla="*/ 1098344 h 16033"/>
              <a:gd name="T122" fmla="*/ 256975 w 17601"/>
              <a:gd name="T123" fmla="*/ 1090739 h 16033"/>
              <a:gd name="T124" fmla="*/ 211143 w 17601"/>
              <a:gd name="T125" fmla="*/ 1087450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" name="Google Shape;133;p5"/>
          <p:cNvGrpSpPr>
            <a:grpSpLocks/>
          </p:cNvGrpSpPr>
          <p:nvPr/>
        </p:nvGrpSpPr>
        <p:grpSpPr bwMode="auto">
          <a:xfrm rot="-9900030">
            <a:off x="2173817" y="6043614"/>
            <a:ext cx="287867" cy="261937"/>
            <a:chOff x="1640475" y="1197075"/>
            <a:chExt cx="55475" cy="50250"/>
          </a:xfrm>
        </p:grpSpPr>
        <p:sp>
          <p:nvSpPr>
            <p:cNvPr id="11" name="Google Shape;134;p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35;p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6;p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137;p5"/>
          <p:cNvSpPr>
            <a:spLocks/>
          </p:cNvSpPr>
          <p:nvPr/>
        </p:nvSpPr>
        <p:spPr bwMode="auto">
          <a:xfrm rot="20949065">
            <a:off x="277285" y="6172201"/>
            <a:ext cx="1102783" cy="258763"/>
          </a:xfrm>
          <a:custGeom>
            <a:avLst/>
            <a:gdLst>
              <a:gd name="T0" fmla="*/ 655229 w 7397"/>
              <a:gd name="T1" fmla="*/ 0 h 1733"/>
              <a:gd name="T2" fmla="*/ 635774 w 7397"/>
              <a:gd name="T3" fmla="*/ 4778 h 1733"/>
              <a:gd name="T4" fmla="*/ 592837 w 7397"/>
              <a:gd name="T5" fmla="*/ 81078 h 1733"/>
              <a:gd name="T6" fmla="*/ 573158 w 7397"/>
              <a:gd name="T7" fmla="*/ 132741 h 1733"/>
              <a:gd name="T8" fmla="*/ 531228 w 7397"/>
              <a:gd name="T9" fmla="*/ 157826 h 1733"/>
              <a:gd name="T10" fmla="*/ 528320 w 7397"/>
              <a:gd name="T11" fmla="*/ 157826 h 1733"/>
              <a:gd name="T12" fmla="*/ 460673 w 7397"/>
              <a:gd name="T13" fmla="*/ 119303 h 1733"/>
              <a:gd name="T14" fmla="*/ 449715 w 7397"/>
              <a:gd name="T15" fmla="*/ 103475 h 1733"/>
              <a:gd name="T16" fmla="*/ 422209 w 7397"/>
              <a:gd name="T17" fmla="*/ 68685 h 1733"/>
              <a:gd name="T18" fmla="*/ 382962 w 7397"/>
              <a:gd name="T19" fmla="*/ 53604 h 1733"/>
              <a:gd name="T20" fmla="*/ 366302 w 7397"/>
              <a:gd name="T21" fmla="*/ 55993 h 1733"/>
              <a:gd name="T22" fmla="*/ 319229 w 7397"/>
              <a:gd name="T23" fmla="*/ 98249 h 1733"/>
              <a:gd name="T24" fmla="*/ 304469 w 7397"/>
              <a:gd name="T25" fmla="*/ 143641 h 1733"/>
              <a:gd name="T26" fmla="*/ 277857 w 7397"/>
              <a:gd name="T27" fmla="*/ 199037 h 1733"/>
              <a:gd name="T28" fmla="*/ 266900 w 7397"/>
              <a:gd name="T29" fmla="*/ 202023 h 1733"/>
              <a:gd name="T30" fmla="*/ 217702 w 7397"/>
              <a:gd name="T31" fmla="*/ 163052 h 1733"/>
              <a:gd name="T32" fmla="*/ 148042 w 7397"/>
              <a:gd name="T33" fmla="*/ 105416 h 1733"/>
              <a:gd name="T34" fmla="*/ 142674 w 7397"/>
              <a:gd name="T35" fmla="*/ 105864 h 1733"/>
              <a:gd name="T36" fmla="*/ 81400 w 7397"/>
              <a:gd name="T37" fmla="*/ 185449 h 1733"/>
              <a:gd name="T38" fmla="*/ 59932 w 7397"/>
              <a:gd name="T39" fmla="*/ 233081 h 1733"/>
              <a:gd name="T40" fmla="*/ 54342 w 7397"/>
              <a:gd name="T41" fmla="*/ 233678 h 1733"/>
              <a:gd name="T42" fmla="*/ 18673 w 7397"/>
              <a:gd name="T43" fmla="*/ 207697 h 1733"/>
              <a:gd name="T44" fmla="*/ 10734 w 7397"/>
              <a:gd name="T45" fmla="*/ 201874 h 1733"/>
              <a:gd name="T46" fmla="*/ 5814 w 7397"/>
              <a:gd name="T47" fmla="*/ 203815 h 1733"/>
              <a:gd name="T48" fmla="*/ 2795 w 7397"/>
              <a:gd name="T49" fmla="*/ 220986 h 1733"/>
              <a:gd name="T50" fmla="*/ 54677 w 7397"/>
              <a:gd name="T51" fmla="*/ 258614 h 1733"/>
              <a:gd name="T52" fmla="*/ 66976 w 7397"/>
              <a:gd name="T53" fmla="*/ 256822 h 1733"/>
              <a:gd name="T54" fmla="*/ 71784 w 7397"/>
              <a:gd name="T55" fmla="*/ 252940 h 1733"/>
              <a:gd name="T56" fmla="*/ 97949 w 7397"/>
              <a:gd name="T57" fmla="*/ 196797 h 1733"/>
              <a:gd name="T58" fmla="*/ 144575 w 7397"/>
              <a:gd name="T59" fmla="*/ 130651 h 1733"/>
              <a:gd name="T60" fmla="*/ 147818 w 7397"/>
              <a:gd name="T61" fmla="*/ 130501 h 1733"/>
              <a:gd name="T62" fmla="*/ 204172 w 7397"/>
              <a:gd name="T63" fmla="*/ 180522 h 1733"/>
              <a:gd name="T64" fmla="*/ 267011 w 7397"/>
              <a:gd name="T65" fmla="*/ 226959 h 1733"/>
              <a:gd name="T66" fmla="*/ 285237 w 7397"/>
              <a:gd name="T67" fmla="*/ 221882 h 1733"/>
              <a:gd name="T68" fmla="*/ 322247 w 7397"/>
              <a:gd name="T69" fmla="*/ 151704 h 1733"/>
              <a:gd name="T70" fmla="*/ 334994 w 7397"/>
              <a:gd name="T71" fmla="*/ 111837 h 1733"/>
              <a:gd name="T72" fmla="*/ 370216 w 7397"/>
              <a:gd name="T73" fmla="*/ 80630 h 1733"/>
              <a:gd name="T74" fmla="*/ 383186 w 7397"/>
              <a:gd name="T75" fmla="*/ 78689 h 1733"/>
              <a:gd name="T76" fmla="*/ 411922 w 7397"/>
              <a:gd name="T77" fmla="*/ 89738 h 1733"/>
              <a:gd name="T78" fmla="*/ 435627 w 7397"/>
              <a:gd name="T79" fmla="*/ 120049 h 1733"/>
              <a:gd name="T80" fmla="*/ 447255 w 7397"/>
              <a:gd name="T81" fmla="*/ 137071 h 1733"/>
              <a:gd name="T82" fmla="*/ 527761 w 7397"/>
              <a:gd name="T83" fmla="*/ 182762 h 1733"/>
              <a:gd name="T84" fmla="*/ 531898 w 7397"/>
              <a:gd name="T85" fmla="*/ 182762 h 1733"/>
              <a:gd name="T86" fmla="*/ 587358 w 7397"/>
              <a:gd name="T87" fmla="*/ 148867 h 1733"/>
              <a:gd name="T88" fmla="*/ 610280 w 7397"/>
              <a:gd name="T89" fmla="*/ 90037 h 1733"/>
              <a:gd name="T90" fmla="*/ 642706 w 7397"/>
              <a:gd name="T91" fmla="*/ 28071 h 1733"/>
              <a:gd name="T92" fmla="*/ 655341 w 7397"/>
              <a:gd name="T93" fmla="*/ 24936 h 1733"/>
              <a:gd name="T94" fmla="*/ 701073 w 7397"/>
              <a:gd name="T95" fmla="*/ 51066 h 1733"/>
              <a:gd name="T96" fmla="*/ 710130 w 7397"/>
              <a:gd name="T97" fmla="*/ 60473 h 1733"/>
              <a:gd name="T98" fmla="*/ 768049 w 7397"/>
              <a:gd name="T99" fmla="*/ 101982 h 1733"/>
              <a:gd name="T100" fmla="*/ 774423 w 7397"/>
              <a:gd name="T101" fmla="*/ 102579 h 1733"/>
              <a:gd name="T102" fmla="*/ 815906 w 7397"/>
              <a:gd name="T103" fmla="*/ 76449 h 1733"/>
              <a:gd name="T104" fmla="*/ 822838 w 7397"/>
              <a:gd name="T105" fmla="*/ 29863 h 1733"/>
              <a:gd name="T106" fmla="*/ 814005 w 7397"/>
              <a:gd name="T107" fmla="*/ 21501 h 1733"/>
              <a:gd name="T108" fmla="*/ 810874 w 7397"/>
              <a:gd name="T109" fmla="*/ 22248 h 1733"/>
              <a:gd name="T110" fmla="*/ 805171 w 7397"/>
              <a:gd name="T111" fmla="*/ 38225 h 1733"/>
              <a:gd name="T112" fmla="*/ 801258 w 7397"/>
              <a:gd name="T113" fmla="*/ 60622 h 1733"/>
              <a:gd name="T114" fmla="*/ 774534 w 7397"/>
              <a:gd name="T115" fmla="*/ 77495 h 1733"/>
              <a:gd name="T116" fmla="*/ 770733 w 7397"/>
              <a:gd name="T117" fmla="*/ 77047 h 1733"/>
              <a:gd name="T118" fmla="*/ 721758 w 7397"/>
              <a:gd name="T119" fmla="*/ 40912 h 1733"/>
              <a:gd name="T120" fmla="*/ 712478 w 7397"/>
              <a:gd name="T121" fmla="*/ 31207 h 1733"/>
              <a:gd name="T122" fmla="*/ 65522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138;p5"/>
          <p:cNvGrpSpPr>
            <a:grpSpLocks/>
          </p:cNvGrpSpPr>
          <p:nvPr/>
        </p:nvGrpSpPr>
        <p:grpSpPr bwMode="auto">
          <a:xfrm rot="10799956">
            <a:off x="366184" y="719138"/>
            <a:ext cx="584200" cy="530225"/>
            <a:chOff x="1640475" y="1197075"/>
            <a:chExt cx="55475" cy="50250"/>
          </a:xfrm>
        </p:grpSpPr>
        <p:sp>
          <p:nvSpPr>
            <p:cNvPr id="16" name="Google Shape;139;p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40;p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41;p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142;p5"/>
          <p:cNvGrpSpPr>
            <a:grpSpLocks/>
          </p:cNvGrpSpPr>
          <p:nvPr/>
        </p:nvGrpSpPr>
        <p:grpSpPr bwMode="auto">
          <a:xfrm rot="-3600112">
            <a:off x="10816432" y="794544"/>
            <a:ext cx="350838" cy="317500"/>
            <a:chOff x="1640475" y="1197075"/>
            <a:chExt cx="55475" cy="50250"/>
          </a:xfrm>
        </p:grpSpPr>
        <p:sp>
          <p:nvSpPr>
            <p:cNvPr id="20" name="Google Shape;143;p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144;p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145;p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Google Shape;146;p5"/>
          <p:cNvSpPr>
            <a:spLocks/>
          </p:cNvSpPr>
          <p:nvPr/>
        </p:nvSpPr>
        <p:spPr bwMode="auto">
          <a:xfrm rot="11699972">
            <a:off x="9069918" y="357188"/>
            <a:ext cx="1384300" cy="325437"/>
          </a:xfrm>
          <a:custGeom>
            <a:avLst/>
            <a:gdLst>
              <a:gd name="T0" fmla="*/ 822495 w 7397"/>
              <a:gd name="T1" fmla="*/ 0 h 1733"/>
              <a:gd name="T2" fmla="*/ 798073 w 7397"/>
              <a:gd name="T3" fmla="*/ 6009 h 1733"/>
              <a:gd name="T4" fmla="*/ 744176 w 7397"/>
              <a:gd name="T5" fmla="*/ 101969 h 1733"/>
              <a:gd name="T6" fmla="*/ 719473 w 7397"/>
              <a:gd name="T7" fmla="*/ 166944 h 1733"/>
              <a:gd name="T8" fmla="*/ 666839 w 7397"/>
              <a:gd name="T9" fmla="*/ 198492 h 1733"/>
              <a:gd name="T10" fmla="*/ 663190 w 7397"/>
              <a:gd name="T11" fmla="*/ 198492 h 1733"/>
              <a:gd name="T12" fmla="*/ 578273 w 7397"/>
              <a:gd name="T13" fmla="*/ 150043 h 1733"/>
              <a:gd name="T14" fmla="*/ 564518 w 7397"/>
              <a:gd name="T15" fmla="*/ 130137 h 1733"/>
              <a:gd name="T16" fmla="*/ 529990 w 7397"/>
              <a:gd name="T17" fmla="*/ 86383 h 1733"/>
              <a:gd name="T18" fmla="*/ 480725 w 7397"/>
              <a:gd name="T19" fmla="*/ 67416 h 1733"/>
              <a:gd name="T20" fmla="*/ 459811 w 7397"/>
              <a:gd name="T21" fmla="*/ 70421 h 1733"/>
              <a:gd name="T22" fmla="*/ 400721 w 7397"/>
              <a:gd name="T23" fmla="*/ 123565 h 1733"/>
              <a:gd name="T24" fmla="*/ 382194 w 7397"/>
              <a:gd name="T25" fmla="*/ 180652 h 1733"/>
              <a:gd name="T26" fmla="*/ 348789 w 7397"/>
              <a:gd name="T27" fmla="*/ 250322 h 1733"/>
              <a:gd name="T28" fmla="*/ 335034 w 7397"/>
              <a:gd name="T29" fmla="*/ 254077 h 1733"/>
              <a:gd name="T30" fmla="*/ 273276 w 7397"/>
              <a:gd name="T31" fmla="*/ 205065 h 1733"/>
              <a:gd name="T32" fmla="*/ 185833 w 7397"/>
              <a:gd name="T33" fmla="*/ 132578 h 1733"/>
              <a:gd name="T34" fmla="*/ 179096 w 7397"/>
              <a:gd name="T35" fmla="*/ 133142 h 1733"/>
              <a:gd name="T36" fmla="*/ 102180 w 7397"/>
              <a:gd name="T37" fmla="*/ 233233 h 1733"/>
              <a:gd name="T38" fmla="*/ 75232 w 7397"/>
              <a:gd name="T39" fmla="*/ 293137 h 1733"/>
              <a:gd name="T40" fmla="*/ 68214 w 7397"/>
              <a:gd name="T41" fmla="*/ 293889 h 1733"/>
              <a:gd name="T42" fmla="*/ 23440 w 7397"/>
              <a:gd name="T43" fmla="*/ 261213 h 1733"/>
              <a:gd name="T44" fmla="*/ 13474 w 7397"/>
              <a:gd name="T45" fmla="*/ 253890 h 1733"/>
              <a:gd name="T46" fmla="*/ 7299 w 7397"/>
              <a:gd name="T47" fmla="*/ 256331 h 1733"/>
              <a:gd name="T48" fmla="*/ 3509 w 7397"/>
              <a:gd name="T49" fmla="*/ 277927 h 1733"/>
              <a:gd name="T50" fmla="*/ 68635 w 7397"/>
              <a:gd name="T51" fmla="*/ 325249 h 1733"/>
              <a:gd name="T52" fmla="*/ 84074 w 7397"/>
              <a:gd name="T53" fmla="*/ 322996 h 1733"/>
              <a:gd name="T54" fmla="*/ 90110 w 7397"/>
              <a:gd name="T55" fmla="*/ 318113 h 1733"/>
              <a:gd name="T56" fmla="*/ 122953 w 7397"/>
              <a:gd name="T57" fmla="*/ 247505 h 1733"/>
              <a:gd name="T58" fmla="*/ 181482 w 7397"/>
              <a:gd name="T59" fmla="*/ 164315 h 1733"/>
              <a:gd name="T60" fmla="*/ 185553 w 7397"/>
              <a:gd name="T61" fmla="*/ 164127 h 1733"/>
              <a:gd name="T62" fmla="*/ 256293 w 7397"/>
              <a:gd name="T63" fmla="*/ 227036 h 1733"/>
              <a:gd name="T64" fmla="*/ 335174 w 7397"/>
              <a:gd name="T65" fmla="*/ 285438 h 1733"/>
              <a:gd name="T66" fmla="*/ 358052 w 7397"/>
              <a:gd name="T67" fmla="*/ 279053 h 1733"/>
              <a:gd name="T68" fmla="*/ 404511 w 7397"/>
              <a:gd name="T69" fmla="*/ 190793 h 1733"/>
              <a:gd name="T70" fmla="*/ 420511 w 7397"/>
              <a:gd name="T71" fmla="*/ 140653 h 1733"/>
              <a:gd name="T72" fmla="*/ 464724 w 7397"/>
              <a:gd name="T73" fmla="*/ 101406 h 1733"/>
              <a:gd name="T74" fmla="*/ 481005 w 7397"/>
              <a:gd name="T75" fmla="*/ 98964 h 1733"/>
              <a:gd name="T76" fmla="*/ 517077 w 7397"/>
              <a:gd name="T77" fmla="*/ 112861 h 1733"/>
              <a:gd name="T78" fmla="*/ 546833 w 7397"/>
              <a:gd name="T79" fmla="*/ 150982 h 1733"/>
              <a:gd name="T80" fmla="*/ 561430 w 7397"/>
              <a:gd name="T81" fmla="*/ 172390 h 1733"/>
              <a:gd name="T82" fmla="*/ 662488 w 7397"/>
              <a:gd name="T83" fmla="*/ 229853 h 1733"/>
              <a:gd name="T84" fmla="*/ 667681 w 7397"/>
              <a:gd name="T85" fmla="*/ 229853 h 1733"/>
              <a:gd name="T86" fmla="*/ 737298 w 7397"/>
              <a:gd name="T87" fmla="*/ 187225 h 1733"/>
              <a:gd name="T88" fmla="*/ 766072 w 7397"/>
              <a:gd name="T89" fmla="*/ 113236 h 1733"/>
              <a:gd name="T90" fmla="*/ 806775 w 7397"/>
              <a:gd name="T91" fmla="*/ 35304 h 1733"/>
              <a:gd name="T92" fmla="*/ 822636 w 7397"/>
              <a:gd name="T93" fmla="*/ 31361 h 1733"/>
              <a:gd name="T94" fmla="*/ 880042 w 7397"/>
              <a:gd name="T95" fmla="*/ 64224 h 1733"/>
              <a:gd name="T96" fmla="*/ 891411 w 7397"/>
              <a:gd name="T97" fmla="*/ 76054 h 1733"/>
              <a:gd name="T98" fmla="*/ 964116 w 7397"/>
              <a:gd name="T99" fmla="*/ 128259 h 1733"/>
              <a:gd name="T100" fmla="*/ 972117 w 7397"/>
              <a:gd name="T101" fmla="*/ 129011 h 1733"/>
              <a:gd name="T102" fmla="*/ 1024189 w 7397"/>
              <a:gd name="T103" fmla="*/ 96148 h 1733"/>
              <a:gd name="T104" fmla="*/ 1032891 w 7397"/>
              <a:gd name="T105" fmla="*/ 37558 h 1733"/>
              <a:gd name="T106" fmla="*/ 1021803 w 7397"/>
              <a:gd name="T107" fmla="*/ 27042 h 1733"/>
              <a:gd name="T108" fmla="*/ 1017873 w 7397"/>
              <a:gd name="T109" fmla="*/ 27980 h 1733"/>
              <a:gd name="T110" fmla="*/ 1010715 w 7397"/>
              <a:gd name="T111" fmla="*/ 48074 h 1733"/>
              <a:gd name="T112" fmla="*/ 1005802 w 7397"/>
              <a:gd name="T113" fmla="*/ 76242 h 1733"/>
              <a:gd name="T114" fmla="*/ 972257 w 7397"/>
              <a:gd name="T115" fmla="*/ 97462 h 1733"/>
              <a:gd name="T116" fmla="*/ 967485 w 7397"/>
              <a:gd name="T117" fmla="*/ 96899 h 1733"/>
              <a:gd name="T118" fmla="*/ 906008 w 7397"/>
              <a:gd name="T119" fmla="*/ 51454 h 1733"/>
              <a:gd name="T120" fmla="*/ 894358 w 7397"/>
              <a:gd name="T121" fmla="*/ 39248 h 1733"/>
              <a:gd name="T122" fmla="*/ 822495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Google Shape;147;p5"/>
          <p:cNvSpPr>
            <a:spLocks/>
          </p:cNvSpPr>
          <p:nvPr/>
        </p:nvSpPr>
        <p:spPr bwMode="auto">
          <a:xfrm rot="11699964">
            <a:off x="11142134" y="5321301"/>
            <a:ext cx="601133" cy="887413"/>
          </a:xfrm>
          <a:custGeom>
            <a:avLst/>
            <a:gdLst>
              <a:gd name="T0" fmla="*/ 406138 w 10628"/>
              <a:gd name="T1" fmla="*/ 39703 h 15713"/>
              <a:gd name="T2" fmla="*/ 390103 w 10628"/>
              <a:gd name="T3" fmla="*/ 1073 h 15713"/>
              <a:gd name="T4" fmla="*/ 421834 w 10628"/>
              <a:gd name="T5" fmla="*/ 77542 h 15713"/>
              <a:gd name="T6" fmla="*/ 438081 w 10628"/>
              <a:gd name="T7" fmla="*/ 116002 h 15713"/>
              <a:gd name="T8" fmla="*/ 443257 w 10628"/>
              <a:gd name="T9" fmla="*/ 156270 h 15713"/>
              <a:gd name="T10" fmla="*/ 447923 w 10628"/>
              <a:gd name="T11" fmla="*/ 205800 h 15713"/>
              <a:gd name="T12" fmla="*/ 448517 w 10628"/>
              <a:gd name="T13" fmla="*/ 243187 h 15713"/>
              <a:gd name="T14" fmla="*/ 446014 w 10628"/>
              <a:gd name="T15" fmla="*/ 293056 h 15713"/>
              <a:gd name="T16" fmla="*/ 440839 w 10628"/>
              <a:gd name="T17" fmla="*/ 329935 h 15713"/>
              <a:gd name="T18" fmla="*/ 432482 w 10628"/>
              <a:gd name="T19" fmla="*/ 378505 h 15713"/>
              <a:gd name="T20" fmla="*/ 443129 w 10628"/>
              <a:gd name="T21" fmla="*/ 333719 h 15713"/>
              <a:gd name="T22" fmla="*/ 110931 w 10628"/>
              <a:gd name="T23" fmla="*/ 439386 h 15713"/>
              <a:gd name="T24" fmla="*/ 145249 w 10628"/>
              <a:gd name="T25" fmla="*/ 457007 h 15713"/>
              <a:gd name="T26" fmla="*/ 423064 w 10628"/>
              <a:gd name="T27" fmla="*/ 413972 h 15713"/>
              <a:gd name="T28" fmla="*/ 410720 w 10628"/>
              <a:gd name="T29" fmla="*/ 460791 h 15713"/>
              <a:gd name="T30" fmla="*/ 423064 w 10628"/>
              <a:gd name="T31" fmla="*/ 413972 h 15713"/>
              <a:gd name="T32" fmla="*/ 63462 w 10628"/>
              <a:gd name="T33" fmla="*/ 491853 h 15713"/>
              <a:gd name="T34" fmla="*/ 84842 w 10628"/>
              <a:gd name="T35" fmla="*/ 451698 h 15713"/>
              <a:gd name="T36" fmla="*/ 160945 w 10628"/>
              <a:gd name="T37" fmla="*/ 490667 h 15713"/>
              <a:gd name="T38" fmla="*/ 172696 w 10628"/>
              <a:gd name="T39" fmla="*/ 531668 h 15713"/>
              <a:gd name="T40" fmla="*/ 394133 w 10628"/>
              <a:gd name="T41" fmla="*/ 495354 h 15713"/>
              <a:gd name="T42" fmla="*/ 379498 w 10628"/>
              <a:gd name="T43" fmla="*/ 537542 h 15713"/>
              <a:gd name="T44" fmla="*/ 397357 w 10628"/>
              <a:gd name="T45" fmla="*/ 494055 h 15713"/>
              <a:gd name="T46" fmla="*/ 59729 w 10628"/>
              <a:gd name="T47" fmla="*/ 532516 h 15713"/>
              <a:gd name="T48" fmla="*/ 76315 w 10628"/>
              <a:gd name="T49" fmla="*/ 570524 h 15713"/>
              <a:gd name="T50" fmla="*/ 358500 w 10628"/>
              <a:gd name="T51" fmla="*/ 567983 h 15713"/>
              <a:gd name="T52" fmla="*/ 339834 w 10628"/>
              <a:gd name="T53" fmla="*/ 604410 h 15713"/>
              <a:gd name="T54" fmla="*/ 168793 w 10628"/>
              <a:gd name="T55" fmla="*/ 572275 h 15713"/>
              <a:gd name="T56" fmla="*/ 161751 w 10628"/>
              <a:gd name="T57" fmla="*/ 621240 h 15713"/>
              <a:gd name="T58" fmla="*/ 171169 w 10628"/>
              <a:gd name="T59" fmla="*/ 575889 h 15713"/>
              <a:gd name="T60" fmla="*/ 94514 w 10628"/>
              <a:gd name="T61" fmla="*/ 602320 h 15713"/>
              <a:gd name="T62" fmla="*/ 126287 w 10628"/>
              <a:gd name="T63" fmla="*/ 628751 h 15713"/>
              <a:gd name="T64" fmla="*/ 312558 w 10628"/>
              <a:gd name="T65" fmla="*/ 626153 h 15713"/>
              <a:gd name="T66" fmla="*/ 283372 w 10628"/>
              <a:gd name="T67" fmla="*/ 652189 h 15713"/>
              <a:gd name="T68" fmla="*/ 312558 w 10628"/>
              <a:gd name="T69" fmla="*/ 626153 h 15713"/>
              <a:gd name="T70" fmla="*/ 185804 w 10628"/>
              <a:gd name="T71" fmla="*/ 658119 h 15713"/>
              <a:gd name="T72" fmla="*/ 155388 w 10628"/>
              <a:gd name="T73" fmla="*/ 640611 h 15713"/>
              <a:gd name="T74" fmla="*/ 229455 w 10628"/>
              <a:gd name="T75" fmla="*/ 658119 h 15713"/>
              <a:gd name="T76" fmla="*/ 218680 w 10628"/>
              <a:gd name="T77" fmla="*/ 664049 h 15713"/>
              <a:gd name="T78" fmla="*/ 251641 w 10628"/>
              <a:gd name="T79" fmla="*/ 656312 h 15713"/>
              <a:gd name="T80" fmla="*/ 137317 w 10628"/>
              <a:gd name="T81" fmla="*/ 702227 h 15713"/>
              <a:gd name="T82" fmla="*/ 152970 w 10628"/>
              <a:gd name="T83" fmla="*/ 656764 h 15713"/>
              <a:gd name="T84" fmla="*/ 100410 w 10628"/>
              <a:gd name="T85" fmla="*/ 770281 h 15713"/>
              <a:gd name="T86" fmla="*/ 123615 w 10628"/>
              <a:gd name="T87" fmla="*/ 738711 h 15713"/>
              <a:gd name="T88" fmla="*/ 78818 w 10628"/>
              <a:gd name="T89" fmla="*/ 802755 h 15713"/>
              <a:gd name="T90" fmla="*/ 58202 w 10628"/>
              <a:gd name="T91" fmla="*/ 837318 h 15713"/>
              <a:gd name="T92" fmla="*/ 30925 w 10628"/>
              <a:gd name="T93" fmla="*/ 858949 h 15713"/>
              <a:gd name="T94" fmla="*/ 2715 w 10628"/>
              <a:gd name="T95" fmla="*/ 887357 h 15713"/>
              <a:gd name="T96" fmla="*/ 30925 w 10628"/>
              <a:gd name="T97" fmla="*/ 858949 h 15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" name="Google Shape;148;p5"/>
          <p:cNvGrpSpPr>
            <a:grpSpLocks/>
          </p:cNvGrpSpPr>
          <p:nvPr/>
        </p:nvGrpSpPr>
        <p:grpSpPr bwMode="auto">
          <a:xfrm rot="6300003">
            <a:off x="10375371" y="6038322"/>
            <a:ext cx="441325" cy="397933"/>
            <a:chOff x="1640475" y="1197075"/>
            <a:chExt cx="55475" cy="50250"/>
          </a:xfrm>
        </p:grpSpPr>
        <p:sp>
          <p:nvSpPr>
            <p:cNvPr id="26" name="Google Shape;149;p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150;p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151;p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558441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6705327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52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6"/>
          <p:cNvSpPr>
            <a:spLocks/>
          </p:cNvSpPr>
          <p:nvPr/>
        </p:nvSpPr>
        <p:spPr bwMode="auto">
          <a:xfrm rot="10800000" flipH="1">
            <a:off x="9232900" y="-546100"/>
            <a:ext cx="3479800" cy="3627438"/>
          </a:xfrm>
          <a:custGeom>
            <a:avLst/>
            <a:gdLst>
              <a:gd name="T0" fmla="*/ 1680164 w 16369"/>
              <a:gd name="T1" fmla="*/ 213 h 17059"/>
              <a:gd name="T2" fmla="*/ 1308831 w 16369"/>
              <a:gd name="T3" fmla="*/ 109510 h 17059"/>
              <a:gd name="T4" fmla="*/ 970024 w 16369"/>
              <a:gd name="T5" fmla="*/ 620911 h 17059"/>
              <a:gd name="T6" fmla="*/ 938137 w 16369"/>
              <a:gd name="T7" fmla="*/ 1394923 h 17059"/>
              <a:gd name="T8" fmla="*/ 588009 w 16369"/>
              <a:gd name="T9" fmla="*/ 1935031 h 17059"/>
              <a:gd name="T10" fmla="*/ 189254 w 16369"/>
              <a:gd name="T11" fmla="*/ 2497465 h 17059"/>
              <a:gd name="T12" fmla="*/ 49267 w 16369"/>
              <a:gd name="T13" fmla="*/ 3261696 h 17059"/>
              <a:gd name="T14" fmla="*/ 189094 w 16369"/>
              <a:gd name="T15" fmla="*/ 3550037 h 17059"/>
              <a:gd name="T16" fmla="*/ 392697 w 16369"/>
              <a:gd name="T17" fmla="*/ 3627225 h 17059"/>
              <a:gd name="T18" fmla="*/ 464763 w 16369"/>
              <a:gd name="T19" fmla="*/ 3621484 h 17059"/>
              <a:gd name="T20" fmla="*/ 802295 w 16369"/>
              <a:gd name="T21" fmla="*/ 3541106 h 17059"/>
              <a:gd name="T22" fmla="*/ 1159278 w 16369"/>
              <a:gd name="T23" fmla="*/ 3452222 h 17059"/>
              <a:gd name="T24" fmla="*/ 2586891 w 16369"/>
              <a:gd name="T25" fmla="*/ 3097112 h 17059"/>
              <a:gd name="T26" fmla="*/ 2604270 w 16369"/>
              <a:gd name="T27" fmla="*/ 3054797 h 17059"/>
              <a:gd name="T28" fmla="*/ 2430163 w 16369"/>
              <a:gd name="T29" fmla="*/ 2356697 h 17059"/>
              <a:gd name="T30" fmla="*/ 2270246 w 16369"/>
              <a:gd name="T31" fmla="*/ 1077025 h 17059"/>
              <a:gd name="T32" fmla="*/ 2061700 w 16369"/>
              <a:gd name="T33" fmla="*/ 149061 h 17059"/>
              <a:gd name="T34" fmla="*/ 1914698 w 16369"/>
              <a:gd name="T35" fmla="*/ 34023 h 17059"/>
              <a:gd name="T36" fmla="*/ 1680164 w 16369"/>
              <a:gd name="T37" fmla="*/ 213 h 170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156;p6"/>
          <p:cNvSpPr>
            <a:spLocks/>
          </p:cNvSpPr>
          <p:nvPr/>
        </p:nvSpPr>
        <p:spPr bwMode="auto">
          <a:xfrm rot="10800000" flipH="1">
            <a:off x="-548217" y="-234950"/>
            <a:ext cx="3943351" cy="1627188"/>
          </a:xfrm>
          <a:custGeom>
            <a:avLst/>
            <a:gdLst>
              <a:gd name="T0" fmla="*/ 1338860 w 18551"/>
              <a:gd name="T1" fmla="*/ 213 h 7648"/>
              <a:gd name="T2" fmla="*/ 1245118 w 18551"/>
              <a:gd name="T3" fmla="*/ 29786 h 7648"/>
              <a:gd name="T4" fmla="*/ 1054444 w 18551"/>
              <a:gd name="T5" fmla="*/ 328289 h 7648"/>
              <a:gd name="T6" fmla="*/ 886728 w 18551"/>
              <a:gd name="T7" fmla="*/ 671683 h 7648"/>
              <a:gd name="T8" fmla="*/ 764607 w 18551"/>
              <a:gd name="T9" fmla="*/ 747851 h 7648"/>
              <a:gd name="T10" fmla="*/ 756317 w 18551"/>
              <a:gd name="T11" fmla="*/ 748064 h 7648"/>
              <a:gd name="T12" fmla="*/ 634356 w 18551"/>
              <a:gd name="T13" fmla="*/ 696576 h 7648"/>
              <a:gd name="T14" fmla="*/ 458828 w 18551"/>
              <a:gd name="T15" fmla="*/ 560197 h 7648"/>
              <a:gd name="T16" fmla="*/ 454045 w 18551"/>
              <a:gd name="T17" fmla="*/ 557857 h 7648"/>
              <a:gd name="T18" fmla="*/ 386768 w 18551"/>
              <a:gd name="T19" fmla="*/ 537006 h 7648"/>
              <a:gd name="T20" fmla="*/ 372738 w 18551"/>
              <a:gd name="T21" fmla="*/ 536368 h 7648"/>
              <a:gd name="T22" fmla="*/ 139976 w 18551"/>
              <a:gd name="T23" fmla="*/ 646577 h 7648"/>
              <a:gd name="T24" fmla="*/ 122917 w 18551"/>
              <a:gd name="T25" fmla="*/ 630195 h 7648"/>
              <a:gd name="T26" fmla="*/ 107613 w 18551"/>
              <a:gd name="T27" fmla="*/ 654237 h 7648"/>
              <a:gd name="T28" fmla="*/ 107931 w 18551"/>
              <a:gd name="T29" fmla="*/ 660620 h 7648"/>
              <a:gd name="T30" fmla="*/ 109047 w 18551"/>
              <a:gd name="T31" fmla="*/ 712959 h 7648"/>
              <a:gd name="T32" fmla="*/ 109047 w 18551"/>
              <a:gd name="T33" fmla="*/ 712959 h 7648"/>
              <a:gd name="T34" fmla="*/ 109047 w 18551"/>
              <a:gd name="T35" fmla="*/ 712959 h 7648"/>
              <a:gd name="T36" fmla="*/ 6377 w 18551"/>
              <a:gd name="T37" fmla="*/ 1353366 h 7648"/>
              <a:gd name="T38" fmla="*/ 19928 w 18551"/>
              <a:gd name="T39" fmla="*/ 1392939 h 7648"/>
              <a:gd name="T40" fmla="*/ 208529 w 18551"/>
              <a:gd name="T41" fmla="*/ 1410173 h 7648"/>
              <a:gd name="T42" fmla="*/ 979195 w 18551"/>
              <a:gd name="T43" fmla="*/ 1481235 h 7648"/>
              <a:gd name="T44" fmla="*/ 1750020 w 18551"/>
              <a:gd name="T45" fmla="*/ 1552084 h 7648"/>
              <a:gd name="T46" fmla="*/ 2519888 w 18551"/>
              <a:gd name="T47" fmla="*/ 1623146 h 7648"/>
              <a:gd name="T48" fmla="*/ 2599920 w 18551"/>
              <a:gd name="T49" fmla="*/ 1627188 h 7648"/>
              <a:gd name="T50" fmla="*/ 2812595 w 18551"/>
              <a:gd name="T51" fmla="*/ 1557190 h 7648"/>
              <a:gd name="T52" fmla="*/ 2946034 w 18551"/>
              <a:gd name="T53" fmla="*/ 1238688 h 7648"/>
              <a:gd name="T54" fmla="*/ 2894380 w 18551"/>
              <a:gd name="T55" fmla="*/ 858061 h 7648"/>
              <a:gd name="T56" fmla="*/ 2796014 w 18551"/>
              <a:gd name="T57" fmla="*/ 694874 h 7648"/>
              <a:gd name="T58" fmla="*/ 2691112 w 18551"/>
              <a:gd name="T59" fmla="*/ 651471 h 7648"/>
              <a:gd name="T60" fmla="*/ 2642487 w 18551"/>
              <a:gd name="T61" fmla="*/ 658279 h 7648"/>
              <a:gd name="T62" fmla="*/ 2477003 w 18551"/>
              <a:gd name="T63" fmla="*/ 722746 h 7648"/>
              <a:gd name="T64" fmla="*/ 2346911 w 18551"/>
              <a:gd name="T65" fmla="*/ 741468 h 7648"/>
              <a:gd name="T66" fmla="*/ 2323635 w 18551"/>
              <a:gd name="T67" fmla="*/ 740830 h 7648"/>
              <a:gd name="T68" fmla="*/ 2021363 w 18551"/>
              <a:gd name="T69" fmla="*/ 637429 h 7648"/>
              <a:gd name="T70" fmla="*/ 1749382 w 18551"/>
              <a:gd name="T71" fmla="*/ 390414 h 7648"/>
              <a:gd name="T72" fmla="*/ 1514229 w 18551"/>
              <a:gd name="T73" fmla="*/ 88934 h 7648"/>
              <a:gd name="T74" fmla="*/ 1338860 w 18551"/>
              <a:gd name="T75" fmla="*/ 213 h 76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157;p6"/>
          <p:cNvSpPr>
            <a:spLocks/>
          </p:cNvSpPr>
          <p:nvPr/>
        </p:nvSpPr>
        <p:spPr bwMode="auto">
          <a:xfrm rot="10800000" flipH="1">
            <a:off x="7046385" y="5518151"/>
            <a:ext cx="5456767" cy="1471613"/>
          </a:xfrm>
          <a:custGeom>
            <a:avLst/>
            <a:gdLst>
              <a:gd name="T0" fmla="*/ 15148 w 25667"/>
              <a:gd name="T1" fmla="*/ 213 h 6923"/>
              <a:gd name="T2" fmla="*/ 15148 w 25667"/>
              <a:gd name="T3" fmla="*/ 213 h 6923"/>
              <a:gd name="T4" fmla="*/ 19772 w 25667"/>
              <a:gd name="T5" fmla="*/ 208317 h 6923"/>
              <a:gd name="T6" fmla="*/ 49429 w 25667"/>
              <a:gd name="T7" fmla="*/ 282291 h 6923"/>
              <a:gd name="T8" fmla="*/ 56604 w 25667"/>
              <a:gd name="T9" fmla="*/ 295258 h 6923"/>
              <a:gd name="T10" fmla="*/ 329581 w 25667"/>
              <a:gd name="T11" fmla="*/ 538436 h 6923"/>
              <a:gd name="T12" fmla="*/ 357166 w 25667"/>
              <a:gd name="T13" fmla="*/ 551403 h 6923"/>
              <a:gd name="T14" fmla="*/ 491422 w 25667"/>
              <a:gd name="T15" fmla="*/ 599444 h 6923"/>
              <a:gd name="T16" fmla="*/ 510077 w 25667"/>
              <a:gd name="T17" fmla="*/ 604333 h 6923"/>
              <a:gd name="T18" fmla="*/ 526819 w 25667"/>
              <a:gd name="T19" fmla="*/ 608159 h 6923"/>
              <a:gd name="T20" fmla="*/ 1087920 w 25667"/>
              <a:gd name="T21" fmla="*/ 726985 h 6923"/>
              <a:gd name="T22" fmla="*/ 1181516 w 25667"/>
              <a:gd name="T23" fmla="*/ 794369 h 6923"/>
              <a:gd name="T24" fmla="*/ 1194591 w 25667"/>
              <a:gd name="T25" fmla="*/ 807336 h 6923"/>
              <a:gd name="T26" fmla="*/ 1331558 w 25667"/>
              <a:gd name="T27" fmla="*/ 1050089 h 6923"/>
              <a:gd name="T28" fmla="*/ 1337139 w 25667"/>
              <a:gd name="T29" fmla="*/ 1063269 h 6923"/>
              <a:gd name="T30" fmla="*/ 1487020 w 25667"/>
              <a:gd name="T31" fmla="*/ 1305809 h 6923"/>
              <a:gd name="T32" fmla="*/ 1492920 w 25667"/>
              <a:gd name="T33" fmla="*/ 1311549 h 6923"/>
              <a:gd name="T34" fmla="*/ 1501530 w 25667"/>
              <a:gd name="T35" fmla="*/ 1318989 h 6923"/>
              <a:gd name="T36" fmla="*/ 1959627 w 25667"/>
              <a:gd name="T37" fmla="*/ 1470975 h 6923"/>
              <a:gd name="T38" fmla="*/ 1992792 w 25667"/>
              <a:gd name="T39" fmla="*/ 1471400 h 6923"/>
              <a:gd name="T40" fmla="*/ 2468588 w 25667"/>
              <a:gd name="T41" fmla="*/ 1372556 h 6923"/>
              <a:gd name="T42" fmla="*/ 2586421 w 25667"/>
              <a:gd name="T43" fmla="*/ 1319201 h 6923"/>
              <a:gd name="T44" fmla="*/ 2614005 w 25667"/>
              <a:gd name="T45" fmla="*/ 1305809 h 6923"/>
              <a:gd name="T46" fmla="*/ 2930830 w 25667"/>
              <a:gd name="T47" fmla="*/ 1191660 h 6923"/>
              <a:gd name="T48" fmla="*/ 3068116 w 25667"/>
              <a:gd name="T49" fmla="*/ 1180606 h 6923"/>
              <a:gd name="T50" fmla="*/ 3559537 w 25667"/>
              <a:gd name="T51" fmla="*/ 1260957 h 6923"/>
              <a:gd name="T52" fmla="*/ 3783882 w 25667"/>
              <a:gd name="T53" fmla="*/ 1306022 h 6923"/>
              <a:gd name="T54" fmla="*/ 3874927 w 25667"/>
              <a:gd name="T55" fmla="*/ 1319414 h 6923"/>
              <a:gd name="T56" fmla="*/ 4092097 w 25667"/>
              <a:gd name="T57" fmla="*/ 1333868 h 6923"/>
              <a:gd name="T58" fmla="*/ 4092097 w 25667"/>
              <a:gd name="T59" fmla="*/ 1306022 h 6923"/>
              <a:gd name="T60" fmla="*/ 4092256 w 25667"/>
              <a:gd name="T61" fmla="*/ 1063481 h 6923"/>
              <a:gd name="T62" fmla="*/ 4092256 w 25667"/>
              <a:gd name="T63" fmla="*/ 794582 h 6923"/>
              <a:gd name="T64" fmla="*/ 4092416 w 25667"/>
              <a:gd name="T65" fmla="*/ 551828 h 6923"/>
              <a:gd name="T66" fmla="*/ 4092416 w 25667"/>
              <a:gd name="T67" fmla="*/ 282929 h 6923"/>
              <a:gd name="T68" fmla="*/ 4092575 w 25667"/>
              <a:gd name="T69" fmla="*/ 1063 h 6923"/>
              <a:gd name="T70" fmla="*/ 510236 w 25667"/>
              <a:gd name="T71" fmla="*/ 425 h 6923"/>
              <a:gd name="T72" fmla="*/ 491581 w 25667"/>
              <a:gd name="T73" fmla="*/ 425 h 6923"/>
              <a:gd name="T74" fmla="*/ 15148 w 25667"/>
              <a:gd name="T75" fmla="*/ 213 h 69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158;p6"/>
          <p:cNvSpPr>
            <a:spLocks/>
          </p:cNvSpPr>
          <p:nvPr/>
        </p:nvSpPr>
        <p:spPr bwMode="auto">
          <a:xfrm flipH="1">
            <a:off x="-522817" y="3425826"/>
            <a:ext cx="4567768" cy="3808413"/>
          </a:xfrm>
          <a:custGeom>
            <a:avLst/>
            <a:gdLst>
              <a:gd name="T0" fmla="*/ 2630639 w 21485"/>
              <a:gd name="T1" fmla="*/ 0 h 17913"/>
              <a:gd name="T2" fmla="*/ 2598270 w 21485"/>
              <a:gd name="T3" fmla="*/ 1063 h 17913"/>
              <a:gd name="T4" fmla="*/ 1887593 w 21485"/>
              <a:gd name="T5" fmla="*/ 194109 h 17913"/>
              <a:gd name="T6" fmla="*/ 1882969 w 21485"/>
              <a:gd name="T7" fmla="*/ 194109 h 17913"/>
              <a:gd name="T8" fmla="*/ 1196209 w 21485"/>
              <a:gd name="T9" fmla="*/ 19135 h 17913"/>
              <a:gd name="T10" fmla="*/ 1097030 w 21485"/>
              <a:gd name="T11" fmla="*/ 30615 h 17913"/>
              <a:gd name="T12" fmla="*/ 755484 w 21485"/>
              <a:gd name="T13" fmla="*/ 294034 h 17913"/>
              <a:gd name="T14" fmla="*/ 565417 w 21485"/>
              <a:gd name="T15" fmla="*/ 766658 h 17913"/>
              <a:gd name="T16" fmla="*/ 530975 w 21485"/>
              <a:gd name="T17" fmla="*/ 1618358 h 17913"/>
              <a:gd name="T18" fmla="*/ 163438 w 21485"/>
              <a:gd name="T19" fmla="*/ 2134353 h 17913"/>
              <a:gd name="T20" fmla="*/ 78610 w 21485"/>
              <a:gd name="T21" fmla="*/ 2949059 h 17913"/>
              <a:gd name="T22" fmla="*/ 523003 w 21485"/>
              <a:gd name="T23" fmla="*/ 3591767 h 17913"/>
              <a:gd name="T24" fmla="*/ 1075504 w 21485"/>
              <a:gd name="T25" fmla="*/ 3808413 h 17913"/>
              <a:gd name="T26" fmla="*/ 1246755 w 21485"/>
              <a:gd name="T27" fmla="*/ 3786515 h 17913"/>
              <a:gd name="T28" fmla="*/ 1727025 w 21485"/>
              <a:gd name="T29" fmla="*/ 3209714 h 17913"/>
              <a:gd name="T30" fmla="*/ 2484900 w 21485"/>
              <a:gd name="T31" fmla="*/ 2558927 h 17913"/>
              <a:gd name="T32" fmla="*/ 3269404 w 21485"/>
              <a:gd name="T33" fmla="*/ 1942582 h 17913"/>
              <a:gd name="T34" fmla="*/ 3400154 w 21485"/>
              <a:gd name="T35" fmla="*/ 1402775 h 17913"/>
              <a:gd name="T36" fmla="*/ 3267012 w 21485"/>
              <a:gd name="T37" fmla="*/ 469222 h 17913"/>
              <a:gd name="T38" fmla="*/ 2630639 w 21485"/>
              <a:gd name="T39" fmla="*/ 0 h 179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160;p6"/>
          <p:cNvGrpSpPr>
            <a:grpSpLocks/>
          </p:cNvGrpSpPr>
          <p:nvPr/>
        </p:nvGrpSpPr>
        <p:grpSpPr bwMode="auto">
          <a:xfrm rot="-9900030">
            <a:off x="361951" y="1127125"/>
            <a:ext cx="287867" cy="260350"/>
            <a:chOff x="1640475" y="1197075"/>
            <a:chExt cx="55475" cy="50250"/>
          </a:xfrm>
        </p:grpSpPr>
        <p:sp>
          <p:nvSpPr>
            <p:cNvPr id="8" name="Google Shape;161;p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162;p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163;p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oogle Shape;164;p6"/>
          <p:cNvGrpSpPr>
            <a:grpSpLocks/>
          </p:cNvGrpSpPr>
          <p:nvPr/>
        </p:nvGrpSpPr>
        <p:grpSpPr bwMode="auto">
          <a:xfrm rot="6524430">
            <a:off x="466461" y="3172620"/>
            <a:ext cx="373062" cy="336549"/>
            <a:chOff x="1640475" y="1197075"/>
            <a:chExt cx="55475" cy="50250"/>
          </a:xfrm>
        </p:grpSpPr>
        <p:sp>
          <p:nvSpPr>
            <p:cNvPr id="12" name="Google Shape;165;p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66;p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67;p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Google Shape;168;p6"/>
          <p:cNvSpPr>
            <a:spLocks/>
          </p:cNvSpPr>
          <p:nvPr/>
        </p:nvSpPr>
        <p:spPr bwMode="auto">
          <a:xfrm rot="19478282" flipH="1">
            <a:off x="8985251" y="301626"/>
            <a:ext cx="1183216" cy="277813"/>
          </a:xfrm>
          <a:custGeom>
            <a:avLst/>
            <a:gdLst>
              <a:gd name="T0" fmla="*/ 703019 w 7397"/>
              <a:gd name="T1" fmla="*/ 0 h 1733"/>
              <a:gd name="T2" fmla="*/ 682145 w 7397"/>
              <a:gd name="T3" fmla="*/ 5130 h 1733"/>
              <a:gd name="T4" fmla="*/ 636077 w 7397"/>
              <a:gd name="T5" fmla="*/ 87047 h 1733"/>
              <a:gd name="T6" fmla="*/ 614962 w 7397"/>
              <a:gd name="T7" fmla="*/ 142513 h 1733"/>
              <a:gd name="T8" fmla="*/ 569974 w 7397"/>
              <a:gd name="T9" fmla="*/ 169445 h 1733"/>
              <a:gd name="T10" fmla="*/ 566854 w 7397"/>
              <a:gd name="T11" fmla="*/ 169445 h 1733"/>
              <a:gd name="T12" fmla="*/ 494273 w 7397"/>
              <a:gd name="T13" fmla="*/ 128086 h 1733"/>
              <a:gd name="T14" fmla="*/ 482516 w 7397"/>
              <a:gd name="T15" fmla="*/ 111093 h 1733"/>
              <a:gd name="T16" fmla="*/ 453004 w 7397"/>
              <a:gd name="T17" fmla="*/ 73741 h 1733"/>
              <a:gd name="T18" fmla="*/ 410894 w 7397"/>
              <a:gd name="T19" fmla="*/ 57550 h 1733"/>
              <a:gd name="T20" fmla="*/ 393019 w 7397"/>
              <a:gd name="T21" fmla="*/ 60115 h 1733"/>
              <a:gd name="T22" fmla="*/ 342512 w 7397"/>
              <a:gd name="T23" fmla="*/ 105482 h 1733"/>
              <a:gd name="T24" fmla="*/ 326676 w 7397"/>
              <a:gd name="T25" fmla="*/ 154216 h 1733"/>
              <a:gd name="T26" fmla="*/ 298123 w 7397"/>
              <a:gd name="T27" fmla="*/ 213690 h 1733"/>
              <a:gd name="T28" fmla="*/ 286366 w 7397"/>
              <a:gd name="T29" fmla="*/ 216896 h 1733"/>
              <a:gd name="T30" fmla="*/ 233580 w 7397"/>
              <a:gd name="T31" fmla="*/ 175056 h 1733"/>
              <a:gd name="T32" fmla="*/ 158839 w 7397"/>
              <a:gd name="T33" fmla="*/ 113177 h 1733"/>
              <a:gd name="T34" fmla="*/ 153081 w 7397"/>
              <a:gd name="T35" fmla="*/ 113658 h 1733"/>
              <a:gd name="T36" fmla="*/ 87338 w 7397"/>
              <a:gd name="T37" fmla="*/ 199102 h 1733"/>
              <a:gd name="T38" fmla="*/ 64303 w 7397"/>
              <a:gd name="T39" fmla="*/ 250240 h 1733"/>
              <a:gd name="T40" fmla="*/ 58305 w 7397"/>
              <a:gd name="T41" fmla="*/ 250881 h 1733"/>
              <a:gd name="T42" fmla="*/ 20035 w 7397"/>
              <a:gd name="T43" fmla="*/ 222988 h 1733"/>
              <a:gd name="T44" fmla="*/ 11517 w 7397"/>
              <a:gd name="T45" fmla="*/ 216736 h 1733"/>
              <a:gd name="T46" fmla="*/ 6238 w 7397"/>
              <a:gd name="T47" fmla="*/ 218820 h 1733"/>
              <a:gd name="T48" fmla="*/ 2999 w 7397"/>
              <a:gd name="T49" fmla="*/ 237255 h 1733"/>
              <a:gd name="T50" fmla="*/ 58665 w 7397"/>
              <a:gd name="T51" fmla="*/ 277653 h 1733"/>
              <a:gd name="T52" fmla="*/ 71862 w 7397"/>
              <a:gd name="T53" fmla="*/ 275729 h 1733"/>
              <a:gd name="T54" fmla="*/ 77020 w 7397"/>
              <a:gd name="T55" fmla="*/ 271561 h 1733"/>
              <a:gd name="T56" fmla="*/ 105093 w 7397"/>
              <a:gd name="T57" fmla="*/ 211285 h 1733"/>
              <a:gd name="T58" fmla="*/ 155120 w 7397"/>
              <a:gd name="T59" fmla="*/ 140269 h 1733"/>
              <a:gd name="T60" fmla="*/ 158599 w 7397"/>
              <a:gd name="T61" fmla="*/ 140109 h 1733"/>
              <a:gd name="T62" fmla="*/ 219064 w 7397"/>
              <a:gd name="T63" fmla="*/ 193812 h 1733"/>
              <a:gd name="T64" fmla="*/ 286486 w 7397"/>
              <a:gd name="T65" fmla="*/ 243667 h 1733"/>
              <a:gd name="T66" fmla="*/ 306041 w 7397"/>
              <a:gd name="T67" fmla="*/ 238217 h 1733"/>
              <a:gd name="T68" fmla="*/ 345751 w 7397"/>
              <a:gd name="T69" fmla="*/ 162872 h 1733"/>
              <a:gd name="T70" fmla="*/ 359428 w 7397"/>
              <a:gd name="T71" fmla="*/ 120070 h 1733"/>
              <a:gd name="T72" fmla="*/ 397218 w 7397"/>
              <a:gd name="T73" fmla="*/ 86566 h 1733"/>
              <a:gd name="T74" fmla="*/ 411134 w 7397"/>
              <a:gd name="T75" fmla="*/ 84482 h 1733"/>
              <a:gd name="T76" fmla="*/ 441966 w 7397"/>
              <a:gd name="T77" fmla="*/ 96345 h 1733"/>
              <a:gd name="T78" fmla="*/ 467400 w 7397"/>
              <a:gd name="T79" fmla="*/ 128887 h 1733"/>
              <a:gd name="T80" fmla="*/ 479877 w 7397"/>
              <a:gd name="T81" fmla="*/ 147162 h 1733"/>
              <a:gd name="T82" fmla="*/ 566255 w 7397"/>
              <a:gd name="T83" fmla="*/ 196216 h 1733"/>
              <a:gd name="T84" fmla="*/ 570693 w 7397"/>
              <a:gd name="T85" fmla="*/ 196216 h 1733"/>
              <a:gd name="T86" fmla="*/ 630198 w 7397"/>
              <a:gd name="T87" fmla="*/ 159827 h 1733"/>
              <a:gd name="T88" fmla="*/ 654792 w 7397"/>
              <a:gd name="T89" fmla="*/ 96665 h 1733"/>
              <a:gd name="T90" fmla="*/ 689583 w 7397"/>
              <a:gd name="T91" fmla="*/ 30138 h 1733"/>
              <a:gd name="T92" fmla="*/ 703139 w 7397"/>
              <a:gd name="T93" fmla="*/ 26771 h 1733"/>
              <a:gd name="T94" fmla="*/ 752207 w 7397"/>
              <a:gd name="T95" fmla="*/ 54825 h 1733"/>
              <a:gd name="T96" fmla="*/ 761924 w 7397"/>
              <a:gd name="T97" fmla="*/ 64925 h 1733"/>
              <a:gd name="T98" fmla="*/ 824068 w 7397"/>
              <a:gd name="T99" fmla="*/ 109490 h 1733"/>
              <a:gd name="T100" fmla="*/ 830907 w 7397"/>
              <a:gd name="T101" fmla="*/ 110131 h 1733"/>
              <a:gd name="T102" fmla="*/ 875415 w 7397"/>
              <a:gd name="T103" fmla="*/ 82077 h 1733"/>
              <a:gd name="T104" fmla="*/ 882853 w 7397"/>
              <a:gd name="T105" fmla="*/ 32062 h 1733"/>
              <a:gd name="T106" fmla="*/ 873376 w 7397"/>
              <a:gd name="T107" fmla="*/ 23084 h 1733"/>
              <a:gd name="T108" fmla="*/ 870016 w 7397"/>
              <a:gd name="T109" fmla="*/ 23886 h 1733"/>
              <a:gd name="T110" fmla="*/ 863898 w 7397"/>
              <a:gd name="T111" fmla="*/ 41039 h 1733"/>
              <a:gd name="T112" fmla="*/ 859699 w 7397"/>
              <a:gd name="T113" fmla="*/ 65085 h 1733"/>
              <a:gd name="T114" fmla="*/ 831026 w 7397"/>
              <a:gd name="T115" fmla="*/ 83200 h 1733"/>
              <a:gd name="T116" fmla="*/ 826948 w 7397"/>
              <a:gd name="T117" fmla="*/ 82719 h 1733"/>
              <a:gd name="T118" fmla="*/ 774401 w 7397"/>
              <a:gd name="T119" fmla="*/ 43924 h 1733"/>
              <a:gd name="T120" fmla="*/ 764444 w 7397"/>
              <a:gd name="T121" fmla="*/ 33504 h 1733"/>
              <a:gd name="T122" fmla="*/ 70301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Google Shape;169;p6"/>
          <p:cNvSpPr>
            <a:spLocks/>
          </p:cNvSpPr>
          <p:nvPr/>
        </p:nvSpPr>
        <p:spPr bwMode="auto">
          <a:xfrm rot="10800117" flipH="1">
            <a:off x="289984" y="6396038"/>
            <a:ext cx="726016" cy="171450"/>
          </a:xfrm>
          <a:custGeom>
            <a:avLst/>
            <a:gdLst>
              <a:gd name="T0" fmla="*/ 431370 w 7397"/>
              <a:gd name="T1" fmla="*/ 0 h 1733"/>
              <a:gd name="T2" fmla="*/ 418561 w 7397"/>
              <a:gd name="T3" fmla="*/ 3166 h 1733"/>
              <a:gd name="T4" fmla="*/ 390294 w 7397"/>
              <a:gd name="T5" fmla="*/ 53720 h 1733"/>
              <a:gd name="T6" fmla="*/ 377338 w 7397"/>
              <a:gd name="T7" fmla="*/ 87951 h 1733"/>
              <a:gd name="T8" fmla="*/ 349733 w 7397"/>
              <a:gd name="T9" fmla="*/ 104572 h 1733"/>
              <a:gd name="T10" fmla="*/ 347819 w 7397"/>
              <a:gd name="T11" fmla="*/ 104572 h 1733"/>
              <a:gd name="T12" fmla="*/ 303284 w 7397"/>
              <a:gd name="T13" fmla="*/ 79047 h 1733"/>
              <a:gd name="T14" fmla="*/ 296070 w 7397"/>
              <a:gd name="T15" fmla="*/ 68560 h 1733"/>
              <a:gd name="T16" fmla="*/ 277961 w 7397"/>
              <a:gd name="T17" fmla="*/ 45509 h 1733"/>
              <a:gd name="T18" fmla="*/ 252123 w 7397"/>
              <a:gd name="T19" fmla="*/ 35517 h 1733"/>
              <a:gd name="T20" fmla="*/ 241155 w 7397"/>
              <a:gd name="T21" fmla="*/ 37100 h 1733"/>
              <a:gd name="T22" fmla="*/ 210164 w 7397"/>
              <a:gd name="T23" fmla="*/ 65098 h 1733"/>
              <a:gd name="T24" fmla="*/ 200447 w 7397"/>
              <a:gd name="T25" fmla="*/ 95173 h 1733"/>
              <a:gd name="T26" fmla="*/ 182927 w 7397"/>
              <a:gd name="T27" fmla="*/ 131877 h 1733"/>
              <a:gd name="T28" fmla="*/ 175713 w 7397"/>
              <a:gd name="T29" fmla="*/ 133856 h 1733"/>
              <a:gd name="T30" fmla="*/ 143324 w 7397"/>
              <a:gd name="T31" fmla="*/ 108034 h 1733"/>
              <a:gd name="T32" fmla="*/ 97463 w 7397"/>
              <a:gd name="T33" fmla="*/ 69846 h 1733"/>
              <a:gd name="T34" fmla="*/ 93930 w 7397"/>
              <a:gd name="T35" fmla="*/ 70143 h 1733"/>
              <a:gd name="T36" fmla="*/ 53590 w 7397"/>
              <a:gd name="T37" fmla="*/ 122874 h 1733"/>
              <a:gd name="T38" fmla="*/ 39456 w 7397"/>
              <a:gd name="T39" fmla="*/ 154434 h 1733"/>
              <a:gd name="T40" fmla="*/ 35776 w 7397"/>
              <a:gd name="T41" fmla="*/ 154829 h 1733"/>
              <a:gd name="T42" fmla="*/ 12293 w 7397"/>
              <a:gd name="T43" fmla="*/ 137615 h 1733"/>
              <a:gd name="T44" fmla="*/ 7067 w 7397"/>
              <a:gd name="T45" fmla="*/ 133757 h 1733"/>
              <a:gd name="T46" fmla="*/ 3828 w 7397"/>
              <a:gd name="T47" fmla="*/ 135043 h 1733"/>
              <a:gd name="T48" fmla="*/ 1840 w 7397"/>
              <a:gd name="T49" fmla="*/ 146420 h 1733"/>
              <a:gd name="T50" fmla="*/ 35997 w 7397"/>
              <a:gd name="T51" fmla="*/ 171351 h 1733"/>
              <a:gd name="T52" fmla="*/ 44094 w 7397"/>
              <a:gd name="T53" fmla="*/ 170164 h 1733"/>
              <a:gd name="T54" fmla="*/ 47259 w 7397"/>
              <a:gd name="T55" fmla="*/ 167592 h 1733"/>
              <a:gd name="T56" fmla="*/ 64485 w 7397"/>
              <a:gd name="T57" fmla="*/ 130393 h 1733"/>
              <a:gd name="T58" fmla="*/ 95181 w 7397"/>
              <a:gd name="T59" fmla="*/ 86566 h 1733"/>
              <a:gd name="T60" fmla="*/ 97316 w 7397"/>
              <a:gd name="T61" fmla="*/ 86467 h 1733"/>
              <a:gd name="T62" fmla="*/ 134417 w 7397"/>
              <a:gd name="T63" fmla="*/ 119609 h 1733"/>
              <a:gd name="T64" fmla="*/ 175787 w 7397"/>
              <a:gd name="T65" fmla="*/ 150377 h 1733"/>
              <a:gd name="T66" fmla="*/ 187786 w 7397"/>
              <a:gd name="T67" fmla="*/ 147014 h 1733"/>
              <a:gd name="T68" fmla="*/ 212151 w 7397"/>
              <a:gd name="T69" fmla="*/ 100515 h 1733"/>
              <a:gd name="T70" fmla="*/ 220543 w 7397"/>
              <a:gd name="T71" fmla="*/ 74100 h 1733"/>
              <a:gd name="T72" fmla="*/ 243731 w 7397"/>
              <a:gd name="T73" fmla="*/ 53424 h 1733"/>
              <a:gd name="T74" fmla="*/ 252270 w 7397"/>
              <a:gd name="T75" fmla="*/ 52137 h 1733"/>
              <a:gd name="T76" fmla="*/ 271189 w 7397"/>
              <a:gd name="T77" fmla="*/ 59458 h 1733"/>
              <a:gd name="T78" fmla="*/ 286794 w 7397"/>
              <a:gd name="T79" fmla="*/ 79542 h 1733"/>
              <a:gd name="T80" fmla="*/ 294450 w 7397"/>
              <a:gd name="T81" fmla="*/ 90820 h 1733"/>
              <a:gd name="T82" fmla="*/ 347451 w 7397"/>
              <a:gd name="T83" fmla="*/ 121093 h 1733"/>
              <a:gd name="T84" fmla="*/ 350175 w 7397"/>
              <a:gd name="T85" fmla="*/ 121093 h 1733"/>
              <a:gd name="T86" fmla="*/ 386687 w 7397"/>
              <a:gd name="T87" fmla="*/ 98636 h 1733"/>
              <a:gd name="T88" fmla="*/ 401777 w 7397"/>
              <a:gd name="T89" fmla="*/ 59656 h 1733"/>
              <a:gd name="T90" fmla="*/ 423125 w 7397"/>
              <a:gd name="T91" fmla="*/ 18599 h 1733"/>
              <a:gd name="T92" fmla="*/ 431443 w 7397"/>
              <a:gd name="T93" fmla="*/ 16522 h 1733"/>
              <a:gd name="T94" fmla="*/ 461551 w 7397"/>
              <a:gd name="T95" fmla="*/ 33835 h 1733"/>
              <a:gd name="T96" fmla="*/ 467513 w 7397"/>
              <a:gd name="T97" fmla="*/ 40068 h 1733"/>
              <a:gd name="T98" fmla="*/ 505645 w 7397"/>
              <a:gd name="T99" fmla="*/ 67571 h 1733"/>
              <a:gd name="T100" fmla="*/ 509840 w 7397"/>
              <a:gd name="T101" fmla="*/ 67967 h 1733"/>
              <a:gd name="T102" fmla="*/ 537151 w 7397"/>
              <a:gd name="T103" fmla="*/ 50653 h 1733"/>
              <a:gd name="T104" fmla="*/ 541715 w 7397"/>
              <a:gd name="T105" fmla="*/ 19786 h 1733"/>
              <a:gd name="T106" fmla="*/ 535899 w 7397"/>
              <a:gd name="T107" fmla="*/ 14246 h 1733"/>
              <a:gd name="T108" fmla="*/ 533838 w 7397"/>
              <a:gd name="T109" fmla="*/ 14741 h 1733"/>
              <a:gd name="T110" fmla="*/ 530084 w 7397"/>
              <a:gd name="T111" fmla="*/ 25327 h 1733"/>
              <a:gd name="T112" fmla="*/ 527508 w 7397"/>
              <a:gd name="T113" fmla="*/ 40167 h 1733"/>
              <a:gd name="T114" fmla="*/ 509914 w 7397"/>
              <a:gd name="T115" fmla="*/ 51346 h 1733"/>
              <a:gd name="T116" fmla="*/ 507411 w 7397"/>
              <a:gd name="T117" fmla="*/ 51049 h 1733"/>
              <a:gd name="T118" fmla="*/ 475169 w 7397"/>
              <a:gd name="T119" fmla="*/ 27108 h 1733"/>
              <a:gd name="T120" fmla="*/ 469059 w 7397"/>
              <a:gd name="T121" fmla="*/ 20677 h 1733"/>
              <a:gd name="T122" fmla="*/ 4313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" name="Google Shape;170;p6"/>
          <p:cNvGrpSpPr>
            <a:grpSpLocks/>
          </p:cNvGrpSpPr>
          <p:nvPr/>
        </p:nvGrpSpPr>
        <p:grpSpPr bwMode="auto">
          <a:xfrm rot="6300012">
            <a:off x="11435557" y="5234782"/>
            <a:ext cx="388937" cy="349251"/>
            <a:chOff x="1640475" y="1197075"/>
            <a:chExt cx="55475" cy="50250"/>
          </a:xfrm>
        </p:grpSpPr>
        <p:sp>
          <p:nvSpPr>
            <p:cNvPr id="18" name="Google Shape;171;p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72;p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173;p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Google Shape;174;p6"/>
          <p:cNvSpPr>
            <a:spLocks/>
          </p:cNvSpPr>
          <p:nvPr/>
        </p:nvSpPr>
        <p:spPr bwMode="auto">
          <a:xfrm rot="10800000">
            <a:off x="7770284" y="5364164"/>
            <a:ext cx="1557867" cy="1138237"/>
          </a:xfrm>
          <a:custGeom>
            <a:avLst/>
            <a:gdLst>
              <a:gd name="T0" fmla="*/ 126482 w 29542"/>
              <a:gd name="T1" fmla="*/ 7426 h 21613"/>
              <a:gd name="T2" fmla="*/ 160417 w 29542"/>
              <a:gd name="T3" fmla="*/ 9006 h 21613"/>
              <a:gd name="T4" fmla="*/ 92706 w 29542"/>
              <a:gd name="T5" fmla="*/ 6583 h 21613"/>
              <a:gd name="T6" fmla="*/ 58297 w 29542"/>
              <a:gd name="T7" fmla="*/ 24805 h 21613"/>
              <a:gd name="T8" fmla="*/ 95158 w 29542"/>
              <a:gd name="T9" fmla="*/ 9322 h 21613"/>
              <a:gd name="T10" fmla="*/ 191662 w 29542"/>
              <a:gd name="T11" fmla="*/ 15589 h 21613"/>
              <a:gd name="T12" fmla="*/ 227415 w 29542"/>
              <a:gd name="T13" fmla="*/ 28175 h 21613"/>
              <a:gd name="T14" fmla="*/ 1028 w 29542"/>
              <a:gd name="T15" fmla="*/ 68148 h 21613"/>
              <a:gd name="T16" fmla="*/ 31482 w 29542"/>
              <a:gd name="T17" fmla="*/ 47082 h 21613"/>
              <a:gd name="T18" fmla="*/ 254824 w 29542"/>
              <a:gd name="T19" fmla="*/ 55456 h 21613"/>
              <a:gd name="T20" fmla="*/ 286860 w 29542"/>
              <a:gd name="T21" fmla="*/ 81472 h 21613"/>
              <a:gd name="T22" fmla="*/ 307940 w 29542"/>
              <a:gd name="T23" fmla="*/ 120022 h 21613"/>
              <a:gd name="T24" fmla="*/ 332817 w 29542"/>
              <a:gd name="T25" fmla="*/ 162154 h 21613"/>
              <a:gd name="T26" fmla="*/ 348756 w 29542"/>
              <a:gd name="T27" fmla="*/ 199124 h 21613"/>
              <a:gd name="T28" fmla="*/ 362955 w 29542"/>
              <a:gd name="T29" fmla="*/ 251947 h 21613"/>
              <a:gd name="T30" fmla="*/ 374068 w 29542"/>
              <a:gd name="T31" fmla="*/ 292077 h 21613"/>
              <a:gd name="T32" fmla="*/ 381108 w 29542"/>
              <a:gd name="T33" fmla="*/ 344426 h 21613"/>
              <a:gd name="T34" fmla="*/ 374068 w 29542"/>
              <a:gd name="T35" fmla="*/ 292077 h 21613"/>
              <a:gd name="T36" fmla="*/ 396256 w 29542"/>
              <a:gd name="T37" fmla="*/ 441328 h 21613"/>
              <a:gd name="T38" fmla="*/ 399618 w 29542"/>
              <a:gd name="T39" fmla="*/ 430690 h 21613"/>
              <a:gd name="T40" fmla="*/ 403692 w 29542"/>
              <a:gd name="T41" fmla="*/ 489937 h 21613"/>
              <a:gd name="T42" fmla="*/ 408438 w 29542"/>
              <a:gd name="T43" fmla="*/ 488621 h 21613"/>
              <a:gd name="T44" fmla="*/ 893722 w 29542"/>
              <a:gd name="T45" fmla="*/ 609960 h 21613"/>
              <a:gd name="T46" fmla="*/ 932521 w 29542"/>
              <a:gd name="T47" fmla="*/ 613067 h 21613"/>
              <a:gd name="T48" fmla="*/ 844838 w 29542"/>
              <a:gd name="T49" fmla="*/ 614015 h 21613"/>
              <a:gd name="T50" fmla="*/ 830283 w 29542"/>
              <a:gd name="T51" fmla="*/ 627023 h 21613"/>
              <a:gd name="T52" fmla="*/ 424100 w 29542"/>
              <a:gd name="T53" fmla="*/ 581942 h 21613"/>
              <a:gd name="T54" fmla="*/ 436439 w 29542"/>
              <a:gd name="T55" fmla="*/ 635818 h 21613"/>
              <a:gd name="T56" fmla="*/ 963568 w 29542"/>
              <a:gd name="T57" fmla="*/ 619545 h 21613"/>
              <a:gd name="T58" fmla="*/ 995011 w 29542"/>
              <a:gd name="T59" fmla="*/ 643770 h 21613"/>
              <a:gd name="T60" fmla="*/ 964240 w 29542"/>
              <a:gd name="T61" fmla="*/ 619650 h 21613"/>
              <a:gd name="T62" fmla="*/ 767754 w 29542"/>
              <a:gd name="T63" fmla="*/ 667996 h 21613"/>
              <a:gd name="T64" fmla="*/ 800541 w 29542"/>
              <a:gd name="T65" fmla="*/ 640242 h 21613"/>
              <a:gd name="T66" fmla="*/ 1025109 w 29542"/>
              <a:gd name="T67" fmla="*/ 667575 h 21613"/>
              <a:gd name="T68" fmla="*/ 1027561 w 29542"/>
              <a:gd name="T69" fmla="*/ 661729 h 21613"/>
              <a:gd name="T70" fmla="*/ 449293 w 29542"/>
              <a:gd name="T71" fmla="*/ 679003 h 21613"/>
              <a:gd name="T72" fmla="*/ 453486 w 29542"/>
              <a:gd name="T73" fmla="*/ 675843 h 21613"/>
              <a:gd name="T74" fmla="*/ 722152 w 29542"/>
              <a:gd name="T75" fmla="*/ 737776 h 21613"/>
              <a:gd name="T76" fmla="*/ 747148 w 29542"/>
              <a:gd name="T77" fmla="*/ 697119 h 21613"/>
              <a:gd name="T78" fmla="*/ 1078067 w 29542"/>
              <a:gd name="T79" fmla="*/ 731193 h 21613"/>
              <a:gd name="T80" fmla="*/ 1081508 w 29542"/>
              <a:gd name="T81" fmla="*/ 726454 h 21613"/>
              <a:gd name="T82" fmla="*/ 490900 w 29542"/>
              <a:gd name="T83" fmla="*/ 760580 h 21613"/>
              <a:gd name="T84" fmla="*/ 494223 w 29542"/>
              <a:gd name="T85" fmla="*/ 755630 h 21613"/>
              <a:gd name="T86" fmla="*/ 676867 w 29542"/>
              <a:gd name="T87" fmla="*/ 808031 h 21613"/>
              <a:gd name="T88" fmla="*/ 705145 w 29542"/>
              <a:gd name="T89" fmla="*/ 771903 h 21613"/>
              <a:gd name="T90" fmla="*/ 548723 w 29542"/>
              <a:gd name="T91" fmla="*/ 817826 h 21613"/>
              <a:gd name="T92" fmla="*/ 550582 w 29542"/>
              <a:gd name="T93" fmla="*/ 811401 h 21613"/>
              <a:gd name="T94" fmla="*/ 616038 w 29542"/>
              <a:gd name="T95" fmla="*/ 832678 h 21613"/>
              <a:gd name="T96" fmla="*/ 650249 w 29542"/>
              <a:gd name="T97" fmla="*/ 832151 h 21613"/>
              <a:gd name="T98" fmla="*/ 1119318 w 29542"/>
              <a:gd name="T99" fmla="*/ 809769 h 21613"/>
              <a:gd name="T100" fmla="*/ 1140082 w 29542"/>
              <a:gd name="T101" fmla="*/ 851953 h 21613"/>
              <a:gd name="T102" fmla="*/ 1148387 w 29542"/>
              <a:gd name="T103" fmla="*/ 900562 h 21613"/>
              <a:gd name="T104" fmla="*/ 1160569 w 29542"/>
              <a:gd name="T105" fmla="*/ 951278 h 21613"/>
              <a:gd name="T106" fmla="*/ 1164959 w 29542"/>
              <a:gd name="T107" fmla="*/ 993304 h 21613"/>
              <a:gd name="T108" fmla="*/ 1164247 w 29542"/>
              <a:gd name="T109" fmla="*/ 1049497 h 21613"/>
              <a:gd name="T110" fmla="*/ 1156614 w 29542"/>
              <a:gd name="T111" fmla="*/ 1089786 h 21613"/>
              <a:gd name="T112" fmla="*/ 1139884 w 29542"/>
              <a:gd name="T113" fmla="*/ 1138237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Google Shape;175;p6"/>
          <p:cNvSpPr>
            <a:spLocks/>
          </p:cNvSpPr>
          <p:nvPr/>
        </p:nvSpPr>
        <p:spPr bwMode="auto">
          <a:xfrm rot="11168157">
            <a:off x="-71967" y="-158750"/>
            <a:ext cx="694267" cy="1089025"/>
          </a:xfrm>
          <a:custGeom>
            <a:avLst/>
            <a:gdLst>
              <a:gd name="T0" fmla="*/ 494670 w 14343"/>
              <a:gd name="T1" fmla="*/ 11582 h 22473"/>
              <a:gd name="T2" fmla="*/ 466717 w 14343"/>
              <a:gd name="T3" fmla="*/ 11291 h 22473"/>
              <a:gd name="T4" fmla="*/ 439126 w 14343"/>
              <a:gd name="T5" fmla="*/ 22388 h 22473"/>
              <a:gd name="T6" fmla="*/ 410773 w 14343"/>
              <a:gd name="T7" fmla="*/ 26701 h 22473"/>
              <a:gd name="T8" fmla="*/ 387067 w 14343"/>
              <a:gd name="T9" fmla="*/ 47635 h 22473"/>
              <a:gd name="T10" fmla="*/ 364051 w 14343"/>
              <a:gd name="T11" fmla="*/ 66292 h 22473"/>
              <a:gd name="T12" fmla="*/ 347714 w 14343"/>
              <a:gd name="T13" fmla="*/ 99535 h 22473"/>
              <a:gd name="T14" fmla="*/ 329599 w 14343"/>
              <a:gd name="T15" fmla="*/ 128950 h 22473"/>
              <a:gd name="T16" fmla="*/ 321176 w 14343"/>
              <a:gd name="T17" fmla="*/ 165343 h 22473"/>
              <a:gd name="T18" fmla="*/ 309124 w 14343"/>
              <a:gd name="T19" fmla="*/ 196745 h 22473"/>
              <a:gd name="T20" fmla="*/ 302117 w 14343"/>
              <a:gd name="T21" fmla="*/ 235997 h 22473"/>
              <a:gd name="T22" fmla="*/ 290210 w 14343"/>
              <a:gd name="T23" fmla="*/ 270645 h 22473"/>
              <a:gd name="T24" fmla="*/ 286325 w 14343"/>
              <a:gd name="T25" fmla="*/ 308395 h 22473"/>
              <a:gd name="T26" fmla="*/ 276378 w 14343"/>
              <a:gd name="T27" fmla="*/ 341105 h 22473"/>
              <a:gd name="T28" fmla="*/ 267520 w 14343"/>
              <a:gd name="T29" fmla="*/ 382295 h 22473"/>
              <a:gd name="T30" fmla="*/ 276378 w 14343"/>
              <a:gd name="T31" fmla="*/ 341105 h 22473"/>
              <a:gd name="T32" fmla="*/ 245230 w 14343"/>
              <a:gd name="T33" fmla="*/ 451592 h 22473"/>
              <a:gd name="T34" fmla="*/ 58993 w 14343"/>
              <a:gd name="T35" fmla="*/ 445098 h 22473"/>
              <a:gd name="T36" fmla="*/ 59066 w 14343"/>
              <a:gd name="T37" fmla="*/ 450477 h 22473"/>
              <a:gd name="T38" fmla="*/ 84914 w 14343"/>
              <a:gd name="T39" fmla="*/ 452658 h 22473"/>
              <a:gd name="T40" fmla="*/ 112867 w 14343"/>
              <a:gd name="T41" fmla="*/ 469037 h 22473"/>
              <a:gd name="T42" fmla="*/ 212702 w 14343"/>
              <a:gd name="T43" fmla="*/ 510034 h 22473"/>
              <a:gd name="T44" fmla="*/ 232124 w 14343"/>
              <a:gd name="T45" fmla="*/ 479165 h 22473"/>
              <a:gd name="T46" fmla="*/ 0 w 14343"/>
              <a:gd name="T47" fmla="*/ 506787 h 22473"/>
              <a:gd name="T48" fmla="*/ 4030 w 14343"/>
              <a:gd name="T49" fmla="*/ 506787 h 22473"/>
              <a:gd name="T50" fmla="*/ 130801 w 14343"/>
              <a:gd name="T51" fmla="*/ 495932 h 22473"/>
              <a:gd name="T52" fmla="*/ 144161 w 14343"/>
              <a:gd name="T53" fmla="*/ 534699 h 22473"/>
              <a:gd name="T54" fmla="*/ 193243 w 14343"/>
              <a:gd name="T55" fmla="*/ 536832 h 22473"/>
              <a:gd name="T56" fmla="*/ 173167 w 14343"/>
              <a:gd name="T57" fmla="*/ 563872 h 22473"/>
              <a:gd name="T58" fmla="*/ 15719 w 14343"/>
              <a:gd name="T59" fmla="*/ 544246 h 22473"/>
              <a:gd name="T60" fmla="*/ 37538 w 14343"/>
              <a:gd name="T61" fmla="*/ 573322 h 22473"/>
              <a:gd name="T62" fmla="*/ 15719 w 14343"/>
              <a:gd name="T63" fmla="*/ 544246 h 22473"/>
              <a:gd name="T64" fmla="*/ 91412 w 14343"/>
              <a:gd name="T65" fmla="*/ 593238 h 22473"/>
              <a:gd name="T66" fmla="*/ 149861 w 14343"/>
              <a:gd name="T67" fmla="*/ 566198 h 22473"/>
              <a:gd name="T68" fmla="*/ 146085 w 14343"/>
              <a:gd name="T69" fmla="*/ 575648 h 22473"/>
              <a:gd name="T70" fmla="*/ 147501 w 14343"/>
              <a:gd name="T71" fmla="*/ 580687 h 22473"/>
              <a:gd name="T72" fmla="*/ 149969 w 14343"/>
              <a:gd name="T73" fmla="*/ 609181 h 22473"/>
              <a:gd name="T74" fmla="*/ 144996 w 14343"/>
              <a:gd name="T75" fmla="*/ 640922 h 22473"/>
              <a:gd name="T76" fmla="*/ 137735 w 14343"/>
              <a:gd name="T77" fmla="*/ 680320 h 22473"/>
              <a:gd name="T78" fmla="*/ 121980 w 14343"/>
              <a:gd name="T79" fmla="*/ 712060 h 22473"/>
              <a:gd name="T80" fmla="*/ 125537 w 14343"/>
              <a:gd name="T81" fmla="*/ 714629 h 22473"/>
              <a:gd name="T82" fmla="*/ 75402 w 14343"/>
              <a:gd name="T83" fmla="*/ 805926 h 22473"/>
              <a:gd name="T84" fmla="*/ 94861 w 14343"/>
              <a:gd name="T85" fmla="*/ 774961 h 22473"/>
              <a:gd name="T86" fmla="*/ 45234 w 14343"/>
              <a:gd name="T87" fmla="*/ 872945 h 22473"/>
              <a:gd name="T88" fmla="*/ 60227 w 14343"/>
              <a:gd name="T89" fmla="*/ 835244 h 22473"/>
              <a:gd name="T90" fmla="*/ 39353 w 14343"/>
              <a:gd name="T91" fmla="*/ 946749 h 22473"/>
              <a:gd name="T92" fmla="*/ 38409 w 14343"/>
              <a:gd name="T93" fmla="*/ 903862 h 22473"/>
              <a:gd name="T94" fmla="*/ 62587 w 14343"/>
              <a:gd name="T95" fmla="*/ 1012750 h 22473"/>
              <a:gd name="T96" fmla="*/ 48719 w 14343"/>
              <a:gd name="T97" fmla="*/ 976842 h 22473"/>
              <a:gd name="T98" fmla="*/ 106659 w 14343"/>
              <a:gd name="T99" fmla="*/ 1060822 h 22473"/>
              <a:gd name="T100" fmla="*/ 85386 w 14343"/>
              <a:gd name="T101" fmla="*/ 1035526 h 22473"/>
              <a:gd name="T102" fmla="*/ 160461 w 14343"/>
              <a:gd name="T103" fmla="*/ 1085681 h 22473"/>
              <a:gd name="T104" fmla="*/ 133415 w 14343"/>
              <a:gd name="T105" fmla="*/ 1070998 h 22473"/>
              <a:gd name="T106" fmla="*/ 186854 w 14343"/>
              <a:gd name="T107" fmla="*/ 1086311 h 22473"/>
              <a:gd name="T108" fmla="*/ 217022 w 14343"/>
              <a:gd name="T109" fmla="*/ 108049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7990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7;p7"/>
          <p:cNvSpPr>
            <a:spLocks/>
          </p:cNvSpPr>
          <p:nvPr/>
        </p:nvSpPr>
        <p:spPr bwMode="auto">
          <a:xfrm>
            <a:off x="-283633" y="3705226"/>
            <a:ext cx="3337984" cy="3476625"/>
          </a:xfrm>
          <a:custGeom>
            <a:avLst/>
            <a:gdLst>
              <a:gd name="T0" fmla="*/ 891492 w 16369"/>
              <a:gd name="T1" fmla="*/ 204 h 17058"/>
              <a:gd name="T2" fmla="*/ 666822 w 16369"/>
              <a:gd name="T3" fmla="*/ 32406 h 17058"/>
              <a:gd name="T4" fmla="*/ 525810 w 16369"/>
              <a:gd name="T5" fmla="*/ 143076 h 17058"/>
              <a:gd name="T6" fmla="*/ 325611 w 16369"/>
              <a:gd name="T7" fmla="*/ 1032104 h 17058"/>
              <a:gd name="T8" fmla="*/ 172364 w 16369"/>
              <a:gd name="T9" fmla="*/ 2258848 h 17058"/>
              <a:gd name="T10" fmla="*/ 5353 w 16369"/>
              <a:gd name="T11" fmla="*/ 2927759 h 17058"/>
              <a:gd name="T12" fmla="*/ 22023 w 16369"/>
              <a:gd name="T13" fmla="*/ 2968522 h 17058"/>
              <a:gd name="T14" fmla="*/ 1391455 w 16369"/>
              <a:gd name="T15" fmla="*/ 3308888 h 17058"/>
              <a:gd name="T16" fmla="*/ 1733890 w 16369"/>
              <a:gd name="T17" fmla="*/ 3394081 h 17058"/>
              <a:gd name="T18" fmla="*/ 2057666 w 16369"/>
              <a:gd name="T19" fmla="*/ 3470918 h 17058"/>
              <a:gd name="T20" fmla="*/ 2126948 w 16369"/>
              <a:gd name="T21" fmla="*/ 3476625 h 17058"/>
              <a:gd name="T22" fmla="*/ 2322100 w 16369"/>
              <a:gd name="T23" fmla="*/ 3402437 h 17058"/>
              <a:gd name="T24" fmla="*/ 2456229 w 16369"/>
              <a:gd name="T25" fmla="*/ 3126272 h 17058"/>
              <a:gd name="T26" fmla="*/ 2321947 w 16369"/>
              <a:gd name="T27" fmla="*/ 2393772 h 17058"/>
              <a:gd name="T28" fmla="*/ 1939442 w 16369"/>
              <a:gd name="T29" fmla="*/ 1854485 h 17058"/>
              <a:gd name="T30" fmla="*/ 1603584 w 16369"/>
              <a:gd name="T31" fmla="*/ 1337007 h 17058"/>
              <a:gd name="T32" fmla="*/ 1572996 w 16369"/>
              <a:gd name="T33" fmla="*/ 595131 h 17058"/>
              <a:gd name="T34" fmla="*/ 1247997 w 16369"/>
              <a:gd name="T35" fmla="*/ 104963 h 17058"/>
              <a:gd name="T36" fmla="*/ 891492 w 16369"/>
              <a:gd name="T37" fmla="*/ 204 h 170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178;p7"/>
          <p:cNvSpPr>
            <a:spLocks/>
          </p:cNvSpPr>
          <p:nvPr/>
        </p:nvSpPr>
        <p:spPr bwMode="auto">
          <a:xfrm>
            <a:off x="8773585" y="5522913"/>
            <a:ext cx="3905249" cy="1662112"/>
          </a:xfrm>
          <a:custGeom>
            <a:avLst/>
            <a:gdLst>
              <a:gd name="T0" fmla="*/ 1602927 w 18552"/>
              <a:gd name="T1" fmla="*/ 0 h 7647"/>
              <a:gd name="T2" fmla="*/ 1429420 w 18552"/>
              <a:gd name="T3" fmla="*/ 90420 h 7647"/>
              <a:gd name="T4" fmla="*/ 1196551 w 18552"/>
              <a:gd name="T5" fmla="*/ 398629 h 7647"/>
              <a:gd name="T6" fmla="*/ 927055 w 18552"/>
              <a:gd name="T7" fmla="*/ 650760 h 7647"/>
              <a:gd name="T8" fmla="*/ 627877 w 18552"/>
              <a:gd name="T9" fmla="*/ 756612 h 7647"/>
              <a:gd name="T10" fmla="*/ 605301 w 18552"/>
              <a:gd name="T11" fmla="*/ 757264 h 7647"/>
              <a:gd name="T12" fmla="*/ 476000 w 18552"/>
              <a:gd name="T13" fmla="*/ 738137 h 7647"/>
              <a:gd name="T14" fmla="*/ 312123 w 18552"/>
              <a:gd name="T15" fmla="*/ 672278 h 7647"/>
              <a:gd name="T16" fmla="*/ 263813 w 18552"/>
              <a:gd name="T17" fmla="*/ 665323 h 7647"/>
              <a:gd name="T18" fmla="*/ 160087 w 18552"/>
              <a:gd name="T19" fmla="*/ 709663 h 7647"/>
              <a:gd name="T20" fmla="*/ 62677 w 18552"/>
              <a:gd name="T21" fmla="*/ 876374 h 7647"/>
              <a:gd name="T22" fmla="*/ 11683 w 18552"/>
              <a:gd name="T23" fmla="*/ 1265005 h 7647"/>
              <a:gd name="T24" fmla="*/ 143510 w 18552"/>
              <a:gd name="T25" fmla="*/ 1590820 h 7647"/>
              <a:gd name="T26" fmla="*/ 354434 w 18552"/>
              <a:gd name="T27" fmla="*/ 1662112 h 7647"/>
              <a:gd name="T28" fmla="*/ 433531 w 18552"/>
              <a:gd name="T29" fmla="*/ 1657982 h 7647"/>
              <a:gd name="T30" fmla="*/ 1195919 w 18552"/>
              <a:gd name="T31" fmla="*/ 1585386 h 7647"/>
              <a:gd name="T32" fmla="*/ 1959256 w 18552"/>
              <a:gd name="T33" fmla="*/ 1513007 h 7647"/>
              <a:gd name="T34" fmla="*/ 2722434 w 18552"/>
              <a:gd name="T35" fmla="*/ 1440627 h 7647"/>
              <a:gd name="T36" fmla="*/ 2909202 w 18552"/>
              <a:gd name="T37" fmla="*/ 1422587 h 7647"/>
              <a:gd name="T38" fmla="*/ 2922622 w 18552"/>
              <a:gd name="T39" fmla="*/ 1382594 h 7647"/>
              <a:gd name="T40" fmla="*/ 2820949 w 18552"/>
              <a:gd name="T41" fmla="*/ 728139 h 7647"/>
              <a:gd name="T42" fmla="*/ 2820949 w 18552"/>
              <a:gd name="T43" fmla="*/ 728139 h 7647"/>
              <a:gd name="T44" fmla="*/ 2820949 w 18552"/>
              <a:gd name="T45" fmla="*/ 728139 h 7647"/>
              <a:gd name="T46" fmla="*/ 2822212 w 18552"/>
              <a:gd name="T47" fmla="*/ 674669 h 7647"/>
              <a:gd name="T48" fmla="*/ 2822370 w 18552"/>
              <a:gd name="T49" fmla="*/ 668149 h 7647"/>
              <a:gd name="T50" fmla="*/ 2807214 w 18552"/>
              <a:gd name="T51" fmla="*/ 643588 h 7647"/>
              <a:gd name="T52" fmla="*/ 2790163 w 18552"/>
              <a:gd name="T53" fmla="*/ 660106 h 7647"/>
              <a:gd name="T54" fmla="*/ 2560136 w 18552"/>
              <a:gd name="T55" fmla="*/ 547734 h 7647"/>
              <a:gd name="T56" fmla="*/ 2545927 w 18552"/>
              <a:gd name="T57" fmla="*/ 548386 h 7647"/>
              <a:gd name="T58" fmla="*/ 2479303 w 18552"/>
              <a:gd name="T59" fmla="*/ 569470 h 7647"/>
              <a:gd name="T60" fmla="*/ 2474567 w 18552"/>
              <a:gd name="T61" fmla="*/ 572078 h 7647"/>
              <a:gd name="T62" fmla="*/ 2300744 w 18552"/>
              <a:gd name="T63" fmla="*/ 711620 h 7647"/>
              <a:gd name="T64" fmla="*/ 2179968 w 18552"/>
              <a:gd name="T65" fmla="*/ 763785 h 7647"/>
              <a:gd name="T66" fmla="*/ 2171758 w 18552"/>
              <a:gd name="T67" fmla="*/ 763567 h 7647"/>
              <a:gd name="T68" fmla="*/ 2050824 w 18552"/>
              <a:gd name="T69" fmla="*/ 685972 h 7647"/>
              <a:gd name="T70" fmla="*/ 1884737 w 18552"/>
              <a:gd name="T71" fmla="*/ 334944 h 7647"/>
              <a:gd name="T72" fmla="*/ 1695916 w 18552"/>
              <a:gd name="T73" fmla="*/ 30212 h 7647"/>
              <a:gd name="T74" fmla="*/ 1602927 w 18552"/>
              <a:gd name="T75" fmla="*/ 0 h 76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179;p7"/>
          <p:cNvSpPr>
            <a:spLocks/>
          </p:cNvSpPr>
          <p:nvPr/>
        </p:nvSpPr>
        <p:spPr bwMode="auto">
          <a:xfrm>
            <a:off x="-80433" y="-42863"/>
            <a:ext cx="5230284" cy="1411288"/>
          </a:xfrm>
          <a:custGeom>
            <a:avLst/>
            <a:gdLst>
              <a:gd name="T0" fmla="*/ 3908195 w 25668"/>
              <a:gd name="T1" fmla="*/ 0 h 6921"/>
              <a:gd name="T2" fmla="*/ 3451401 w 25668"/>
              <a:gd name="T3" fmla="*/ 204 h 6921"/>
              <a:gd name="T4" fmla="*/ 3433520 w 25668"/>
              <a:gd name="T5" fmla="*/ 204 h 6921"/>
              <a:gd name="T6" fmla="*/ 0 w 25668"/>
              <a:gd name="T7" fmla="*/ 612 h 6921"/>
              <a:gd name="T8" fmla="*/ 153 w 25668"/>
              <a:gd name="T9" fmla="*/ 271205 h 6921"/>
              <a:gd name="T10" fmla="*/ 153 w 25668"/>
              <a:gd name="T11" fmla="*/ 529360 h 6921"/>
              <a:gd name="T12" fmla="*/ 306 w 25668"/>
              <a:gd name="T13" fmla="*/ 762026 h 6921"/>
              <a:gd name="T14" fmla="*/ 306 w 25668"/>
              <a:gd name="T15" fmla="*/ 1019977 h 6921"/>
              <a:gd name="T16" fmla="*/ 458 w 25668"/>
              <a:gd name="T17" fmla="*/ 1252847 h 6921"/>
              <a:gd name="T18" fmla="*/ 458 w 25668"/>
              <a:gd name="T19" fmla="*/ 1279356 h 6921"/>
              <a:gd name="T20" fmla="*/ 208759 w 25668"/>
              <a:gd name="T21" fmla="*/ 1265286 h 6921"/>
              <a:gd name="T22" fmla="*/ 295869 w 25668"/>
              <a:gd name="T23" fmla="*/ 1252847 h 6921"/>
              <a:gd name="T24" fmla="*/ 510741 w 25668"/>
              <a:gd name="T25" fmla="*/ 1209617 h 6921"/>
              <a:gd name="T26" fmla="*/ 981901 w 25668"/>
              <a:gd name="T27" fmla="*/ 1132130 h 6921"/>
              <a:gd name="T28" fmla="*/ 1113483 w 25668"/>
              <a:gd name="T29" fmla="*/ 1142937 h 6921"/>
              <a:gd name="T30" fmla="*/ 1417147 w 25668"/>
              <a:gd name="T31" fmla="*/ 1252643 h 6921"/>
              <a:gd name="T32" fmla="*/ 1443585 w 25668"/>
              <a:gd name="T33" fmla="*/ 1265082 h 6921"/>
              <a:gd name="T34" fmla="*/ 1556523 w 25668"/>
              <a:gd name="T35" fmla="*/ 1316264 h 6921"/>
              <a:gd name="T36" fmla="*/ 2011483 w 25668"/>
              <a:gd name="T37" fmla="*/ 1411288 h 6921"/>
              <a:gd name="T38" fmla="*/ 2044340 w 25668"/>
              <a:gd name="T39" fmla="*/ 1410676 h 6921"/>
              <a:gd name="T40" fmla="*/ 2483407 w 25668"/>
              <a:gd name="T41" fmla="*/ 1265082 h 6921"/>
              <a:gd name="T42" fmla="*/ 2491659 w 25668"/>
              <a:gd name="T43" fmla="*/ 1257741 h 6921"/>
              <a:gd name="T44" fmla="*/ 2497314 w 25668"/>
              <a:gd name="T45" fmla="*/ 1252439 h 6921"/>
              <a:gd name="T46" fmla="*/ 2641122 w 25668"/>
              <a:gd name="T47" fmla="*/ 1019569 h 6921"/>
              <a:gd name="T48" fmla="*/ 2646318 w 25668"/>
              <a:gd name="T49" fmla="*/ 1007131 h 6921"/>
              <a:gd name="T50" fmla="*/ 2777595 w 25668"/>
              <a:gd name="T51" fmla="*/ 774261 h 6921"/>
              <a:gd name="T52" fmla="*/ 2790127 w 25668"/>
              <a:gd name="T53" fmla="*/ 761618 h 6921"/>
              <a:gd name="T54" fmla="*/ 2879835 w 25668"/>
              <a:gd name="T55" fmla="*/ 697385 h 6921"/>
              <a:gd name="T56" fmla="*/ 3417626 w 25668"/>
              <a:gd name="T57" fmla="*/ 583194 h 6921"/>
              <a:gd name="T58" fmla="*/ 3433673 w 25668"/>
              <a:gd name="T59" fmla="*/ 579319 h 6921"/>
              <a:gd name="T60" fmla="*/ 3451553 w 25668"/>
              <a:gd name="T61" fmla="*/ 574833 h 6921"/>
              <a:gd name="T62" fmla="*/ 3580232 w 25668"/>
              <a:gd name="T63" fmla="*/ 528545 h 6921"/>
              <a:gd name="T64" fmla="*/ 3606671 w 25668"/>
              <a:gd name="T65" fmla="*/ 516106 h 6921"/>
              <a:gd name="T66" fmla="*/ 3868307 w 25668"/>
              <a:gd name="T67" fmla="*/ 283236 h 6921"/>
              <a:gd name="T68" fmla="*/ 3875184 w 25668"/>
              <a:gd name="T69" fmla="*/ 270390 h 6921"/>
              <a:gd name="T70" fmla="*/ 3903610 w 25668"/>
              <a:gd name="T71" fmla="*/ 199428 h 6921"/>
              <a:gd name="T72" fmla="*/ 3908195 w 25668"/>
              <a:gd name="T73" fmla="*/ 0 h 69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180;p7"/>
          <p:cNvSpPr>
            <a:spLocks/>
          </p:cNvSpPr>
          <p:nvPr/>
        </p:nvSpPr>
        <p:spPr bwMode="auto">
          <a:xfrm>
            <a:off x="7943851" y="-323850"/>
            <a:ext cx="4519083" cy="3606800"/>
          </a:xfrm>
          <a:custGeom>
            <a:avLst/>
            <a:gdLst>
              <a:gd name="T0" fmla="*/ 1030746 w 22179"/>
              <a:gd name="T1" fmla="*/ 204 h 17694"/>
              <a:gd name="T2" fmla="*/ 428650 w 22179"/>
              <a:gd name="T3" fmla="*/ 288846 h 17694"/>
              <a:gd name="T4" fmla="*/ 54403 w 22179"/>
              <a:gd name="T5" fmla="*/ 962139 h 17694"/>
              <a:gd name="T6" fmla="*/ 198203 w 22179"/>
              <a:gd name="T7" fmla="*/ 1727163 h 17694"/>
              <a:gd name="T8" fmla="*/ 587731 w 22179"/>
              <a:gd name="T9" fmla="*/ 2168891 h 17694"/>
              <a:gd name="T10" fmla="*/ 686145 w 22179"/>
              <a:gd name="T11" fmla="*/ 2976109 h 17694"/>
              <a:gd name="T12" fmla="*/ 903450 w 22179"/>
              <a:gd name="T13" fmla="*/ 3400918 h 17694"/>
              <a:gd name="T14" fmla="*/ 1249273 w 22179"/>
              <a:gd name="T15" fmla="*/ 3604965 h 17694"/>
              <a:gd name="T16" fmla="*/ 1286102 w 22179"/>
              <a:gd name="T17" fmla="*/ 3606800 h 17694"/>
              <a:gd name="T18" fmla="*/ 1985542 w 22179"/>
              <a:gd name="T19" fmla="*/ 3342008 h 17694"/>
              <a:gd name="T20" fmla="*/ 2063937 w 22179"/>
              <a:gd name="T21" fmla="*/ 3336300 h 17694"/>
              <a:gd name="T22" fmla="*/ 2637456 w 22179"/>
              <a:gd name="T23" fmla="*/ 3430068 h 17694"/>
              <a:gd name="T24" fmla="*/ 2682078 w 22179"/>
              <a:gd name="T25" fmla="*/ 3428233 h 17694"/>
              <a:gd name="T26" fmla="*/ 3283258 w 22179"/>
              <a:gd name="T27" fmla="*/ 2890495 h 17694"/>
              <a:gd name="T28" fmla="*/ 3338424 w 22179"/>
              <a:gd name="T29" fmla="*/ 1982374 h 17694"/>
              <a:gd name="T30" fmla="*/ 3172313 w 22179"/>
              <a:gd name="T31" fmla="*/ 1485812 h 17694"/>
              <a:gd name="T32" fmla="*/ 2377515 w 22179"/>
              <a:gd name="T33" fmla="*/ 1005150 h 17694"/>
              <a:gd name="T34" fmla="*/ 1605182 w 22179"/>
              <a:gd name="T35" fmla="*/ 488408 h 17694"/>
              <a:gd name="T36" fmla="*/ 1103333 w 22179"/>
              <a:gd name="T37" fmla="*/ 4281 h 17694"/>
              <a:gd name="T38" fmla="*/ 1030746 w 22179"/>
              <a:gd name="T39" fmla="*/ 204 h 17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" name="Google Shape;182;p7"/>
          <p:cNvGrpSpPr>
            <a:grpSpLocks/>
          </p:cNvGrpSpPr>
          <p:nvPr/>
        </p:nvGrpSpPr>
        <p:grpSpPr bwMode="auto">
          <a:xfrm rot="1800041">
            <a:off x="11554884" y="5475289"/>
            <a:ext cx="296333" cy="268287"/>
            <a:chOff x="1640475" y="1197075"/>
            <a:chExt cx="55475" cy="50250"/>
          </a:xfrm>
        </p:grpSpPr>
        <p:sp>
          <p:nvSpPr>
            <p:cNvPr id="9" name="Google Shape;183;p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184;p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185;p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oogle Shape;186;p7"/>
          <p:cNvGrpSpPr>
            <a:grpSpLocks/>
          </p:cNvGrpSpPr>
          <p:nvPr/>
        </p:nvGrpSpPr>
        <p:grpSpPr bwMode="auto">
          <a:xfrm rot="-9900030">
            <a:off x="889000" y="6167438"/>
            <a:ext cx="289984" cy="260350"/>
            <a:chOff x="1640475" y="1197075"/>
            <a:chExt cx="55475" cy="50250"/>
          </a:xfrm>
        </p:grpSpPr>
        <p:sp>
          <p:nvSpPr>
            <p:cNvPr id="13" name="Google Shape;187;p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88;p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89;p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oogle Shape;190;p7"/>
          <p:cNvGrpSpPr>
            <a:grpSpLocks/>
          </p:cNvGrpSpPr>
          <p:nvPr/>
        </p:nvGrpSpPr>
        <p:grpSpPr bwMode="auto">
          <a:xfrm rot="-5400000">
            <a:off x="11352213" y="3399368"/>
            <a:ext cx="327025" cy="294216"/>
            <a:chOff x="1640475" y="1197075"/>
            <a:chExt cx="55475" cy="50250"/>
          </a:xfrm>
        </p:grpSpPr>
        <p:sp>
          <p:nvSpPr>
            <p:cNvPr id="17" name="Google Shape;191;p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92;p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3;p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Google Shape;194;p7"/>
          <p:cNvSpPr>
            <a:spLocks/>
          </p:cNvSpPr>
          <p:nvPr/>
        </p:nvSpPr>
        <p:spPr bwMode="auto">
          <a:xfrm rot="912813">
            <a:off x="11163300" y="304800"/>
            <a:ext cx="704851" cy="166688"/>
          </a:xfrm>
          <a:custGeom>
            <a:avLst/>
            <a:gdLst>
              <a:gd name="T0" fmla="*/ 418794 w 7397"/>
              <a:gd name="T1" fmla="*/ 0 h 1733"/>
              <a:gd name="T2" fmla="*/ 406359 w 7397"/>
              <a:gd name="T3" fmla="*/ 3078 h 1733"/>
              <a:gd name="T4" fmla="*/ 378916 w 7397"/>
              <a:gd name="T5" fmla="*/ 52228 h 1733"/>
              <a:gd name="T6" fmla="*/ 366337 w 7397"/>
              <a:gd name="T7" fmla="*/ 85508 h 1733"/>
              <a:gd name="T8" fmla="*/ 339538 w 7397"/>
              <a:gd name="T9" fmla="*/ 101667 h 1733"/>
              <a:gd name="T10" fmla="*/ 337679 w 7397"/>
              <a:gd name="T11" fmla="*/ 101667 h 1733"/>
              <a:gd name="T12" fmla="*/ 294442 w 7397"/>
              <a:gd name="T13" fmla="*/ 76852 h 1733"/>
              <a:gd name="T14" fmla="*/ 287438 w 7397"/>
              <a:gd name="T15" fmla="*/ 66656 h 1733"/>
              <a:gd name="T16" fmla="*/ 269858 w 7397"/>
              <a:gd name="T17" fmla="*/ 44245 h 1733"/>
              <a:gd name="T18" fmla="*/ 244773 w 7397"/>
              <a:gd name="T19" fmla="*/ 34530 h 1733"/>
              <a:gd name="T20" fmla="*/ 234124 w 7397"/>
              <a:gd name="T21" fmla="*/ 36069 h 1733"/>
              <a:gd name="T22" fmla="*/ 204037 w 7397"/>
              <a:gd name="T23" fmla="*/ 63290 h 1733"/>
              <a:gd name="T24" fmla="*/ 194603 w 7397"/>
              <a:gd name="T25" fmla="*/ 92530 h 1733"/>
              <a:gd name="T26" fmla="*/ 177594 w 7397"/>
              <a:gd name="T27" fmla="*/ 128214 h 1733"/>
              <a:gd name="T28" fmla="*/ 170591 w 7397"/>
              <a:gd name="T29" fmla="*/ 130138 h 1733"/>
              <a:gd name="T30" fmla="*/ 139145 w 7397"/>
              <a:gd name="T31" fmla="*/ 105034 h 1733"/>
              <a:gd name="T32" fmla="*/ 94622 w 7397"/>
              <a:gd name="T33" fmla="*/ 67906 h 1733"/>
              <a:gd name="T34" fmla="*/ 91191 w 7397"/>
              <a:gd name="T35" fmla="*/ 68195 h 1733"/>
              <a:gd name="T36" fmla="*/ 52028 w 7397"/>
              <a:gd name="T37" fmla="*/ 119461 h 1733"/>
              <a:gd name="T38" fmla="*/ 38306 w 7397"/>
              <a:gd name="T39" fmla="*/ 150144 h 1733"/>
              <a:gd name="T40" fmla="*/ 34733 w 7397"/>
              <a:gd name="T41" fmla="*/ 150529 h 1733"/>
              <a:gd name="T42" fmla="*/ 11935 w 7397"/>
              <a:gd name="T43" fmla="*/ 133793 h 1733"/>
              <a:gd name="T44" fmla="*/ 6861 w 7397"/>
              <a:gd name="T45" fmla="*/ 130042 h 1733"/>
              <a:gd name="T46" fmla="*/ 3716 w 7397"/>
              <a:gd name="T47" fmla="*/ 131292 h 1733"/>
              <a:gd name="T48" fmla="*/ 1787 w 7397"/>
              <a:gd name="T49" fmla="*/ 142353 h 1733"/>
              <a:gd name="T50" fmla="*/ 34947 w 7397"/>
              <a:gd name="T51" fmla="*/ 166592 h 1733"/>
              <a:gd name="T52" fmla="*/ 42808 w 7397"/>
              <a:gd name="T53" fmla="*/ 165438 h 1733"/>
              <a:gd name="T54" fmla="*/ 45882 w 7397"/>
              <a:gd name="T55" fmla="*/ 162937 h 1733"/>
              <a:gd name="T56" fmla="*/ 62605 w 7397"/>
              <a:gd name="T57" fmla="*/ 126771 h 1733"/>
              <a:gd name="T58" fmla="*/ 92406 w 7397"/>
              <a:gd name="T59" fmla="*/ 84162 h 1733"/>
              <a:gd name="T60" fmla="*/ 94479 w 7397"/>
              <a:gd name="T61" fmla="*/ 84065 h 1733"/>
              <a:gd name="T62" fmla="*/ 130498 w 7397"/>
              <a:gd name="T63" fmla="*/ 116287 h 1733"/>
              <a:gd name="T64" fmla="*/ 170662 w 7397"/>
              <a:gd name="T65" fmla="*/ 146201 h 1733"/>
              <a:gd name="T66" fmla="*/ 182311 w 7397"/>
              <a:gd name="T67" fmla="*/ 142930 h 1733"/>
              <a:gd name="T68" fmla="*/ 205967 w 7397"/>
              <a:gd name="T69" fmla="*/ 97724 h 1733"/>
              <a:gd name="T70" fmla="*/ 214114 w 7397"/>
              <a:gd name="T71" fmla="*/ 72042 h 1733"/>
              <a:gd name="T72" fmla="*/ 236626 w 7397"/>
              <a:gd name="T73" fmla="*/ 51940 h 1733"/>
              <a:gd name="T74" fmla="*/ 244916 w 7397"/>
              <a:gd name="T75" fmla="*/ 50689 h 1733"/>
              <a:gd name="T76" fmla="*/ 263283 w 7397"/>
              <a:gd name="T77" fmla="*/ 57807 h 1733"/>
              <a:gd name="T78" fmla="*/ 278434 w 7397"/>
              <a:gd name="T79" fmla="*/ 77332 h 1733"/>
              <a:gd name="T80" fmla="*/ 285866 w 7397"/>
              <a:gd name="T81" fmla="*/ 88298 h 1733"/>
              <a:gd name="T82" fmla="*/ 337322 w 7397"/>
              <a:gd name="T83" fmla="*/ 117730 h 1733"/>
              <a:gd name="T84" fmla="*/ 339966 w 7397"/>
              <a:gd name="T85" fmla="*/ 117730 h 1733"/>
              <a:gd name="T86" fmla="*/ 375414 w 7397"/>
              <a:gd name="T87" fmla="*/ 95896 h 1733"/>
              <a:gd name="T88" fmla="*/ 390064 w 7397"/>
              <a:gd name="T89" fmla="*/ 57999 h 1733"/>
              <a:gd name="T90" fmla="*/ 410790 w 7397"/>
              <a:gd name="T91" fmla="*/ 18083 h 1733"/>
              <a:gd name="T92" fmla="*/ 418865 w 7397"/>
              <a:gd name="T93" fmla="*/ 16063 h 1733"/>
              <a:gd name="T94" fmla="*/ 448095 w 7397"/>
              <a:gd name="T95" fmla="*/ 32895 h 1733"/>
              <a:gd name="T96" fmla="*/ 453884 w 7397"/>
              <a:gd name="T97" fmla="*/ 38955 h 1733"/>
              <a:gd name="T98" fmla="*/ 490904 w 7397"/>
              <a:gd name="T99" fmla="*/ 65694 h 1733"/>
              <a:gd name="T100" fmla="*/ 494977 w 7397"/>
              <a:gd name="T101" fmla="*/ 66079 h 1733"/>
              <a:gd name="T102" fmla="*/ 521491 w 7397"/>
              <a:gd name="T103" fmla="*/ 49247 h 1733"/>
              <a:gd name="T104" fmla="*/ 525922 w 7397"/>
              <a:gd name="T105" fmla="*/ 19237 h 1733"/>
              <a:gd name="T106" fmla="*/ 520276 w 7397"/>
              <a:gd name="T107" fmla="*/ 13851 h 1733"/>
              <a:gd name="T108" fmla="*/ 518275 w 7397"/>
              <a:gd name="T109" fmla="*/ 14332 h 1733"/>
              <a:gd name="T110" fmla="*/ 514631 w 7397"/>
              <a:gd name="T111" fmla="*/ 24623 h 1733"/>
              <a:gd name="T112" fmla="*/ 512129 w 7397"/>
              <a:gd name="T113" fmla="*/ 39051 h 1733"/>
              <a:gd name="T114" fmla="*/ 495049 w 7397"/>
              <a:gd name="T115" fmla="*/ 49920 h 1733"/>
              <a:gd name="T116" fmla="*/ 492619 w 7397"/>
              <a:gd name="T117" fmla="*/ 49631 h 1733"/>
              <a:gd name="T118" fmla="*/ 461317 w 7397"/>
              <a:gd name="T119" fmla="*/ 26355 h 1733"/>
              <a:gd name="T120" fmla="*/ 455385 w 7397"/>
              <a:gd name="T121" fmla="*/ 20103 h 1733"/>
              <a:gd name="T122" fmla="*/ 418794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oogle Shape;195;p7"/>
          <p:cNvGrpSpPr>
            <a:grpSpLocks/>
          </p:cNvGrpSpPr>
          <p:nvPr/>
        </p:nvGrpSpPr>
        <p:grpSpPr bwMode="auto">
          <a:xfrm rot="-5400000">
            <a:off x="417778" y="1309424"/>
            <a:ext cx="296863" cy="268817"/>
            <a:chOff x="1640475" y="1197075"/>
            <a:chExt cx="55475" cy="50250"/>
          </a:xfrm>
        </p:grpSpPr>
        <p:sp>
          <p:nvSpPr>
            <p:cNvPr id="22" name="Google Shape;196;p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197;p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198;p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Google Shape;199;p7"/>
          <p:cNvSpPr>
            <a:spLocks/>
          </p:cNvSpPr>
          <p:nvPr/>
        </p:nvSpPr>
        <p:spPr bwMode="auto">
          <a:xfrm>
            <a:off x="11381317" y="5911851"/>
            <a:ext cx="812800" cy="1273175"/>
          </a:xfrm>
          <a:custGeom>
            <a:avLst/>
            <a:gdLst>
              <a:gd name="T0" fmla="*/ 579126 w 14343"/>
              <a:gd name="T1" fmla="*/ 13540 h 22473"/>
              <a:gd name="T2" fmla="*/ 546400 w 14343"/>
              <a:gd name="T3" fmla="*/ 13200 h 22473"/>
              <a:gd name="T4" fmla="*/ 514099 w 14343"/>
              <a:gd name="T5" fmla="*/ 26174 h 22473"/>
              <a:gd name="T6" fmla="*/ 480905 w 14343"/>
              <a:gd name="T7" fmla="*/ 31216 h 22473"/>
              <a:gd name="T8" fmla="*/ 453152 w 14343"/>
              <a:gd name="T9" fmla="*/ 55690 h 22473"/>
              <a:gd name="T10" fmla="*/ 426206 w 14343"/>
              <a:gd name="T11" fmla="*/ 77502 h 22473"/>
              <a:gd name="T12" fmla="*/ 407080 w 14343"/>
              <a:gd name="T13" fmla="*/ 116366 h 22473"/>
              <a:gd name="T14" fmla="*/ 385872 w 14343"/>
              <a:gd name="T15" fmla="*/ 150755 h 22473"/>
              <a:gd name="T16" fmla="*/ 376011 w 14343"/>
              <a:gd name="T17" fmla="*/ 193302 h 22473"/>
              <a:gd name="T18" fmla="*/ 361901 w 14343"/>
              <a:gd name="T19" fmla="*/ 230013 h 22473"/>
              <a:gd name="T20" fmla="*/ 353698 w 14343"/>
              <a:gd name="T21" fmla="*/ 275903 h 22473"/>
              <a:gd name="T22" fmla="*/ 339758 w 14343"/>
              <a:gd name="T23" fmla="*/ 316410 h 22473"/>
              <a:gd name="T24" fmla="*/ 335210 w 14343"/>
              <a:gd name="T25" fmla="*/ 360543 h 22473"/>
              <a:gd name="T26" fmla="*/ 323564 w 14343"/>
              <a:gd name="T27" fmla="*/ 398784 h 22473"/>
              <a:gd name="T28" fmla="*/ 313194 w 14343"/>
              <a:gd name="T29" fmla="*/ 446940 h 22473"/>
              <a:gd name="T30" fmla="*/ 323564 w 14343"/>
              <a:gd name="T31" fmla="*/ 398784 h 22473"/>
              <a:gd name="T32" fmla="*/ 287098 w 14343"/>
              <a:gd name="T33" fmla="*/ 527954 h 22473"/>
              <a:gd name="T34" fmla="*/ 69065 w 14343"/>
              <a:gd name="T35" fmla="*/ 520363 h 22473"/>
              <a:gd name="T36" fmla="*/ 69150 w 14343"/>
              <a:gd name="T37" fmla="*/ 526651 h 22473"/>
              <a:gd name="T38" fmla="*/ 99411 w 14343"/>
              <a:gd name="T39" fmla="*/ 529201 h 22473"/>
              <a:gd name="T40" fmla="*/ 132137 w 14343"/>
              <a:gd name="T41" fmla="*/ 548350 h 22473"/>
              <a:gd name="T42" fmla="*/ 249017 w 14343"/>
              <a:gd name="T43" fmla="*/ 596279 h 22473"/>
              <a:gd name="T44" fmla="*/ 271755 w 14343"/>
              <a:gd name="T45" fmla="*/ 560190 h 22473"/>
              <a:gd name="T46" fmla="*/ 0 w 14343"/>
              <a:gd name="T47" fmla="*/ 592483 h 22473"/>
              <a:gd name="T48" fmla="*/ 4718 w 14343"/>
              <a:gd name="T49" fmla="*/ 592483 h 22473"/>
              <a:gd name="T50" fmla="*/ 153133 w 14343"/>
              <a:gd name="T51" fmla="*/ 579792 h 22473"/>
              <a:gd name="T52" fmla="*/ 168774 w 14343"/>
              <a:gd name="T53" fmla="*/ 625115 h 22473"/>
              <a:gd name="T54" fmla="*/ 226236 w 14343"/>
              <a:gd name="T55" fmla="*/ 627608 h 22473"/>
              <a:gd name="T56" fmla="*/ 202732 w 14343"/>
              <a:gd name="T57" fmla="*/ 659221 h 22473"/>
              <a:gd name="T58" fmla="*/ 18403 w 14343"/>
              <a:gd name="T59" fmla="*/ 636276 h 22473"/>
              <a:gd name="T60" fmla="*/ 43947 w 14343"/>
              <a:gd name="T61" fmla="*/ 670268 h 22473"/>
              <a:gd name="T62" fmla="*/ 18403 w 14343"/>
              <a:gd name="T63" fmla="*/ 636276 h 22473"/>
              <a:gd name="T64" fmla="*/ 107019 w 14343"/>
              <a:gd name="T65" fmla="*/ 693553 h 22473"/>
              <a:gd name="T66" fmla="*/ 175446 w 14343"/>
              <a:gd name="T67" fmla="*/ 661940 h 22473"/>
              <a:gd name="T68" fmla="*/ 171026 w 14343"/>
              <a:gd name="T69" fmla="*/ 672987 h 22473"/>
              <a:gd name="T70" fmla="*/ 172684 w 14343"/>
              <a:gd name="T71" fmla="*/ 678879 h 22473"/>
              <a:gd name="T72" fmla="*/ 175574 w 14343"/>
              <a:gd name="T73" fmla="*/ 712192 h 22473"/>
              <a:gd name="T74" fmla="*/ 169751 w 14343"/>
              <a:gd name="T75" fmla="*/ 749300 h 22473"/>
              <a:gd name="T76" fmla="*/ 161251 w 14343"/>
              <a:gd name="T77" fmla="*/ 795359 h 22473"/>
              <a:gd name="T78" fmla="*/ 142805 w 14343"/>
              <a:gd name="T79" fmla="*/ 832467 h 22473"/>
              <a:gd name="T80" fmla="*/ 146970 w 14343"/>
              <a:gd name="T81" fmla="*/ 835470 h 22473"/>
              <a:gd name="T82" fmla="*/ 88276 w 14343"/>
              <a:gd name="T83" fmla="*/ 942205 h 22473"/>
              <a:gd name="T84" fmla="*/ 111057 w 14343"/>
              <a:gd name="T85" fmla="*/ 906003 h 22473"/>
              <a:gd name="T86" fmla="*/ 52957 w 14343"/>
              <a:gd name="T87" fmla="*/ 1020557 h 22473"/>
              <a:gd name="T88" fmla="*/ 70510 w 14343"/>
              <a:gd name="T89" fmla="*/ 976480 h 22473"/>
              <a:gd name="T90" fmla="*/ 46072 w 14343"/>
              <a:gd name="T91" fmla="*/ 1106840 h 22473"/>
              <a:gd name="T92" fmla="*/ 44967 w 14343"/>
              <a:gd name="T93" fmla="*/ 1056702 h 22473"/>
              <a:gd name="T94" fmla="*/ 73273 w 14343"/>
              <a:gd name="T95" fmla="*/ 1184002 h 22473"/>
              <a:gd name="T96" fmla="*/ 57037 w 14343"/>
              <a:gd name="T97" fmla="*/ 1142022 h 22473"/>
              <a:gd name="T98" fmla="*/ 124870 w 14343"/>
              <a:gd name="T99" fmla="*/ 1240203 h 22473"/>
              <a:gd name="T100" fmla="*/ 99964 w 14343"/>
              <a:gd name="T101" fmla="*/ 1210629 h 22473"/>
              <a:gd name="T102" fmla="*/ 187857 w 14343"/>
              <a:gd name="T103" fmla="*/ 1269266 h 22473"/>
              <a:gd name="T104" fmla="*/ 156193 w 14343"/>
              <a:gd name="T105" fmla="*/ 1252100 h 22473"/>
              <a:gd name="T106" fmla="*/ 218756 w 14343"/>
              <a:gd name="T107" fmla="*/ 1270002 h 22473"/>
              <a:gd name="T108" fmla="*/ 254074 w 14343"/>
              <a:gd name="T109" fmla="*/ 1263204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Google Shape;200;p7"/>
          <p:cNvSpPr>
            <a:spLocks/>
          </p:cNvSpPr>
          <p:nvPr/>
        </p:nvSpPr>
        <p:spPr bwMode="auto">
          <a:xfrm rot="20792741">
            <a:off x="1921934" y="6383339"/>
            <a:ext cx="1413933" cy="331787"/>
          </a:xfrm>
          <a:custGeom>
            <a:avLst/>
            <a:gdLst>
              <a:gd name="T0" fmla="*/ 840102 w 7397"/>
              <a:gd name="T1" fmla="*/ 0 h 1733"/>
              <a:gd name="T2" fmla="*/ 815157 w 7397"/>
              <a:gd name="T3" fmla="*/ 6126 h 1733"/>
              <a:gd name="T4" fmla="*/ 760106 w 7397"/>
              <a:gd name="T5" fmla="*/ 103959 h 1733"/>
              <a:gd name="T6" fmla="*/ 734875 w 7397"/>
              <a:gd name="T7" fmla="*/ 170201 h 1733"/>
              <a:gd name="T8" fmla="*/ 681114 w 7397"/>
              <a:gd name="T9" fmla="*/ 202365 h 1733"/>
              <a:gd name="T10" fmla="*/ 677386 w 7397"/>
              <a:gd name="T11" fmla="*/ 202365 h 1733"/>
              <a:gd name="T12" fmla="*/ 590652 w 7397"/>
              <a:gd name="T13" fmla="*/ 152970 h 1733"/>
              <a:gd name="T14" fmla="*/ 576603 w 7397"/>
              <a:gd name="T15" fmla="*/ 132677 h 1733"/>
              <a:gd name="T16" fmla="*/ 541336 w 7397"/>
              <a:gd name="T17" fmla="*/ 88068 h 1733"/>
              <a:gd name="T18" fmla="*/ 491015 w 7397"/>
              <a:gd name="T19" fmla="*/ 68731 h 1733"/>
              <a:gd name="T20" fmla="*/ 469654 w 7397"/>
              <a:gd name="T21" fmla="*/ 71795 h 1733"/>
              <a:gd name="T22" fmla="*/ 409299 w 7397"/>
              <a:gd name="T23" fmla="*/ 125976 h 1733"/>
              <a:gd name="T24" fmla="*/ 390375 w 7397"/>
              <a:gd name="T25" fmla="*/ 184177 h 1733"/>
              <a:gd name="T26" fmla="*/ 356255 w 7397"/>
              <a:gd name="T27" fmla="*/ 255206 h 1733"/>
              <a:gd name="T28" fmla="*/ 342206 w 7397"/>
              <a:gd name="T29" fmla="*/ 259035 h 1733"/>
              <a:gd name="T30" fmla="*/ 279126 w 7397"/>
              <a:gd name="T31" fmla="*/ 209066 h 1733"/>
              <a:gd name="T32" fmla="*/ 189812 w 7397"/>
              <a:gd name="T33" fmla="*/ 135165 h 1733"/>
              <a:gd name="T34" fmla="*/ 182930 w 7397"/>
              <a:gd name="T35" fmla="*/ 135740 h 1733"/>
              <a:gd name="T36" fmla="*/ 104368 w 7397"/>
              <a:gd name="T37" fmla="*/ 237784 h 1733"/>
              <a:gd name="T38" fmla="*/ 76842 w 7397"/>
              <a:gd name="T39" fmla="*/ 298857 h 1733"/>
              <a:gd name="T40" fmla="*/ 69674 w 7397"/>
              <a:gd name="T41" fmla="*/ 299623 h 1733"/>
              <a:gd name="T42" fmla="*/ 23941 w 7397"/>
              <a:gd name="T43" fmla="*/ 266310 h 1733"/>
              <a:gd name="T44" fmla="*/ 13763 w 7397"/>
              <a:gd name="T45" fmla="*/ 258844 h 1733"/>
              <a:gd name="T46" fmla="*/ 7455 w 7397"/>
              <a:gd name="T47" fmla="*/ 261333 h 1733"/>
              <a:gd name="T48" fmla="*/ 3584 w 7397"/>
              <a:gd name="T49" fmla="*/ 283350 h 1733"/>
              <a:gd name="T50" fmla="*/ 70104 w 7397"/>
              <a:gd name="T51" fmla="*/ 331596 h 1733"/>
              <a:gd name="T52" fmla="*/ 85874 w 7397"/>
              <a:gd name="T53" fmla="*/ 329298 h 1733"/>
              <a:gd name="T54" fmla="*/ 92039 w 7397"/>
              <a:gd name="T55" fmla="*/ 324320 h 1733"/>
              <a:gd name="T56" fmla="*/ 125585 w 7397"/>
              <a:gd name="T57" fmla="*/ 252334 h 1733"/>
              <a:gd name="T58" fmla="*/ 185367 w 7397"/>
              <a:gd name="T59" fmla="*/ 167521 h 1733"/>
              <a:gd name="T60" fmla="*/ 189525 w 7397"/>
              <a:gd name="T61" fmla="*/ 167329 h 1733"/>
              <a:gd name="T62" fmla="*/ 261779 w 7397"/>
              <a:gd name="T63" fmla="*/ 231466 h 1733"/>
              <a:gd name="T64" fmla="*/ 342349 w 7397"/>
              <a:gd name="T65" fmla="*/ 291008 h 1733"/>
              <a:gd name="T66" fmla="*/ 365717 w 7397"/>
              <a:gd name="T67" fmla="*/ 284498 h 1733"/>
              <a:gd name="T68" fmla="*/ 413170 w 7397"/>
              <a:gd name="T69" fmla="*/ 194516 h 1733"/>
              <a:gd name="T70" fmla="*/ 429513 w 7397"/>
              <a:gd name="T71" fmla="*/ 143398 h 1733"/>
              <a:gd name="T72" fmla="*/ 474672 w 7397"/>
              <a:gd name="T73" fmla="*/ 103384 h 1733"/>
              <a:gd name="T74" fmla="*/ 491302 w 7397"/>
              <a:gd name="T75" fmla="*/ 100895 h 1733"/>
              <a:gd name="T76" fmla="*/ 528146 w 7397"/>
              <a:gd name="T77" fmla="*/ 115063 h 1733"/>
              <a:gd name="T78" fmla="*/ 558539 w 7397"/>
              <a:gd name="T79" fmla="*/ 153928 h 1733"/>
              <a:gd name="T80" fmla="*/ 573449 w 7397"/>
              <a:gd name="T81" fmla="*/ 175753 h 1733"/>
              <a:gd name="T82" fmla="*/ 676669 w 7397"/>
              <a:gd name="T83" fmla="*/ 234338 h 1733"/>
              <a:gd name="T84" fmla="*/ 681974 w 7397"/>
              <a:gd name="T85" fmla="*/ 234338 h 1733"/>
              <a:gd name="T86" fmla="*/ 753081 w 7397"/>
              <a:gd name="T87" fmla="*/ 190878 h 1733"/>
              <a:gd name="T88" fmla="*/ 782471 w 7397"/>
              <a:gd name="T89" fmla="*/ 115446 h 1733"/>
              <a:gd name="T90" fmla="*/ 824046 w 7397"/>
              <a:gd name="T91" fmla="*/ 35993 h 1733"/>
              <a:gd name="T92" fmla="*/ 840246 w 7397"/>
              <a:gd name="T93" fmla="*/ 31973 h 1733"/>
              <a:gd name="T94" fmla="*/ 898881 w 7397"/>
              <a:gd name="T95" fmla="*/ 65477 h 1733"/>
              <a:gd name="T96" fmla="*/ 910493 w 7397"/>
              <a:gd name="T97" fmla="*/ 77538 h 1733"/>
              <a:gd name="T98" fmla="*/ 984755 w 7397"/>
              <a:gd name="T99" fmla="*/ 130762 h 1733"/>
              <a:gd name="T100" fmla="*/ 992926 w 7397"/>
              <a:gd name="T101" fmla="*/ 131528 h 1733"/>
              <a:gd name="T102" fmla="*/ 1046114 w 7397"/>
              <a:gd name="T103" fmla="*/ 98024 h 1733"/>
              <a:gd name="T104" fmla="*/ 1055002 w 7397"/>
              <a:gd name="T105" fmla="*/ 38290 h 1733"/>
              <a:gd name="T106" fmla="*/ 1043677 w 7397"/>
              <a:gd name="T107" fmla="*/ 27569 h 1733"/>
              <a:gd name="T108" fmla="*/ 1039662 w 7397"/>
              <a:gd name="T109" fmla="*/ 28526 h 1733"/>
              <a:gd name="T110" fmla="*/ 1032351 w 7397"/>
              <a:gd name="T111" fmla="*/ 49012 h 1733"/>
              <a:gd name="T112" fmla="*/ 1027333 w 7397"/>
              <a:gd name="T113" fmla="*/ 77730 h 1733"/>
              <a:gd name="T114" fmla="*/ 993070 w 7397"/>
              <a:gd name="T115" fmla="*/ 99364 h 1733"/>
              <a:gd name="T116" fmla="*/ 988195 w 7397"/>
              <a:gd name="T117" fmla="*/ 98789 h 1733"/>
              <a:gd name="T118" fmla="*/ 925403 w 7397"/>
              <a:gd name="T119" fmla="*/ 52458 h 1733"/>
              <a:gd name="T120" fmla="*/ 913504 w 7397"/>
              <a:gd name="T121" fmla="*/ 40014 h 1733"/>
              <a:gd name="T122" fmla="*/ 840102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6892467" y="2530551"/>
            <a:ext cx="3996000" cy="302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4378667" y="1012531"/>
            <a:ext cx="3435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0767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3;p8"/>
          <p:cNvSpPr>
            <a:spLocks/>
          </p:cNvSpPr>
          <p:nvPr/>
        </p:nvSpPr>
        <p:spPr bwMode="auto">
          <a:xfrm>
            <a:off x="-57151" y="4622801"/>
            <a:ext cx="4847168" cy="2665413"/>
          </a:xfrm>
          <a:custGeom>
            <a:avLst/>
            <a:gdLst>
              <a:gd name="T0" fmla="*/ 244466 w 23808"/>
              <a:gd name="T1" fmla="*/ 238 h 11204"/>
              <a:gd name="T2" fmla="*/ 0 w 23808"/>
              <a:gd name="T3" fmla="*/ 78982 h 11204"/>
              <a:gd name="T4" fmla="*/ 0 w 23808"/>
              <a:gd name="T5" fmla="*/ 2665413 h 11204"/>
              <a:gd name="T6" fmla="*/ 3635376 w 23808"/>
              <a:gd name="T7" fmla="*/ 2665413 h 11204"/>
              <a:gd name="T8" fmla="*/ 3591247 w 23808"/>
              <a:gd name="T9" fmla="*/ 2559072 h 11204"/>
              <a:gd name="T10" fmla="*/ 3279290 w 23808"/>
              <a:gd name="T11" fmla="*/ 2319033 h 11204"/>
              <a:gd name="T12" fmla="*/ 3263715 w 23808"/>
              <a:gd name="T13" fmla="*/ 2319747 h 11204"/>
              <a:gd name="T14" fmla="*/ 2997261 w 23808"/>
              <a:gd name="T15" fmla="*/ 2380649 h 11204"/>
              <a:gd name="T16" fmla="*/ 2943665 w 23808"/>
              <a:gd name="T17" fmla="*/ 2373036 h 11204"/>
              <a:gd name="T18" fmla="*/ 2883808 w 23808"/>
              <a:gd name="T19" fmla="*/ 2343299 h 11204"/>
              <a:gd name="T20" fmla="*/ 2871593 w 23808"/>
              <a:gd name="T21" fmla="*/ 2334021 h 11204"/>
              <a:gd name="T22" fmla="*/ 2505734 w 23808"/>
              <a:gd name="T23" fmla="*/ 1759972 h 11204"/>
              <a:gd name="T24" fmla="*/ 2180798 w 23808"/>
              <a:gd name="T25" fmla="*/ 1601056 h 11204"/>
              <a:gd name="T26" fmla="*/ 1780430 w 23808"/>
              <a:gd name="T27" fmla="*/ 1728331 h 11204"/>
              <a:gd name="T28" fmla="*/ 1431521 w 23808"/>
              <a:gd name="T29" fmla="*/ 1864885 h 11204"/>
              <a:gd name="T30" fmla="*/ 1348302 w 23808"/>
              <a:gd name="T31" fmla="*/ 1851563 h 11204"/>
              <a:gd name="T32" fmla="*/ 910218 w 23808"/>
              <a:gd name="T33" fmla="*/ 1087671 h 11204"/>
              <a:gd name="T34" fmla="*/ 567875 w 23808"/>
              <a:gd name="T35" fmla="*/ 164150 h 11204"/>
              <a:gd name="T36" fmla="*/ 244466 w 23808"/>
              <a:gd name="T37" fmla="*/ 238 h 11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204;p8"/>
          <p:cNvSpPr>
            <a:spLocks/>
          </p:cNvSpPr>
          <p:nvPr/>
        </p:nvSpPr>
        <p:spPr bwMode="auto">
          <a:xfrm>
            <a:off x="-385233" y="-512763"/>
            <a:ext cx="4178300" cy="2693988"/>
          </a:xfrm>
          <a:custGeom>
            <a:avLst/>
            <a:gdLst>
              <a:gd name="T0" fmla="*/ 1975410 w 20526"/>
              <a:gd name="T1" fmla="*/ 238 h 11330"/>
              <a:gd name="T2" fmla="*/ 1552511 w 20526"/>
              <a:gd name="T3" fmla="*/ 87977 h 11330"/>
              <a:gd name="T4" fmla="*/ 1332971 w 20526"/>
              <a:gd name="T5" fmla="*/ 158596 h 11330"/>
              <a:gd name="T6" fmla="*/ 1103659 w 20526"/>
              <a:gd name="T7" fmla="*/ 199493 h 11330"/>
              <a:gd name="T8" fmla="*/ 646562 w 20526"/>
              <a:gd name="T9" fmla="*/ 250139 h 11330"/>
              <a:gd name="T10" fmla="*/ 450532 w 20526"/>
              <a:gd name="T11" fmla="*/ 293652 h 11330"/>
              <a:gd name="T12" fmla="*/ 355418 w 20526"/>
              <a:gd name="T13" fmla="*/ 304114 h 11330"/>
              <a:gd name="T14" fmla="*/ 269006 w 20526"/>
              <a:gd name="T15" fmla="*/ 290561 h 11330"/>
              <a:gd name="T16" fmla="*/ 189617 w 20526"/>
              <a:gd name="T17" fmla="*/ 240628 h 11330"/>
              <a:gd name="T18" fmla="*/ 150839 w 20526"/>
              <a:gd name="T19" fmla="*/ 206388 h 11330"/>
              <a:gd name="T20" fmla="*/ 149770 w 20526"/>
              <a:gd name="T21" fmla="*/ 206388 h 11330"/>
              <a:gd name="T22" fmla="*/ 111755 w 20526"/>
              <a:gd name="T23" fmla="*/ 218039 h 11330"/>
              <a:gd name="T24" fmla="*/ 12061 w 20526"/>
              <a:gd name="T25" fmla="*/ 431799 h 11330"/>
              <a:gd name="T26" fmla="*/ 5801 w 20526"/>
              <a:gd name="T27" fmla="*/ 597290 h 11330"/>
              <a:gd name="T28" fmla="*/ 6107 w 20526"/>
              <a:gd name="T29" fmla="*/ 779663 h 11330"/>
              <a:gd name="T30" fmla="*/ 7023 w 20526"/>
              <a:gd name="T31" fmla="*/ 1149165 h 11330"/>
              <a:gd name="T32" fmla="*/ 8702 w 20526"/>
              <a:gd name="T33" fmla="*/ 1851552 h 11330"/>
              <a:gd name="T34" fmla="*/ 7939 w 20526"/>
              <a:gd name="T35" fmla="*/ 1851076 h 11330"/>
              <a:gd name="T36" fmla="*/ 95877 w 20526"/>
              <a:gd name="T37" fmla="*/ 2074347 h 11330"/>
              <a:gd name="T38" fmla="*/ 327632 w 20526"/>
              <a:gd name="T39" fmla="*/ 2542525 h 11330"/>
              <a:gd name="T40" fmla="*/ 488395 w 20526"/>
              <a:gd name="T41" fmla="*/ 2677582 h 11330"/>
              <a:gd name="T42" fmla="*/ 582593 w 20526"/>
              <a:gd name="T43" fmla="*/ 2693988 h 11330"/>
              <a:gd name="T44" fmla="*/ 701829 w 20526"/>
              <a:gd name="T45" fmla="*/ 2675204 h 11330"/>
              <a:gd name="T46" fmla="*/ 1014499 w 20526"/>
              <a:gd name="T47" fmla="*/ 2413889 h 11330"/>
              <a:gd name="T48" fmla="*/ 1099689 w 20526"/>
              <a:gd name="T49" fmla="*/ 2153050 h 11330"/>
              <a:gd name="T50" fmla="*/ 1239689 w 20526"/>
              <a:gd name="T51" fmla="*/ 2001826 h 11330"/>
              <a:gd name="T52" fmla="*/ 1445031 w 20526"/>
              <a:gd name="T53" fmla="*/ 1965208 h 11330"/>
              <a:gd name="T54" fmla="*/ 1513733 w 20526"/>
              <a:gd name="T55" fmla="*/ 1965684 h 11330"/>
              <a:gd name="T56" fmla="*/ 1605336 w 20526"/>
              <a:gd name="T57" fmla="*/ 1961166 h 11330"/>
              <a:gd name="T58" fmla="*/ 1787319 w 20526"/>
              <a:gd name="T59" fmla="*/ 1884841 h 11330"/>
              <a:gd name="T60" fmla="*/ 1923655 w 20526"/>
              <a:gd name="T61" fmla="*/ 1677501 h 11330"/>
              <a:gd name="T62" fmla="*/ 2174646 w 20526"/>
              <a:gd name="T63" fmla="*/ 1238093 h 11330"/>
              <a:gd name="T64" fmla="*/ 2351897 w 20526"/>
              <a:gd name="T65" fmla="*/ 1139417 h 11330"/>
              <a:gd name="T66" fmla="*/ 2392355 w 20526"/>
              <a:gd name="T67" fmla="*/ 1137039 h 11330"/>
              <a:gd name="T68" fmla="*/ 2574949 w 20526"/>
              <a:gd name="T69" fmla="*/ 1159627 h 11330"/>
              <a:gd name="T70" fmla="*/ 2775253 w 20526"/>
              <a:gd name="T71" fmla="*/ 1172943 h 11330"/>
              <a:gd name="T72" fmla="*/ 2805177 w 20526"/>
              <a:gd name="T73" fmla="*/ 1172705 h 11330"/>
              <a:gd name="T74" fmla="*/ 2902581 w 20526"/>
              <a:gd name="T75" fmla="*/ 1154872 h 11330"/>
              <a:gd name="T76" fmla="*/ 2960291 w 20526"/>
              <a:gd name="T77" fmla="*/ 1058098 h 11330"/>
              <a:gd name="T78" fmla="*/ 3059680 w 20526"/>
              <a:gd name="T79" fmla="*/ 724975 h 11330"/>
              <a:gd name="T80" fmla="*/ 3107924 w 20526"/>
              <a:gd name="T81" fmla="*/ 562337 h 11330"/>
              <a:gd name="T82" fmla="*/ 3132504 w 20526"/>
              <a:gd name="T83" fmla="*/ 410875 h 11330"/>
              <a:gd name="T84" fmla="*/ 3026245 w 20526"/>
              <a:gd name="T85" fmla="*/ 192598 h 11330"/>
              <a:gd name="T86" fmla="*/ 2848841 w 20526"/>
              <a:gd name="T87" fmla="*/ 93208 h 11330"/>
              <a:gd name="T88" fmla="*/ 2457240 w 20526"/>
              <a:gd name="T89" fmla="*/ 53262 h 11330"/>
              <a:gd name="T90" fmla="*/ 1994647 w 20526"/>
              <a:gd name="T91" fmla="*/ 476 h 11330"/>
              <a:gd name="T92" fmla="*/ 1975410 w 20526"/>
              <a:gd name="T93" fmla="*/ 238 h 113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205;p8"/>
          <p:cNvSpPr>
            <a:spLocks/>
          </p:cNvSpPr>
          <p:nvPr/>
        </p:nvSpPr>
        <p:spPr bwMode="auto">
          <a:xfrm>
            <a:off x="9738784" y="-512763"/>
            <a:ext cx="2647949" cy="3101976"/>
          </a:xfrm>
          <a:custGeom>
            <a:avLst/>
            <a:gdLst>
              <a:gd name="T0" fmla="*/ 1910841 w 13007"/>
              <a:gd name="T1" fmla="*/ 238 h 13045"/>
              <a:gd name="T2" fmla="*/ 1906261 w 13007"/>
              <a:gd name="T3" fmla="*/ 951 h 13045"/>
              <a:gd name="T4" fmla="*/ 1481952 w 13007"/>
              <a:gd name="T5" fmla="*/ 114377 h 13045"/>
              <a:gd name="T6" fmla="*/ 1051230 w 13007"/>
              <a:gd name="T7" fmla="*/ 151948 h 13045"/>
              <a:gd name="T8" fmla="*/ 722959 w 13007"/>
              <a:gd name="T9" fmla="*/ 130785 h 13045"/>
              <a:gd name="T10" fmla="*/ 506606 w 13007"/>
              <a:gd name="T11" fmla="*/ 111524 h 13045"/>
              <a:gd name="T12" fmla="*/ 161540 w 13007"/>
              <a:gd name="T13" fmla="*/ 253960 h 13045"/>
              <a:gd name="T14" fmla="*/ 160318 w 13007"/>
              <a:gd name="T15" fmla="*/ 250156 h 13045"/>
              <a:gd name="T16" fmla="*/ 77716 w 13007"/>
              <a:gd name="T17" fmla="*/ 414944 h 13045"/>
              <a:gd name="T18" fmla="*/ 50233 w 13007"/>
              <a:gd name="T19" fmla="*/ 1153284 h 13045"/>
              <a:gd name="T20" fmla="*/ 306132 w 13007"/>
              <a:gd name="T21" fmla="*/ 1630767 h 13045"/>
              <a:gd name="T22" fmla="*/ 750290 w 13007"/>
              <a:gd name="T23" fmla="*/ 1775105 h 13045"/>
              <a:gd name="T24" fmla="*/ 1021457 w 13007"/>
              <a:gd name="T25" fmla="*/ 2269947 h 13045"/>
              <a:gd name="T26" fmla="*/ 1299952 w 13007"/>
              <a:gd name="T27" fmla="*/ 2826377 h 13045"/>
              <a:gd name="T28" fmla="*/ 1692350 w 13007"/>
              <a:gd name="T29" fmla="*/ 3101976 h 13045"/>
              <a:gd name="T30" fmla="*/ 1725788 w 13007"/>
              <a:gd name="T31" fmla="*/ 3099360 h 13045"/>
              <a:gd name="T32" fmla="*/ 1908857 w 13007"/>
              <a:gd name="T33" fmla="*/ 2970953 h 13045"/>
              <a:gd name="T34" fmla="*/ 1982603 w 13007"/>
              <a:gd name="T35" fmla="*/ 2649699 h 13045"/>
              <a:gd name="T36" fmla="*/ 1975732 w 13007"/>
              <a:gd name="T37" fmla="*/ 2233090 h 13045"/>
              <a:gd name="T38" fmla="*/ 1966418 w 13007"/>
              <a:gd name="T39" fmla="*/ 1791989 h 13045"/>
              <a:gd name="T40" fmla="*/ 1928705 w 13007"/>
              <a:gd name="T41" fmla="*/ 27584 h 13045"/>
              <a:gd name="T42" fmla="*/ 1910841 w 13007"/>
              <a:gd name="T43" fmla="*/ 238 h 130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206;p8"/>
          <p:cNvSpPr>
            <a:spLocks/>
          </p:cNvSpPr>
          <p:nvPr/>
        </p:nvSpPr>
        <p:spPr bwMode="auto">
          <a:xfrm>
            <a:off x="7425267" y="5649913"/>
            <a:ext cx="4961467" cy="2049462"/>
          </a:xfrm>
          <a:custGeom>
            <a:avLst/>
            <a:gdLst>
              <a:gd name="T0" fmla="*/ 1919169 w 24376"/>
              <a:gd name="T1" fmla="*/ 238 h 8613"/>
              <a:gd name="T2" fmla="*/ 1645308 w 24376"/>
              <a:gd name="T3" fmla="*/ 109457 h 8613"/>
              <a:gd name="T4" fmla="*/ 1450673 w 24376"/>
              <a:gd name="T5" fmla="*/ 440683 h 8613"/>
              <a:gd name="T6" fmla="*/ 1293745 w 24376"/>
              <a:gd name="T7" fmla="*/ 829255 h 8613"/>
              <a:gd name="T8" fmla="*/ 1012556 w 24376"/>
              <a:gd name="T9" fmla="*/ 1094331 h 8613"/>
              <a:gd name="T10" fmla="*/ 838988 w 24376"/>
              <a:gd name="T11" fmla="*/ 1115985 h 8613"/>
              <a:gd name="T12" fmla="*/ 585734 w 24376"/>
              <a:gd name="T13" fmla="*/ 1105515 h 8613"/>
              <a:gd name="T14" fmla="*/ 523451 w 24376"/>
              <a:gd name="T15" fmla="*/ 1107894 h 8613"/>
              <a:gd name="T16" fmla="*/ 301339 w 24376"/>
              <a:gd name="T17" fmla="*/ 1174045 h 8613"/>
              <a:gd name="T18" fmla="*/ 143953 w 24376"/>
              <a:gd name="T19" fmla="*/ 1335137 h 8613"/>
              <a:gd name="T20" fmla="*/ 47475 w 24376"/>
              <a:gd name="T21" fmla="*/ 1774154 h 8613"/>
              <a:gd name="T22" fmla="*/ 46560 w 24376"/>
              <a:gd name="T23" fmla="*/ 1774154 h 8613"/>
              <a:gd name="T24" fmla="*/ 35721 w 24376"/>
              <a:gd name="T25" fmla="*/ 1778675 h 8613"/>
              <a:gd name="T26" fmla="*/ 611 w 24376"/>
              <a:gd name="T27" fmla="*/ 1861006 h 8613"/>
              <a:gd name="T28" fmla="*/ 126092 w 24376"/>
              <a:gd name="T29" fmla="*/ 1997827 h 8613"/>
              <a:gd name="T30" fmla="*/ 141816 w 24376"/>
              <a:gd name="T31" fmla="*/ 1998541 h 8613"/>
              <a:gd name="T32" fmla="*/ 248216 w 24376"/>
              <a:gd name="T33" fmla="*/ 1983074 h 8613"/>
              <a:gd name="T34" fmla="*/ 388352 w 24376"/>
              <a:gd name="T35" fmla="*/ 1958327 h 8613"/>
              <a:gd name="T36" fmla="*/ 941877 w 24376"/>
              <a:gd name="T37" fmla="*/ 1895271 h 8613"/>
              <a:gd name="T38" fmla="*/ 2052436 w 24376"/>
              <a:gd name="T39" fmla="*/ 1861720 h 8613"/>
              <a:gd name="T40" fmla="*/ 2221425 w 24376"/>
              <a:gd name="T41" fmla="*/ 1860768 h 8613"/>
              <a:gd name="T42" fmla="*/ 3112620 w 24376"/>
              <a:gd name="T43" fmla="*/ 1945002 h 8613"/>
              <a:gd name="T44" fmla="*/ 3367095 w 24376"/>
              <a:gd name="T45" fmla="*/ 2025429 h 8613"/>
              <a:gd name="T46" fmla="*/ 3453802 w 24376"/>
              <a:gd name="T47" fmla="*/ 2049224 h 8613"/>
              <a:gd name="T48" fmla="*/ 3472426 w 24376"/>
              <a:gd name="T49" fmla="*/ 2047558 h 8613"/>
              <a:gd name="T50" fmla="*/ 3539747 w 24376"/>
              <a:gd name="T51" fmla="*/ 1966655 h 8613"/>
              <a:gd name="T52" fmla="*/ 3595924 w 24376"/>
              <a:gd name="T53" fmla="*/ 1656845 h 8613"/>
              <a:gd name="T54" fmla="*/ 3645231 w 24376"/>
              <a:gd name="T55" fmla="*/ 1339896 h 8613"/>
              <a:gd name="T56" fmla="*/ 3620501 w 24376"/>
              <a:gd name="T57" fmla="*/ 81617 h 8613"/>
              <a:gd name="T58" fmla="*/ 3600503 w 24376"/>
              <a:gd name="T59" fmla="*/ 63533 h 8613"/>
              <a:gd name="T60" fmla="*/ 3582337 w 24376"/>
              <a:gd name="T61" fmla="*/ 75430 h 8613"/>
              <a:gd name="T62" fmla="*/ 3509674 w 24376"/>
              <a:gd name="T63" fmla="*/ 182983 h 8613"/>
              <a:gd name="T64" fmla="*/ 3095981 w 24376"/>
              <a:gd name="T65" fmla="*/ 419744 h 8613"/>
              <a:gd name="T66" fmla="*/ 2995076 w 24376"/>
              <a:gd name="T67" fmla="*/ 426882 h 8613"/>
              <a:gd name="T68" fmla="*/ 2562912 w 24376"/>
              <a:gd name="T69" fmla="*/ 306003 h 8613"/>
              <a:gd name="T70" fmla="*/ 2077166 w 24376"/>
              <a:gd name="T71" fmla="*/ 26174 h 8613"/>
              <a:gd name="T72" fmla="*/ 1919169 w 24376"/>
              <a:gd name="T73" fmla="*/ 238 h 86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208;p8"/>
          <p:cNvGrpSpPr>
            <a:grpSpLocks/>
          </p:cNvGrpSpPr>
          <p:nvPr/>
        </p:nvGrpSpPr>
        <p:grpSpPr bwMode="auto">
          <a:xfrm rot="4517592">
            <a:off x="11400897" y="5254626"/>
            <a:ext cx="295275" cy="266700"/>
            <a:chOff x="1640475" y="1197075"/>
            <a:chExt cx="55475" cy="50250"/>
          </a:xfrm>
        </p:grpSpPr>
        <p:sp>
          <p:nvSpPr>
            <p:cNvPr id="8" name="Google Shape;209;p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210;p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211;p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oogle Shape;212;p8"/>
          <p:cNvGrpSpPr>
            <a:grpSpLocks/>
          </p:cNvGrpSpPr>
          <p:nvPr/>
        </p:nvGrpSpPr>
        <p:grpSpPr bwMode="auto">
          <a:xfrm rot="7199963">
            <a:off x="1288257" y="6044408"/>
            <a:ext cx="287337" cy="260349"/>
            <a:chOff x="1640475" y="1197075"/>
            <a:chExt cx="55475" cy="50250"/>
          </a:xfrm>
        </p:grpSpPr>
        <p:sp>
          <p:nvSpPr>
            <p:cNvPr id="12" name="Google Shape;213;p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14;p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5;p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Google Shape;216;p8"/>
          <p:cNvSpPr>
            <a:spLocks/>
          </p:cNvSpPr>
          <p:nvPr/>
        </p:nvSpPr>
        <p:spPr bwMode="auto">
          <a:xfrm rot="2368484">
            <a:off x="4779434" y="463550"/>
            <a:ext cx="706967" cy="166688"/>
          </a:xfrm>
          <a:custGeom>
            <a:avLst/>
            <a:gdLst>
              <a:gd name="T0" fmla="*/ 420051 w 7397"/>
              <a:gd name="T1" fmla="*/ 0 h 1733"/>
              <a:gd name="T2" fmla="*/ 407579 w 7397"/>
              <a:gd name="T3" fmla="*/ 3078 h 1733"/>
              <a:gd name="T4" fmla="*/ 380053 w 7397"/>
              <a:gd name="T5" fmla="*/ 52228 h 1733"/>
              <a:gd name="T6" fmla="*/ 367437 w 7397"/>
              <a:gd name="T7" fmla="*/ 85508 h 1733"/>
              <a:gd name="T8" fmla="*/ 340557 w 7397"/>
              <a:gd name="T9" fmla="*/ 101667 h 1733"/>
              <a:gd name="T10" fmla="*/ 338693 w 7397"/>
              <a:gd name="T11" fmla="*/ 101667 h 1733"/>
              <a:gd name="T12" fmla="*/ 295326 w 7397"/>
              <a:gd name="T13" fmla="*/ 76852 h 1733"/>
              <a:gd name="T14" fmla="*/ 288301 w 7397"/>
              <a:gd name="T15" fmla="*/ 66656 h 1733"/>
              <a:gd name="T16" fmla="*/ 270668 w 7397"/>
              <a:gd name="T17" fmla="*/ 44245 h 1733"/>
              <a:gd name="T18" fmla="*/ 245508 w 7397"/>
              <a:gd name="T19" fmla="*/ 34530 h 1733"/>
              <a:gd name="T20" fmla="*/ 234827 w 7397"/>
              <a:gd name="T21" fmla="*/ 36069 h 1733"/>
              <a:gd name="T22" fmla="*/ 204650 w 7397"/>
              <a:gd name="T23" fmla="*/ 63290 h 1733"/>
              <a:gd name="T24" fmla="*/ 195188 w 7397"/>
              <a:gd name="T25" fmla="*/ 92530 h 1733"/>
              <a:gd name="T26" fmla="*/ 178128 w 7397"/>
              <a:gd name="T27" fmla="*/ 128214 h 1733"/>
              <a:gd name="T28" fmla="*/ 171103 w 7397"/>
              <a:gd name="T29" fmla="*/ 130138 h 1733"/>
              <a:gd name="T30" fmla="*/ 139563 w 7397"/>
              <a:gd name="T31" fmla="*/ 105034 h 1733"/>
              <a:gd name="T32" fmla="*/ 94906 w 7397"/>
              <a:gd name="T33" fmla="*/ 67906 h 1733"/>
              <a:gd name="T34" fmla="*/ 91465 w 7397"/>
              <a:gd name="T35" fmla="*/ 68195 h 1733"/>
              <a:gd name="T36" fmla="*/ 52184 w 7397"/>
              <a:gd name="T37" fmla="*/ 119461 h 1733"/>
              <a:gd name="T38" fmla="*/ 38421 w 7397"/>
              <a:gd name="T39" fmla="*/ 150144 h 1733"/>
              <a:gd name="T40" fmla="*/ 34837 w 7397"/>
              <a:gd name="T41" fmla="*/ 150529 h 1733"/>
              <a:gd name="T42" fmla="*/ 11971 w 7397"/>
              <a:gd name="T43" fmla="*/ 133793 h 1733"/>
              <a:gd name="T44" fmla="*/ 6881 w 7397"/>
              <a:gd name="T45" fmla="*/ 130042 h 1733"/>
              <a:gd name="T46" fmla="*/ 3727 w 7397"/>
              <a:gd name="T47" fmla="*/ 131292 h 1733"/>
              <a:gd name="T48" fmla="*/ 1792 w 7397"/>
              <a:gd name="T49" fmla="*/ 142353 h 1733"/>
              <a:gd name="T50" fmla="*/ 35052 w 7397"/>
              <a:gd name="T51" fmla="*/ 166592 h 1733"/>
              <a:gd name="T52" fmla="*/ 42937 w 7397"/>
              <a:gd name="T53" fmla="*/ 165438 h 1733"/>
              <a:gd name="T54" fmla="*/ 46019 w 7397"/>
              <a:gd name="T55" fmla="*/ 162937 h 1733"/>
              <a:gd name="T56" fmla="*/ 62793 w 7397"/>
              <a:gd name="T57" fmla="*/ 126771 h 1733"/>
              <a:gd name="T58" fmla="*/ 92684 w 7397"/>
              <a:gd name="T59" fmla="*/ 84162 h 1733"/>
              <a:gd name="T60" fmla="*/ 94762 w 7397"/>
              <a:gd name="T61" fmla="*/ 84065 h 1733"/>
              <a:gd name="T62" fmla="*/ 130890 w 7397"/>
              <a:gd name="T63" fmla="*/ 116287 h 1733"/>
              <a:gd name="T64" fmla="*/ 171174 w 7397"/>
              <a:gd name="T65" fmla="*/ 146201 h 1733"/>
              <a:gd name="T66" fmla="*/ 182858 w 7397"/>
              <a:gd name="T67" fmla="*/ 142930 h 1733"/>
              <a:gd name="T68" fmla="*/ 206585 w 7397"/>
              <a:gd name="T69" fmla="*/ 97724 h 1733"/>
              <a:gd name="T70" fmla="*/ 214757 w 7397"/>
              <a:gd name="T71" fmla="*/ 72042 h 1733"/>
              <a:gd name="T72" fmla="*/ 237336 w 7397"/>
              <a:gd name="T73" fmla="*/ 51940 h 1733"/>
              <a:gd name="T74" fmla="*/ 245651 w 7397"/>
              <a:gd name="T75" fmla="*/ 50689 h 1733"/>
              <a:gd name="T76" fmla="*/ 264073 w 7397"/>
              <a:gd name="T77" fmla="*/ 57807 h 1733"/>
              <a:gd name="T78" fmla="*/ 279270 w 7397"/>
              <a:gd name="T79" fmla="*/ 77332 h 1733"/>
              <a:gd name="T80" fmla="*/ 286724 w 7397"/>
              <a:gd name="T81" fmla="*/ 88298 h 1733"/>
              <a:gd name="T82" fmla="*/ 338335 w 7397"/>
              <a:gd name="T83" fmla="*/ 117730 h 1733"/>
              <a:gd name="T84" fmla="*/ 340987 w 7397"/>
              <a:gd name="T85" fmla="*/ 117730 h 1733"/>
              <a:gd name="T86" fmla="*/ 376541 w 7397"/>
              <a:gd name="T87" fmla="*/ 95896 h 1733"/>
              <a:gd name="T88" fmla="*/ 391235 w 7397"/>
              <a:gd name="T89" fmla="*/ 57999 h 1733"/>
              <a:gd name="T90" fmla="*/ 412023 w 7397"/>
              <a:gd name="T91" fmla="*/ 18083 h 1733"/>
              <a:gd name="T92" fmla="*/ 420123 w 7397"/>
              <a:gd name="T93" fmla="*/ 16063 h 1733"/>
              <a:gd name="T94" fmla="*/ 449440 w 7397"/>
              <a:gd name="T95" fmla="*/ 32895 h 1733"/>
              <a:gd name="T96" fmla="*/ 455247 w 7397"/>
              <a:gd name="T97" fmla="*/ 38955 h 1733"/>
              <a:gd name="T98" fmla="*/ 492377 w 7397"/>
              <a:gd name="T99" fmla="*/ 65694 h 1733"/>
              <a:gd name="T100" fmla="*/ 496463 w 7397"/>
              <a:gd name="T101" fmla="*/ 66079 h 1733"/>
              <a:gd name="T102" fmla="*/ 523057 w 7397"/>
              <a:gd name="T103" fmla="*/ 49247 h 1733"/>
              <a:gd name="T104" fmla="*/ 527501 w 7397"/>
              <a:gd name="T105" fmla="*/ 19237 h 1733"/>
              <a:gd name="T106" fmla="*/ 521838 w 7397"/>
              <a:gd name="T107" fmla="*/ 13851 h 1733"/>
              <a:gd name="T108" fmla="*/ 519831 w 7397"/>
              <a:gd name="T109" fmla="*/ 14332 h 1733"/>
              <a:gd name="T110" fmla="*/ 516176 w 7397"/>
              <a:gd name="T111" fmla="*/ 24623 h 1733"/>
              <a:gd name="T112" fmla="*/ 513667 w 7397"/>
              <a:gd name="T113" fmla="*/ 39051 h 1733"/>
              <a:gd name="T114" fmla="*/ 496535 w 7397"/>
              <a:gd name="T115" fmla="*/ 49920 h 1733"/>
              <a:gd name="T116" fmla="*/ 494098 w 7397"/>
              <a:gd name="T117" fmla="*/ 49631 h 1733"/>
              <a:gd name="T118" fmla="*/ 462701 w 7397"/>
              <a:gd name="T119" fmla="*/ 26355 h 1733"/>
              <a:gd name="T120" fmla="*/ 456752 w 7397"/>
              <a:gd name="T121" fmla="*/ 20103 h 1733"/>
              <a:gd name="T122" fmla="*/ 420051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" name="Google Shape;217;p8"/>
          <p:cNvGrpSpPr>
            <a:grpSpLocks/>
          </p:cNvGrpSpPr>
          <p:nvPr/>
        </p:nvGrpSpPr>
        <p:grpSpPr bwMode="auto">
          <a:xfrm rot="-9900000">
            <a:off x="1987552" y="247650"/>
            <a:ext cx="461433" cy="419100"/>
            <a:chOff x="1640475" y="1197075"/>
            <a:chExt cx="55475" cy="50250"/>
          </a:xfrm>
        </p:grpSpPr>
        <p:sp>
          <p:nvSpPr>
            <p:cNvPr id="17" name="Google Shape;218;p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219;p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220;p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oogle Shape;221;p8"/>
          <p:cNvGrpSpPr>
            <a:grpSpLocks/>
          </p:cNvGrpSpPr>
          <p:nvPr/>
        </p:nvGrpSpPr>
        <p:grpSpPr bwMode="auto">
          <a:xfrm rot="-9900030">
            <a:off x="10420351" y="703264"/>
            <a:ext cx="287867" cy="261937"/>
            <a:chOff x="1640475" y="1197075"/>
            <a:chExt cx="55475" cy="50250"/>
          </a:xfrm>
        </p:grpSpPr>
        <p:sp>
          <p:nvSpPr>
            <p:cNvPr id="21" name="Google Shape;222;p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3;p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24;p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Google Shape;225;p8"/>
          <p:cNvSpPr>
            <a:spLocks/>
          </p:cNvSpPr>
          <p:nvPr/>
        </p:nvSpPr>
        <p:spPr bwMode="auto">
          <a:xfrm rot="13310220">
            <a:off x="10475385" y="1971675"/>
            <a:ext cx="1536700" cy="1125538"/>
          </a:xfrm>
          <a:custGeom>
            <a:avLst/>
            <a:gdLst>
              <a:gd name="T0" fmla="*/ 124764 w 29542"/>
              <a:gd name="T1" fmla="*/ 7343 h 21613"/>
              <a:gd name="T2" fmla="*/ 158237 w 29542"/>
              <a:gd name="T3" fmla="*/ 8905 h 21613"/>
              <a:gd name="T4" fmla="*/ 91447 w 29542"/>
              <a:gd name="T5" fmla="*/ 6510 h 21613"/>
              <a:gd name="T6" fmla="*/ 57505 w 29542"/>
              <a:gd name="T7" fmla="*/ 24528 h 21613"/>
              <a:gd name="T8" fmla="*/ 93866 w 29542"/>
              <a:gd name="T9" fmla="*/ 9218 h 21613"/>
              <a:gd name="T10" fmla="*/ 189057 w 29542"/>
              <a:gd name="T11" fmla="*/ 15415 h 21613"/>
              <a:gd name="T12" fmla="*/ 224325 w 29542"/>
              <a:gd name="T13" fmla="*/ 27861 h 21613"/>
              <a:gd name="T14" fmla="*/ 1014 w 29542"/>
              <a:gd name="T15" fmla="*/ 67388 h 21613"/>
              <a:gd name="T16" fmla="*/ 31054 w 29542"/>
              <a:gd name="T17" fmla="*/ 46557 h 21613"/>
              <a:gd name="T18" fmla="*/ 251361 w 29542"/>
              <a:gd name="T19" fmla="*/ 54837 h 21613"/>
              <a:gd name="T20" fmla="*/ 282962 w 29542"/>
              <a:gd name="T21" fmla="*/ 80563 h 21613"/>
              <a:gd name="T22" fmla="*/ 303756 w 29542"/>
              <a:gd name="T23" fmla="*/ 118683 h 21613"/>
              <a:gd name="T24" fmla="*/ 328295 w 29542"/>
              <a:gd name="T25" fmla="*/ 160345 h 21613"/>
              <a:gd name="T26" fmla="*/ 344018 w 29542"/>
              <a:gd name="T27" fmla="*/ 196903 h 21613"/>
              <a:gd name="T28" fmla="*/ 358023 w 29542"/>
              <a:gd name="T29" fmla="*/ 249136 h 21613"/>
              <a:gd name="T30" fmla="*/ 368986 w 29542"/>
              <a:gd name="T31" fmla="*/ 288818 h 21613"/>
              <a:gd name="T32" fmla="*/ 375930 w 29542"/>
              <a:gd name="T33" fmla="*/ 340583 h 21613"/>
              <a:gd name="T34" fmla="*/ 368986 w 29542"/>
              <a:gd name="T35" fmla="*/ 288818 h 21613"/>
              <a:gd name="T36" fmla="*/ 390872 w 29542"/>
              <a:gd name="T37" fmla="*/ 436404 h 21613"/>
              <a:gd name="T38" fmla="*/ 394188 w 29542"/>
              <a:gd name="T39" fmla="*/ 425885 h 21613"/>
              <a:gd name="T40" fmla="*/ 398207 w 29542"/>
              <a:gd name="T41" fmla="*/ 484471 h 21613"/>
              <a:gd name="T42" fmla="*/ 402888 w 29542"/>
              <a:gd name="T43" fmla="*/ 483169 h 21613"/>
              <a:gd name="T44" fmla="*/ 881579 w 29542"/>
              <a:gd name="T45" fmla="*/ 603155 h 21613"/>
              <a:gd name="T46" fmla="*/ 919851 w 29542"/>
              <a:gd name="T47" fmla="*/ 606227 h 21613"/>
              <a:gd name="T48" fmla="*/ 833359 w 29542"/>
              <a:gd name="T49" fmla="*/ 607165 h 21613"/>
              <a:gd name="T50" fmla="*/ 819002 w 29542"/>
              <a:gd name="T51" fmla="*/ 620028 h 21613"/>
              <a:gd name="T52" fmla="*/ 418337 w 29542"/>
              <a:gd name="T53" fmla="*/ 575450 h 21613"/>
              <a:gd name="T54" fmla="*/ 430510 w 29542"/>
              <a:gd name="T55" fmla="*/ 628724 h 21613"/>
              <a:gd name="T56" fmla="*/ 950476 w 29542"/>
              <a:gd name="T57" fmla="*/ 612633 h 21613"/>
              <a:gd name="T58" fmla="*/ 981492 w 29542"/>
              <a:gd name="T59" fmla="*/ 636588 h 21613"/>
              <a:gd name="T60" fmla="*/ 951139 w 29542"/>
              <a:gd name="T61" fmla="*/ 612737 h 21613"/>
              <a:gd name="T62" fmla="*/ 757322 w 29542"/>
              <a:gd name="T63" fmla="*/ 660543 h 21613"/>
              <a:gd name="T64" fmla="*/ 789664 w 29542"/>
              <a:gd name="T65" fmla="*/ 633099 h 21613"/>
              <a:gd name="T66" fmla="*/ 1011181 w 29542"/>
              <a:gd name="T67" fmla="*/ 660127 h 21613"/>
              <a:gd name="T68" fmla="*/ 1013599 w 29542"/>
              <a:gd name="T69" fmla="*/ 654346 h 21613"/>
              <a:gd name="T70" fmla="*/ 443189 w 29542"/>
              <a:gd name="T71" fmla="*/ 671427 h 21613"/>
              <a:gd name="T72" fmla="*/ 447324 w 29542"/>
              <a:gd name="T73" fmla="*/ 668303 h 21613"/>
              <a:gd name="T74" fmla="*/ 712340 w 29542"/>
              <a:gd name="T75" fmla="*/ 729545 h 21613"/>
              <a:gd name="T76" fmla="*/ 736996 w 29542"/>
              <a:gd name="T77" fmla="*/ 689342 h 21613"/>
              <a:gd name="T78" fmla="*/ 1063419 w 29542"/>
              <a:gd name="T79" fmla="*/ 723036 h 21613"/>
              <a:gd name="T80" fmla="*/ 1066813 w 29542"/>
              <a:gd name="T81" fmla="*/ 718349 h 21613"/>
              <a:gd name="T82" fmla="*/ 484231 w 29542"/>
              <a:gd name="T83" fmla="*/ 752095 h 21613"/>
              <a:gd name="T84" fmla="*/ 487508 w 29542"/>
              <a:gd name="T85" fmla="*/ 747199 h 21613"/>
              <a:gd name="T86" fmla="*/ 667670 w 29542"/>
              <a:gd name="T87" fmla="*/ 799016 h 21613"/>
              <a:gd name="T88" fmla="*/ 695565 w 29542"/>
              <a:gd name="T89" fmla="*/ 763291 h 21613"/>
              <a:gd name="T90" fmla="*/ 541268 w 29542"/>
              <a:gd name="T91" fmla="*/ 808702 h 21613"/>
              <a:gd name="T92" fmla="*/ 543101 w 29542"/>
              <a:gd name="T93" fmla="*/ 802349 h 21613"/>
              <a:gd name="T94" fmla="*/ 607668 w 29542"/>
              <a:gd name="T95" fmla="*/ 823388 h 21613"/>
              <a:gd name="T96" fmla="*/ 641414 w 29542"/>
              <a:gd name="T97" fmla="*/ 822867 h 21613"/>
              <a:gd name="T98" fmla="*/ 1104110 w 29542"/>
              <a:gd name="T99" fmla="*/ 800734 h 21613"/>
              <a:gd name="T100" fmla="*/ 1124592 w 29542"/>
              <a:gd name="T101" fmla="*/ 842448 h 21613"/>
              <a:gd name="T102" fmla="*/ 1132784 w 29542"/>
              <a:gd name="T103" fmla="*/ 890515 h 21613"/>
              <a:gd name="T104" fmla="*/ 1144800 w 29542"/>
              <a:gd name="T105" fmla="*/ 940665 h 21613"/>
              <a:gd name="T106" fmla="*/ 1149131 w 29542"/>
              <a:gd name="T107" fmla="*/ 982222 h 21613"/>
              <a:gd name="T108" fmla="*/ 1148429 w 29542"/>
              <a:gd name="T109" fmla="*/ 1037788 h 21613"/>
              <a:gd name="T110" fmla="*/ 1140899 w 29542"/>
              <a:gd name="T111" fmla="*/ 1077627 h 21613"/>
              <a:gd name="T112" fmla="*/ 1124397 w 29542"/>
              <a:gd name="T113" fmla="*/ 1125538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Google Shape;226;p8"/>
          <p:cNvSpPr>
            <a:spLocks/>
          </p:cNvSpPr>
          <p:nvPr/>
        </p:nvSpPr>
        <p:spPr bwMode="auto">
          <a:xfrm rot="21599880">
            <a:off x="11038418" y="6370638"/>
            <a:ext cx="704849" cy="165100"/>
          </a:xfrm>
          <a:custGeom>
            <a:avLst/>
            <a:gdLst>
              <a:gd name="T0" fmla="*/ 418793 w 7397"/>
              <a:gd name="T1" fmla="*/ 0 h 1733"/>
              <a:gd name="T2" fmla="*/ 406358 w 7397"/>
              <a:gd name="T3" fmla="*/ 3049 h 1733"/>
              <a:gd name="T4" fmla="*/ 378915 w 7397"/>
              <a:gd name="T5" fmla="*/ 51731 h 1733"/>
              <a:gd name="T6" fmla="*/ 366337 w 7397"/>
              <a:gd name="T7" fmla="*/ 84694 h 1733"/>
              <a:gd name="T8" fmla="*/ 339537 w 7397"/>
              <a:gd name="T9" fmla="*/ 100699 h 1733"/>
              <a:gd name="T10" fmla="*/ 337679 w 7397"/>
              <a:gd name="T11" fmla="*/ 100699 h 1733"/>
              <a:gd name="T12" fmla="*/ 294442 w 7397"/>
              <a:gd name="T13" fmla="*/ 76119 h 1733"/>
              <a:gd name="T14" fmla="*/ 287438 w 7397"/>
              <a:gd name="T15" fmla="*/ 66021 h 1733"/>
              <a:gd name="T16" fmla="*/ 269857 w 7397"/>
              <a:gd name="T17" fmla="*/ 43823 h 1733"/>
              <a:gd name="T18" fmla="*/ 244772 w 7397"/>
              <a:gd name="T19" fmla="*/ 34201 h 1733"/>
              <a:gd name="T20" fmla="*/ 234124 w 7397"/>
              <a:gd name="T21" fmla="*/ 35726 h 1733"/>
              <a:gd name="T22" fmla="*/ 204037 w 7397"/>
              <a:gd name="T23" fmla="*/ 62687 h 1733"/>
              <a:gd name="T24" fmla="*/ 194603 w 7397"/>
              <a:gd name="T25" fmla="*/ 91648 h 1733"/>
              <a:gd name="T26" fmla="*/ 177594 w 7397"/>
              <a:gd name="T27" fmla="*/ 126993 h 1733"/>
              <a:gd name="T28" fmla="*/ 170590 w 7397"/>
              <a:gd name="T29" fmla="*/ 128898 h 1733"/>
              <a:gd name="T30" fmla="*/ 139145 w 7397"/>
              <a:gd name="T31" fmla="*/ 104033 h 1733"/>
              <a:gd name="T32" fmla="*/ 94622 w 7397"/>
              <a:gd name="T33" fmla="*/ 67259 h 1733"/>
              <a:gd name="T34" fmla="*/ 91191 w 7397"/>
              <a:gd name="T35" fmla="*/ 67545 h 1733"/>
              <a:gd name="T36" fmla="*/ 52028 w 7397"/>
              <a:gd name="T37" fmla="*/ 118323 h 1733"/>
              <a:gd name="T38" fmla="*/ 38306 w 7397"/>
              <a:gd name="T39" fmla="*/ 148714 h 1733"/>
              <a:gd name="T40" fmla="*/ 34733 w 7397"/>
              <a:gd name="T41" fmla="*/ 149095 h 1733"/>
              <a:gd name="T42" fmla="*/ 11935 w 7397"/>
              <a:gd name="T43" fmla="*/ 132518 h 1733"/>
              <a:gd name="T44" fmla="*/ 6861 w 7397"/>
              <a:gd name="T45" fmla="*/ 128803 h 1733"/>
              <a:gd name="T46" fmla="*/ 3716 w 7397"/>
              <a:gd name="T47" fmla="*/ 130041 h 1733"/>
              <a:gd name="T48" fmla="*/ 1787 w 7397"/>
              <a:gd name="T49" fmla="*/ 140997 h 1733"/>
              <a:gd name="T50" fmla="*/ 34947 w 7397"/>
              <a:gd name="T51" fmla="*/ 165005 h 1733"/>
              <a:gd name="T52" fmla="*/ 42808 w 7397"/>
              <a:gd name="T53" fmla="*/ 163862 h 1733"/>
              <a:gd name="T54" fmla="*/ 45881 w 7397"/>
              <a:gd name="T55" fmla="*/ 161385 h 1733"/>
              <a:gd name="T56" fmla="*/ 62605 w 7397"/>
              <a:gd name="T57" fmla="*/ 125564 h 1733"/>
              <a:gd name="T58" fmla="*/ 92406 w 7397"/>
              <a:gd name="T59" fmla="*/ 83360 h 1733"/>
              <a:gd name="T60" fmla="*/ 94479 w 7397"/>
              <a:gd name="T61" fmla="*/ 83265 h 1733"/>
              <a:gd name="T62" fmla="*/ 130498 w 7397"/>
              <a:gd name="T63" fmla="*/ 115179 h 1733"/>
              <a:gd name="T64" fmla="*/ 170662 w 7397"/>
              <a:gd name="T65" fmla="*/ 144808 h 1733"/>
              <a:gd name="T66" fmla="*/ 182311 w 7397"/>
              <a:gd name="T67" fmla="*/ 141569 h 1733"/>
              <a:gd name="T68" fmla="*/ 205966 w 7397"/>
              <a:gd name="T69" fmla="*/ 96793 h 1733"/>
              <a:gd name="T70" fmla="*/ 214113 w 7397"/>
              <a:gd name="T71" fmla="*/ 71356 h 1733"/>
              <a:gd name="T72" fmla="*/ 236625 w 7397"/>
              <a:gd name="T73" fmla="*/ 51445 h 1733"/>
              <a:gd name="T74" fmla="*/ 244915 w 7397"/>
              <a:gd name="T75" fmla="*/ 50206 h 1733"/>
              <a:gd name="T76" fmla="*/ 263282 w 7397"/>
              <a:gd name="T77" fmla="*/ 57256 h 1733"/>
              <a:gd name="T78" fmla="*/ 278433 w 7397"/>
              <a:gd name="T79" fmla="*/ 76596 h 1733"/>
              <a:gd name="T80" fmla="*/ 285866 w 7397"/>
              <a:gd name="T81" fmla="*/ 87456 h 1733"/>
              <a:gd name="T82" fmla="*/ 337321 w 7397"/>
              <a:gd name="T83" fmla="*/ 116608 h 1733"/>
              <a:gd name="T84" fmla="*/ 339966 w 7397"/>
              <a:gd name="T85" fmla="*/ 116608 h 1733"/>
              <a:gd name="T86" fmla="*/ 375413 w 7397"/>
              <a:gd name="T87" fmla="*/ 94983 h 1733"/>
              <a:gd name="T88" fmla="*/ 390064 w 7397"/>
              <a:gd name="T89" fmla="*/ 57447 h 1733"/>
              <a:gd name="T90" fmla="*/ 410789 w 7397"/>
              <a:gd name="T91" fmla="*/ 17910 h 1733"/>
              <a:gd name="T92" fmla="*/ 418865 w 7397"/>
              <a:gd name="T93" fmla="*/ 15910 h 1733"/>
              <a:gd name="T94" fmla="*/ 448094 w 7397"/>
              <a:gd name="T95" fmla="*/ 32582 h 1733"/>
              <a:gd name="T96" fmla="*/ 453883 w 7397"/>
              <a:gd name="T97" fmla="*/ 38584 h 1733"/>
              <a:gd name="T98" fmla="*/ 490903 w 7397"/>
              <a:gd name="T99" fmla="*/ 65068 h 1733"/>
              <a:gd name="T100" fmla="*/ 494976 w 7397"/>
              <a:gd name="T101" fmla="*/ 65449 h 1733"/>
              <a:gd name="T102" fmla="*/ 521490 w 7397"/>
              <a:gd name="T103" fmla="*/ 48777 h 1733"/>
              <a:gd name="T104" fmla="*/ 525921 w 7397"/>
              <a:gd name="T105" fmla="*/ 19054 h 1733"/>
              <a:gd name="T106" fmla="*/ 520275 w 7397"/>
              <a:gd name="T107" fmla="*/ 13719 h 1733"/>
              <a:gd name="T108" fmla="*/ 518274 w 7397"/>
              <a:gd name="T109" fmla="*/ 14195 h 1733"/>
              <a:gd name="T110" fmla="*/ 514630 w 7397"/>
              <a:gd name="T111" fmla="*/ 24389 h 1733"/>
              <a:gd name="T112" fmla="*/ 512128 w 7397"/>
              <a:gd name="T113" fmla="*/ 38679 h 1733"/>
              <a:gd name="T114" fmla="*/ 495048 w 7397"/>
              <a:gd name="T115" fmla="*/ 49444 h 1733"/>
              <a:gd name="T116" fmla="*/ 492618 w 7397"/>
              <a:gd name="T117" fmla="*/ 49158 h 1733"/>
              <a:gd name="T118" fmla="*/ 461316 w 7397"/>
              <a:gd name="T119" fmla="*/ 26104 h 1733"/>
              <a:gd name="T120" fmla="*/ 455384 w 7397"/>
              <a:gd name="T121" fmla="*/ 19911 h 1733"/>
              <a:gd name="T122" fmla="*/ 41879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3674933" y="2623300"/>
            <a:ext cx="4842000" cy="14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4286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8;p9"/>
          <p:cNvSpPr>
            <a:spLocks/>
          </p:cNvSpPr>
          <p:nvPr/>
        </p:nvSpPr>
        <p:spPr bwMode="auto">
          <a:xfrm>
            <a:off x="8851900" y="-127000"/>
            <a:ext cx="3439584" cy="1685925"/>
          </a:xfrm>
          <a:custGeom>
            <a:avLst/>
            <a:gdLst>
              <a:gd name="T0" fmla="*/ 2557070 w 16766"/>
              <a:gd name="T1" fmla="*/ 0 h 8220"/>
              <a:gd name="T2" fmla="*/ 154 w 16766"/>
              <a:gd name="T3" fmla="*/ 62761 h 8220"/>
              <a:gd name="T4" fmla="*/ 32158 w 16766"/>
              <a:gd name="T5" fmla="*/ 129008 h 8220"/>
              <a:gd name="T6" fmla="*/ 249260 w 16766"/>
              <a:gd name="T7" fmla="*/ 275040 h 8220"/>
              <a:gd name="T8" fmla="*/ 264647 w 16766"/>
              <a:gd name="T9" fmla="*/ 274424 h 8220"/>
              <a:gd name="T10" fmla="*/ 455284 w 16766"/>
              <a:gd name="T11" fmla="*/ 231353 h 8220"/>
              <a:gd name="T12" fmla="*/ 489288 w 16766"/>
              <a:gd name="T13" fmla="*/ 235250 h 8220"/>
              <a:gd name="T14" fmla="*/ 531601 w 16766"/>
              <a:gd name="T15" fmla="*/ 252889 h 8220"/>
              <a:gd name="T16" fmla="*/ 540217 w 16766"/>
              <a:gd name="T17" fmla="*/ 258632 h 8220"/>
              <a:gd name="T18" fmla="*/ 540371 w 16766"/>
              <a:gd name="T19" fmla="*/ 258632 h 8220"/>
              <a:gd name="T20" fmla="*/ 802556 w 16766"/>
              <a:gd name="T21" fmla="*/ 614686 h 8220"/>
              <a:gd name="T22" fmla="*/ 1023659 w 16766"/>
              <a:gd name="T23" fmla="*/ 709237 h 8220"/>
              <a:gd name="T24" fmla="*/ 1313078 w 16766"/>
              <a:gd name="T25" fmla="*/ 621864 h 8220"/>
              <a:gd name="T26" fmla="*/ 1562491 w 16766"/>
              <a:gd name="T27" fmla="*/ 529569 h 8220"/>
              <a:gd name="T28" fmla="*/ 1615882 w 16766"/>
              <a:gd name="T29" fmla="*/ 536748 h 8220"/>
              <a:gd name="T30" fmla="*/ 1930689 w 16766"/>
              <a:gd name="T31" fmla="*/ 1010940 h 8220"/>
              <a:gd name="T32" fmla="*/ 2179487 w 16766"/>
              <a:gd name="T33" fmla="*/ 1587887 h 8220"/>
              <a:gd name="T34" fmla="*/ 2401205 w 16766"/>
              <a:gd name="T35" fmla="*/ 1685925 h 8220"/>
              <a:gd name="T36" fmla="*/ 2579688 w 16766"/>
              <a:gd name="T37" fmla="*/ 1631779 h 8220"/>
              <a:gd name="T38" fmla="*/ 2557070 w 16766"/>
              <a:gd name="T39" fmla="*/ 0 h 82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229;p9"/>
          <p:cNvSpPr>
            <a:spLocks/>
          </p:cNvSpPr>
          <p:nvPr/>
        </p:nvSpPr>
        <p:spPr bwMode="auto">
          <a:xfrm>
            <a:off x="9906000" y="2112963"/>
            <a:ext cx="2940051" cy="5359400"/>
          </a:xfrm>
          <a:custGeom>
            <a:avLst/>
            <a:gdLst>
              <a:gd name="T0" fmla="*/ 1862251 w 14332"/>
              <a:gd name="T1" fmla="*/ 0 h 26119"/>
              <a:gd name="T2" fmla="*/ 1744399 w 14332"/>
              <a:gd name="T3" fmla="*/ 42475 h 26119"/>
              <a:gd name="T4" fmla="*/ 1612084 w 14332"/>
              <a:gd name="T5" fmla="*/ 125167 h 26119"/>
              <a:gd name="T6" fmla="*/ 1340531 w 14332"/>
              <a:gd name="T7" fmla="*/ 295476 h 26119"/>
              <a:gd name="T8" fmla="*/ 1261758 w 14332"/>
              <a:gd name="T9" fmla="*/ 394378 h 26119"/>
              <a:gd name="T10" fmla="*/ 1247142 w 14332"/>
              <a:gd name="T11" fmla="*/ 561199 h 26119"/>
              <a:gd name="T12" fmla="*/ 1257912 w 14332"/>
              <a:gd name="T13" fmla="*/ 955783 h 26119"/>
              <a:gd name="T14" fmla="*/ 1274374 w 14332"/>
              <a:gd name="T15" fmla="*/ 1338055 h 26119"/>
              <a:gd name="T16" fmla="*/ 1194062 w 14332"/>
              <a:gd name="T17" fmla="*/ 1642354 h 26119"/>
              <a:gd name="T18" fmla="*/ 836044 w 14332"/>
              <a:gd name="T19" fmla="*/ 2072230 h 26119"/>
              <a:gd name="T20" fmla="*/ 667419 w 14332"/>
              <a:gd name="T21" fmla="*/ 2305943 h 26119"/>
              <a:gd name="T22" fmla="*/ 604955 w 14332"/>
              <a:gd name="T23" fmla="*/ 2617835 h 26119"/>
              <a:gd name="T24" fmla="*/ 571876 w 14332"/>
              <a:gd name="T25" fmla="*/ 3244490 h 26119"/>
              <a:gd name="T26" fmla="*/ 448793 w 14332"/>
              <a:gd name="T27" fmla="*/ 3484359 h 26119"/>
              <a:gd name="T28" fmla="*/ 236320 w 14332"/>
              <a:gd name="T29" fmla="*/ 3630661 h 26119"/>
              <a:gd name="T30" fmla="*/ 23386 w 14332"/>
              <a:gd name="T31" fmla="*/ 4166211 h 26119"/>
              <a:gd name="T32" fmla="*/ 21540 w 14332"/>
              <a:gd name="T33" fmla="*/ 4532067 h 26119"/>
              <a:gd name="T34" fmla="*/ 131545 w 14332"/>
              <a:gd name="T35" fmla="*/ 4807435 h 26119"/>
              <a:gd name="T36" fmla="*/ 512796 w 14332"/>
              <a:gd name="T37" fmla="*/ 5204891 h 26119"/>
              <a:gd name="T38" fmla="*/ 684651 w 14332"/>
              <a:gd name="T39" fmla="*/ 5358784 h 26119"/>
              <a:gd name="T40" fmla="*/ 694190 w 14332"/>
              <a:gd name="T41" fmla="*/ 5354270 h 26119"/>
              <a:gd name="T42" fmla="*/ 694190 w 14332"/>
              <a:gd name="T43" fmla="*/ 5354270 h 26119"/>
              <a:gd name="T44" fmla="*/ 1266374 w 14332"/>
              <a:gd name="T45" fmla="*/ 5357143 h 26119"/>
              <a:gd name="T46" fmla="*/ 1567466 w 14332"/>
              <a:gd name="T47" fmla="*/ 5358579 h 26119"/>
              <a:gd name="T48" fmla="*/ 1715936 w 14332"/>
              <a:gd name="T49" fmla="*/ 5359195 h 26119"/>
              <a:gd name="T50" fmla="*/ 1729013 w 14332"/>
              <a:gd name="T51" fmla="*/ 5359195 h 26119"/>
              <a:gd name="T52" fmla="*/ 1850866 w 14332"/>
              <a:gd name="T53" fmla="*/ 5348525 h 26119"/>
              <a:gd name="T54" fmla="*/ 2024875 w 14332"/>
              <a:gd name="T55" fmla="*/ 5177395 h 26119"/>
              <a:gd name="T56" fmla="*/ 2034260 w 14332"/>
              <a:gd name="T57" fmla="*/ 5110708 h 26119"/>
              <a:gd name="T58" fmla="*/ 2006566 w 14332"/>
              <a:gd name="T59" fmla="*/ 5044020 h 26119"/>
              <a:gd name="T60" fmla="*/ 1965795 w 14332"/>
              <a:gd name="T61" fmla="*/ 4907773 h 26119"/>
              <a:gd name="T62" fmla="*/ 1963179 w 14332"/>
              <a:gd name="T63" fmla="*/ 4596703 h 26119"/>
              <a:gd name="T64" fmla="*/ 1998720 w 14332"/>
              <a:gd name="T65" fmla="*/ 4261009 h 26119"/>
              <a:gd name="T66" fmla="*/ 2039952 w 14332"/>
              <a:gd name="T67" fmla="*/ 3477382 h 26119"/>
              <a:gd name="T68" fmla="*/ 2073339 w 14332"/>
              <a:gd name="T69" fmla="*/ 3084646 h 26119"/>
              <a:gd name="T70" fmla="*/ 2130880 w 14332"/>
              <a:gd name="T71" fmla="*/ 2708324 h 26119"/>
              <a:gd name="T72" fmla="*/ 2201961 w 14332"/>
              <a:gd name="T73" fmla="*/ 1950552 h 26119"/>
              <a:gd name="T74" fmla="*/ 2158882 w 14332"/>
              <a:gd name="T75" fmla="*/ 1157486 h 26119"/>
              <a:gd name="T76" fmla="*/ 2126419 w 14332"/>
              <a:gd name="T77" fmla="*/ 486509 h 26119"/>
              <a:gd name="T78" fmla="*/ 2045645 w 14332"/>
              <a:gd name="T79" fmla="*/ 182415 h 26119"/>
              <a:gd name="T80" fmla="*/ 1867944 w 14332"/>
              <a:gd name="T81" fmla="*/ 205 h 26119"/>
              <a:gd name="T82" fmla="*/ 1862251 w 14332"/>
              <a:gd name="T83" fmla="*/ 0 h 261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230;p9"/>
          <p:cNvSpPr>
            <a:spLocks/>
          </p:cNvSpPr>
          <p:nvPr/>
        </p:nvSpPr>
        <p:spPr bwMode="auto">
          <a:xfrm>
            <a:off x="-353484" y="5316539"/>
            <a:ext cx="3331635" cy="2562225"/>
          </a:xfrm>
          <a:custGeom>
            <a:avLst/>
            <a:gdLst>
              <a:gd name="T0" fmla="*/ 591338 w 16243"/>
              <a:gd name="T1" fmla="*/ 0 h 12489"/>
              <a:gd name="T2" fmla="*/ 342742 w 16243"/>
              <a:gd name="T3" fmla="*/ 82063 h 12489"/>
              <a:gd name="T4" fmla="*/ 23998 w 16243"/>
              <a:gd name="T5" fmla="*/ 558031 h 12489"/>
              <a:gd name="T6" fmla="*/ 8307 w 16243"/>
              <a:gd name="T7" fmla="*/ 737750 h 12489"/>
              <a:gd name="T8" fmla="*/ 10153 w 16243"/>
              <a:gd name="T9" fmla="*/ 736109 h 12489"/>
              <a:gd name="T10" fmla="*/ 352895 w 16243"/>
              <a:gd name="T11" fmla="*/ 1345225 h 12489"/>
              <a:gd name="T12" fmla="*/ 885469 w 16243"/>
              <a:gd name="T13" fmla="*/ 2077435 h 12489"/>
              <a:gd name="T14" fmla="*/ 1135141 w 16243"/>
              <a:gd name="T15" fmla="*/ 2550121 h 12489"/>
              <a:gd name="T16" fmla="*/ 1150832 w 16243"/>
              <a:gd name="T17" fmla="*/ 2562020 h 12489"/>
              <a:gd name="T18" fmla="*/ 1163447 w 16243"/>
              <a:gd name="T19" fmla="*/ 2555455 h 12489"/>
              <a:gd name="T20" fmla="*/ 1998458 w 16243"/>
              <a:gd name="T21" fmla="*/ 1516327 h 12489"/>
              <a:gd name="T22" fmla="*/ 2207211 w 16243"/>
              <a:gd name="T23" fmla="*/ 1256596 h 12489"/>
              <a:gd name="T24" fmla="*/ 2403041 w 16243"/>
              <a:gd name="T25" fmla="*/ 1009380 h 12489"/>
              <a:gd name="T26" fmla="*/ 2497803 w 16243"/>
              <a:gd name="T27" fmla="*/ 743700 h 12489"/>
              <a:gd name="T28" fmla="*/ 2426270 w 16243"/>
              <a:gd name="T29" fmla="*/ 490944 h 12489"/>
              <a:gd name="T30" fmla="*/ 1998304 w 16243"/>
              <a:gd name="T31" fmla="*/ 252345 h 12489"/>
              <a:gd name="T32" fmla="*/ 1902773 w 16243"/>
              <a:gd name="T33" fmla="*/ 245985 h 12489"/>
              <a:gd name="T34" fmla="*/ 1545417 w 16243"/>
              <a:gd name="T35" fmla="*/ 325997 h 12489"/>
              <a:gd name="T36" fmla="*/ 1266054 w 16243"/>
              <a:gd name="T37" fmla="*/ 409496 h 12489"/>
              <a:gd name="T38" fmla="*/ 1125604 w 16243"/>
              <a:gd name="T39" fmla="*/ 369491 h 12489"/>
              <a:gd name="T40" fmla="*/ 743787 w 16243"/>
              <a:gd name="T41" fmla="*/ 34877 h 12489"/>
              <a:gd name="T42" fmla="*/ 591338 w 16243"/>
              <a:gd name="T43" fmla="*/ 0 h 12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231;p9"/>
          <p:cNvSpPr>
            <a:spLocks/>
          </p:cNvSpPr>
          <p:nvPr/>
        </p:nvSpPr>
        <p:spPr bwMode="auto">
          <a:xfrm>
            <a:off x="-338667" y="-290513"/>
            <a:ext cx="2550584" cy="4962526"/>
          </a:xfrm>
          <a:custGeom>
            <a:avLst/>
            <a:gdLst>
              <a:gd name="T0" fmla="*/ 1229911 w 12435"/>
              <a:gd name="T1" fmla="*/ 0 h 24182"/>
              <a:gd name="T2" fmla="*/ 658721 w 12435"/>
              <a:gd name="T3" fmla="*/ 62591 h 24182"/>
              <a:gd name="T4" fmla="*/ 366743 w 12435"/>
              <a:gd name="T5" fmla="*/ 129081 h 24182"/>
              <a:gd name="T6" fmla="*/ 81225 w 12435"/>
              <a:gd name="T7" fmla="*/ 204600 h 24182"/>
              <a:gd name="T8" fmla="*/ 6769 w 12435"/>
              <a:gd name="T9" fmla="*/ 295100 h 24182"/>
              <a:gd name="T10" fmla="*/ 27229 w 12435"/>
              <a:gd name="T11" fmla="*/ 436699 h 24182"/>
              <a:gd name="T12" fmla="*/ 101070 w 12435"/>
              <a:gd name="T13" fmla="*/ 778794 h 24182"/>
              <a:gd name="T14" fmla="*/ 177987 w 12435"/>
              <a:gd name="T15" fmla="*/ 2204017 h 24182"/>
              <a:gd name="T16" fmla="*/ 147066 w 12435"/>
              <a:gd name="T17" fmla="*/ 3696961 h 24182"/>
              <a:gd name="T18" fmla="*/ 88917 w 12435"/>
              <a:gd name="T19" fmla="*/ 4441073 h 24182"/>
              <a:gd name="T20" fmla="*/ 66303 w 12435"/>
              <a:gd name="T21" fmla="*/ 4629461 h 24182"/>
              <a:gd name="T22" fmla="*/ 52765 w 12435"/>
              <a:gd name="T23" fmla="*/ 4793633 h 24182"/>
              <a:gd name="T24" fmla="*/ 178602 w 12435"/>
              <a:gd name="T25" fmla="*/ 4962321 h 24182"/>
              <a:gd name="T26" fmla="*/ 180448 w 12435"/>
              <a:gd name="T27" fmla="*/ 4962321 h 24182"/>
              <a:gd name="T28" fmla="*/ 254443 w 12435"/>
              <a:gd name="T29" fmla="*/ 4915121 h 24182"/>
              <a:gd name="T30" fmla="*/ 258750 w 12435"/>
              <a:gd name="T31" fmla="*/ 4899320 h 24182"/>
              <a:gd name="T32" fmla="*/ 258750 w 12435"/>
              <a:gd name="T33" fmla="*/ 4899320 h 24182"/>
              <a:gd name="T34" fmla="*/ 335360 w 12435"/>
              <a:gd name="T35" fmla="*/ 4906502 h 24182"/>
              <a:gd name="T36" fmla="*/ 663183 w 12435"/>
              <a:gd name="T37" fmla="*/ 4769623 h 24182"/>
              <a:gd name="T38" fmla="*/ 811480 w 12435"/>
              <a:gd name="T39" fmla="*/ 4558046 h 24182"/>
              <a:gd name="T40" fmla="*/ 872552 w 12435"/>
              <a:gd name="T41" fmla="*/ 4259457 h 24182"/>
              <a:gd name="T42" fmla="*/ 885013 w 12435"/>
              <a:gd name="T43" fmla="*/ 3601946 h 24182"/>
              <a:gd name="T44" fmla="*/ 1129149 w 12435"/>
              <a:gd name="T45" fmla="*/ 3223939 h 24182"/>
              <a:gd name="T46" fmla="*/ 1486815 w 12435"/>
              <a:gd name="T47" fmla="*/ 3012977 h 24182"/>
              <a:gd name="T48" fmla="*/ 1792178 w 12435"/>
              <a:gd name="T49" fmla="*/ 2751327 h 24182"/>
              <a:gd name="T50" fmla="*/ 1868634 w 12435"/>
              <a:gd name="T51" fmla="*/ 2170772 h 24182"/>
              <a:gd name="T52" fmla="*/ 1610960 w 12435"/>
              <a:gd name="T53" fmla="*/ 1517775 h 24182"/>
              <a:gd name="T54" fmla="*/ 1506198 w 12435"/>
              <a:gd name="T55" fmla="*/ 801162 h 24182"/>
              <a:gd name="T56" fmla="*/ 1724336 w 12435"/>
              <a:gd name="T57" fmla="*/ 245028 h 24182"/>
              <a:gd name="T58" fmla="*/ 1823560 w 12435"/>
              <a:gd name="T59" fmla="*/ 147345 h 24182"/>
              <a:gd name="T60" fmla="*/ 1818022 w 12435"/>
              <a:gd name="T61" fmla="*/ 96041 h 24182"/>
              <a:gd name="T62" fmla="*/ 1229911 w 12435"/>
              <a:gd name="T63" fmla="*/ 0 h 24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" name="Google Shape;235;p9"/>
          <p:cNvGrpSpPr>
            <a:grpSpLocks/>
          </p:cNvGrpSpPr>
          <p:nvPr/>
        </p:nvGrpSpPr>
        <p:grpSpPr bwMode="auto">
          <a:xfrm rot="-6300012">
            <a:off x="11104828" y="5209911"/>
            <a:ext cx="296862" cy="268816"/>
            <a:chOff x="1640475" y="1197075"/>
            <a:chExt cx="55475" cy="50250"/>
          </a:xfrm>
        </p:grpSpPr>
        <p:sp>
          <p:nvSpPr>
            <p:cNvPr id="10" name="Google Shape;236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237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238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oogle Shape;239;p9"/>
          <p:cNvGrpSpPr>
            <a:grpSpLocks/>
          </p:cNvGrpSpPr>
          <p:nvPr/>
        </p:nvGrpSpPr>
        <p:grpSpPr bwMode="auto">
          <a:xfrm rot="-5936682">
            <a:off x="11508582" y="514086"/>
            <a:ext cx="287338" cy="262467"/>
            <a:chOff x="1640475" y="1197075"/>
            <a:chExt cx="55475" cy="50250"/>
          </a:xfrm>
        </p:grpSpPr>
        <p:sp>
          <p:nvSpPr>
            <p:cNvPr id="14" name="Google Shape;240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41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42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Google Shape;243;p9"/>
          <p:cNvSpPr>
            <a:spLocks/>
          </p:cNvSpPr>
          <p:nvPr/>
        </p:nvSpPr>
        <p:spPr bwMode="auto">
          <a:xfrm rot="21002649">
            <a:off x="9023351" y="6388100"/>
            <a:ext cx="706967" cy="165100"/>
          </a:xfrm>
          <a:custGeom>
            <a:avLst/>
            <a:gdLst>
              <a:gd name="T0" fmla="*/ 420051 w 7397"/>
              <a:gd name="T1" fmla="*/ 0 h 1733"/>
              <a:gd name="T2" fmla="*/ 407579 w 7397"/>
              <a:gd name="T3" fmla="*/ 3049 h 1733"/>
              <a:gd name="T4" fmla="*/ 380053 w 7397"/>
              <a:gd name="T5" fmla="*/ 51731 h 1733"/>
              <a:gd name="T6" fmla="*/ 367437 w 7397"/>
              <a:gd name="T7" fmla="*/ 84694 h 1733"/>
              <a:gd name="T8" fmla="*/ 340557 w 7397"/>
              <a:gd name="T9" fmla="*/ 100699 h 1733"/>
              <a:gd name="T10" fmla="*/ 338693 w 7397"/>
              <a:gd name="T11" fmla="*/ 100699 h 1733"/>
              <a:gd name="T12" fmla="*/ 295326 w 7397"/>
              <a:gd name="T13" fmla="*/ 76119 h 1733"/>
              <a:gd name="T14" fmla="*/ 288301 w 7397"/>
              <a:gd name="T15" fmla="*/ 66021 h 1733"/>
              <a:gd name="T16" fmla="*/ 270668 w 7397"/>
              <a:gd name="T17" fmla="*/ 43823 h 1733"/>
              <a:gd name="T18" fmla="*/ 245508 w 7397"/>
              <a:gd name="T19" fmla="*/ 34201 h 1733"/>
              <a:gd name="T20" fmla="*/ 234827 w 7397"/>
              <a:gd name="T21" fmla="*/ 35726 h 1733"/>
              <a:gd name="T22" fmla="*/ 204650 w 7397"/>
              <a:gd name="T23" fmla="*/ 62687 h 1733"/>
              <a:gd name="T24" fmla="*/ 195188 w 7397"/>
              <a:gd name="T25" fmla="*/ 91648 h 1733"/>
              <a:gd name="T26" fmla="*/ 178128 w 7397"/>
              <a:gd name="T27" fmla="*/ 126993 h 1733"/>
              <a:gd name="T28" fmla="*/ 171103 w 7397"/>
              <a:gd name="T29" fmla="*/ 128898 h 1733"/>
              <a:gd name="T30" fmla="*/ 139563 w 7397"/>
              <a:gd name="T31" fmla="*/ 104033 h 1733"/>
              <a:gd name="T32" fmla="*/ 94906 w 7397"/>
              <a:gd name="T33" fmla="*/ 67259 h 1733"/>
              <a:gd name="T34" fmla="*/ 91465 w 7397"/>
              <a:gd name="T35" fmla="*/ 67545 h 1733"/>
              <a:gd name="T36" fmla="*/ 52184 w 7397"/>
              <a:gd name="T37" fmla="*/ 118323 h 1733"/>
              <a:gd name="T38" fmla="*/ 38421 w 7397"/>
              <a:gd name="T39" fmla="*/ 148714 h 1733"/>
              <a:gd name="T40" fmla="*/ 34837 w 7397"/>
              <a:gd name="T41" fmla="*/ 149095 h 1733"/>
              <a:gd name="T42" fmla="*/ 11971 w 7397"/>
              <a:gd name="T43" fmla="*/ 132518 h 1733"/>
              <a:gd name="T44" fmla="*/ 6881 w 7397"/>
              <a:gd name="T45" fmla="*/ 128803 h 1733"/>
              <a:gd name="T46" fmla="*/ 3727 w 7397"/>
              <a:gd name="T47" fmla="*/ 130041 h 1733"/>
              <a:gd name="T48" fmla="*/ 1792 w 7397"/>
              <a:gd name="T49" fmla="*/ 140997 h 1733"/>
              <a:gd name="T50" fmla="*/ 35052 w 7397"/>
              <a:gd name="T51" fmla="*/ 165005 h 1733"/>
              <a:gd name="T52" fmla="*/ 42937 w 7397"/>
              <a:gd name="T53" fmla="*/ 163862 h 1733"/>
              <a:gd name="T54" fmla="*/ 46019 w 7397"/>
              <a:gd name="T55" fmla="*/ 161385 h 1733"/>
              <a:gd name="T56" fmla="*/ 62793 w 7397"/>
              <a:gd name="T57" fmla="*/ 125564 h 1733"/>
              <a:gd name="T58" fmla="*/ 92684 w 7397"/>
              <a:gd name="T59" fmla="*/ 83360 h 1733"/>
              <a:gd name="T60" fmla="*/ 94762 w 7397"/>
              <a:gd name="T61" fmla="*/ 83265 h 1733"/>
              <a:gd name="T62" fmla="*/ 130890 w 7397"/>
              <a:gd name="T63" fmla="*/ 115179 h 1733"/>
              <a:gd name="T64" fmla="*/ 171174 w 7397"/>
              <a:gd name="T65" fmla="*/ 144808 h 1733"/>
              <a:gd name="T66" fmla="*/ 182858 w 7397"/>
              <a:gd name="T67" fmla="*/ 141569 h 1733"/>
              <a:gd name="T68" fmla="*/ 206585 w 7397"/>
              <a:gd name="T69" fmla="*/ 96793 h 1733"/>
              <a:gd name="T70" fmla="*/ 214757 w 7397"/>
              <a:gd name="T71" fmla="*/ 71356 h 1733"/>
              <a:gd name="T72" fmla="*/ 237336 w 7397"/>
              <a:gd name="T73" fmla="*/ 51445 h 1733"/>
              <a:gd name="T74" fmla="*/ 245651 w 7397"/>
              <a:gd name="T75" fmla="*/ 50206 h 1733"/>
              <a:gd name="T76" fmla="*/ 264073 w 7397"/>
              <a:gd name="T77" fmla="*/ 57256 h 1733"/>
              <a:gd name="T78" fmla="*/ 279270 w 7397"/>
              <a:gd name="T79" fmla="*/ 76596 h 1733"/>
              <a:gd name="T80" fmla="*/ 286724 w 7397"/>
              <a:gd name="T81" fmla="*/ 87456 h 1733"/>
              <a:gd name="T82" fmla="*/ 338335 w 7397"/>
              <a:gd name="T83" fmla="*/ 116608 h 1733"/>
              <a:gd name="T84" fmla="*/ 340987 w 7397"/>
              <a:gd name="T85" fmla="*/ 116608 h 1733"/>
              <a:gd name="T86" fmla="*/ 376541 w 7397"/>
              <a:gd name="T87" fmla="*/ 94983 h 1733"/>
              <a:gd name="T88" fmla="*/ 391235 w 7397"/>
              <a:gd name="T89" fmla="*/ 57447 h 1733"/>
              <a:gd name="T90" fmla="*/ 412023 w 7397"/>
              <a:gd name="T91" fmla="*/ 17910 h 1733"/>
              <a:gd name="T92" fmla="*/ 420123 w 7397"/>
              <a:gd name="T93" fmla="*/ 15910 h 1733"/>
              <a:gd name="T94" fmla="*/ 449440 w 7397"/>
              <a:gd name="T95" fmla="*/ 32582 h 1733"/>
              <a:gd name="T96" fmla="*/ 455247 w 7397"/>
              <a:gd name="T97" fmla="*/ 38584 h 1733"/>
              <a:gd name="T98" fmla="*/ 492377 w 7397"/>
              <a:gd name="T99" fmla="*/ 65068 h 1733"/>
              <a:gd name="T100" fmla="*/ 496463 w 7397"/>
              <a:gd name="T101" fmla="*/ 65449 h 1733"/>
              <a:gd name="T102" fmla="*/ 523057 w 7397"/>
              <a:gd name="T103" fmla="*/ 48777 h 1733"/>
              <a:gd name="T104" fmla="*/ 527501 w 7397"/>
              <a:gd name="T105" fmla="*/ 19054 h 1733"/>
              <a:gd name="T106" fmla="*/ 521838 w 7397"/>
              <a:gd name="T107" fmla="*/ 13719 h 1733"/>
              <a:gd name="T108" fmla="*/ 519831 w 7397"/>
              <a:gd name="T109" fmla="*/ 14195 h 1733"/>
              <a:gd name="T110" fmla="*/ 516176 w 7397"/>
              <a:gd name="T111" fmla="*/ 24389 h 1733"/>
              <a:gd name="T112" fmla="*/ 513667 w 7397"/>
              <a:gd name="T113" fmla="*/ 38679 h 1733"/>
              <a:gd name="T114" fmla="*/ 496535 w 7397"/>
              <a:gd name="T115" fmla="*/ 49444 h 1733"/>
              <a:gd name="T116" fmla="*/ 494098 w 7397"/>
              <a:gd name="T117" fmla="*/ 49158 h 1733"/>
              <a:gd name="T118" fmla="*/ 462701 w 7397"/>
              <a:gd name="T119" fmla="*/ 26104 h 1733"/>
              <a:gd name="T120" fmla="*/ 456752 w 7397"/>
              <a:gd name="T121" fmla="*/ 19911 h 1733"/>
              <a:gd name="T122" fmla="*/ 420051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8" name="Google Shape;244;p9"/>
          <p:cNvGrpSpPr>
            <a:grpSpLocks/>
          </p:cNvGrpSpPr>
          <p:nvPr/>
        </p:nvGrpSpPr>
        <p:grpSpPr bwMode="auto">
          <a:xfrm rot="-4966591">
            <a:off x="1620838" y="570972"/>
            <a:ext cx="327025" cy="296333"/>
            <a:chOff x="1640475" y="1197075"/>
            <a:chExt cx="55475" cy="50250"/>
          </a:xfrm>
        </p:grpSpPr>
        <p:sp>
          <p:nvSpPr>
            <p:cNvPr id="19" name="Google Shape;245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46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47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oogle Shape;248;p9"/>
          <p:cNvGrpSpPr>
            <a:grpSpLocks/>
          </p:cNvGrpSpPr>
          <p:nvPr/>
        </p:nvGrpSpPr>
        <p:grpSpPr bwMode="auto">
          <a:xfrm rot="-5400136">
            <a:off x="1913997" y="5842001"/>
            <a:ext cx="561975" cy="508000"/>
            <a:chOff x="1640475" y="1197075"/>
            <a:chExt cx="55475" cy="50250"/>
          </a:xfrm>
        </p:grpSpPr>
        <p:sp>
          <p:nvSpPr>
            <p:cNvPr id="23" name="Google Shape;249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50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1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Google Shape;252;p9"/>
          <p:cNvSpPr>
            <a:spLocks/>
          </p:cNvSpPr>
          <p:nvPr/>
        </p:nvSpPr>
        <p:spPr bwMode="auto">
          <a:xfrm rot="1865663" flipH="1">
            <a:off x="-131233" y="4559301"/>
            <a:ext cx="812800" cy="1273175"/>
          </a:xfrm>
          <a:custGeom>
            <a:avLst/>
            <a:gdLst>
              <a:gd name="T0" fmla="*/ 579126 w 14343"/>
              <a:gd name="T1" fmla="*/ 13540 h 22473"/>
              <a:gd name="T2" fmla="*/ 546400 w 14343"/>
              <a:gd name="T3" fmla="*/ 13200 h 22473"/>
              <a:gd name="T4" fmla="*/ 514099 w 14343"/>
              <a:gd name="T5" fmla="*/ 26174 h 22473"/>
              <a:gd name="T6" fmla="*/ 480905 w 14343"/>
              <a:gd name="T7" fmla="*/ 31216 h 22473"/>
              <a:gd name="T8" fmla="*/ 453152 w 14343"/>
              <a:gd name="T9" fmla="*/ 55690 h 22473"/>
              <a:gd name="T10" fmla="*/ 426206 w 14343"/>
              <a:gd name="T11" fmla="*/ 77502 h 22473"/>
              <a:gd name="T12" fmla="*/ 407080 w 14343"/>
              <a:gd name="T13" fmla="*/ 116366 h 22473"/>
              <a:gd name="T14" fmla="*/ 385872 w 14343"/>
              <a:gd name="T15" fmla="*/ 150755 h 22473"/>
              <a:gd name="T16" fmla="*/ 376011 w 14343"/>
              <a:gd name="T17" fmla="*/ 193302 h 22473"/>
              <a:gd name="T18" fmla="*/ 361901 w 14343"/>
              <a:gd name="T19" fmla="*/ 230013 h 22473"/>
              <a:gd name="T20" fmla="*/ 353698 w 14343"/>
              <a:gd name="T21" fmla="*/ 275903 h 22473"/>
              <a:gd name="T22" fmla="*/ 339758 w 14343"/>
              <a:gd name="T23" fmla="*/ 316410 h 22473"/>
              <a:gd name="T24" fmla="*/ 335210 w 14343"/>
              <a:gd name="T25" fmla="*/ 360543 h 22473"/>
              <a:gd name="T26" fmla="*/ 323564 w 14343"/>
              <a:gd name="T27" fmla="*/ 398784 h 22473"/>
              <a:gd name="T28" fmla="*/ 313194 w 14343"/>
              <a:gd name="T29" fmla="*/ 446940 h 22473"/>
              <a:gd name="T30" fmla="*/ 323564 w 14343"/>
              <a:gd name="T31" fmla="*/ 398784 h 22473"/>
              <a:gd name="T32" fmla="*/ 287098 w 14343"/>
              <a:gd name="T33" fmla="*/ 527954 h 22473"/>
              <a:gd name="T34" fmla="*/ 69065 w 14343"/>
              <a:gd name="T35" fmla="*/ 520363 h 22473"/>
              <a:gd name="T36" fmla="*/ 69150 w 14343"/>
              <a:gd name="T37" fmla="*/ 526651 h 22473"/>
              <a:gd name="T38" fmla="*/ 99411 w 14343"/>
              <a:gd name="T39" fmla="*/ 529201 h 22473"/>
              <a:gd name="T40" fmla="*/ 132137 w 14343"/>
              <a:gd name="T41" fmla="*/ 548350 h 22473"/>
              <a:gd name="T42" fmla="*/ 249017 w 14343"/>
              <a:gd name="T43" fmla="*/ 596279 h 22473"/>
              <a:gd name="T44" fmla="*/ 271755 w 14343"/>
              <a:gd name="T45" fmla="*/ 560190 h 22473"/>
              <a:gd name="T46" fmla="*/ 0 w 14343"/>
              <a:gd name="T47" fmla="*/ 592483 h 22473"/>
              <a:gd name="T48" fmla="*/ 4718 w 14343"/>
              <a:gd name="T49" fmla="*/ 592483 h 22473"/>
              <a:gd name="T50" fmla="*/ 153133 w 14343"/>
              <a:gd name="T51" fmla="*/ 579792 h 22473"/>
              <a:gd name="T52" fmla="*/ 168774 w 14343"/>
              <a:gd name="T53" fmla="*/ 625115 h 22473"/>
              <a:gd name="T54" fmla="*/ 226236 w 14343"/>
              <a:gd name="T55" fmla="*/ 627608 h 22473"/>
              <a:gd name="T56" fmla="*/ 202732 w 14343"/>
              <a:gd name="T57" fmla="*/ 659221 h 22473"/>
              <a:gd name="T58" fmla="*/ 18403 w 14343"/>
              <a:gd name="T59" fmla="*/ 636276 h 22473"/>
              <a:gd name="T60" fmla="*/ 43947 w 14343"/>
              <a:gd name="T61" fmla="*/ 670268 h 22473"/>
              <a:gd name="T62" fmla="*/ 18403 w 14343"/>
              <a:gd name="T63" fmla="*/ 636276 h 22473"/>
              <a:gd name="T64" fmla="*/ 107019 w 14343"/>
              <a:gd name="T65" fmla="*/ 693553 h 22473"/>
              <a:gd name="T66" fmla="*/ 175446 w 14343"/>
              <a:gd name="T67" fmla="*/ 661940 h 22473"/>
              <a:gd name="T68" fmla="*/ 171026 w 14343"/>
              <a:gd name="T69" fmla="*/ 672987 h 22473"/>
              <a:gd name="T70" fmla="*/ 172684 w 14343"/>
              <a:gd name="T71" fmla="*/ 678879 h 22473"/>
              <a:gd name="T72" fmla="*/ 175574 w 14343"/>
              <a:gd name="T73" fmla="*/ 712192 h 22473"/>
              <a:gd name="T74" fmla="*/ 169751 w 14343"/>
              <a:gd name="T75" fmla="*/ 749300 h 22473"/>
              <a:gd name="T76" fmla="*/ 161251 w 14343"/>
              <a:gd name="T77" fmla="*/ 795359 h 22473"/>
              <a:gd name="T78" fmla="*/ 142805 w 14343"/>
              <a:gd name="T79" fmla="*/ 832467 h 22473"/>
              <a:gd name="T80" fmla="*/ 146970 w 14343"/>
              <a:gd name="T81" fmla="*/ 835470 h 22473"/>
              <a:gd name="T82" fmla="*/ 88276 w 14343"/>
              <a:gd name="T83" fmla="*/ 942205 h 22473"/>
              <a:gd name="T84" fmla="*/ 111057 w 14343"/>
              <a:gd name="T85" fmla="*/ 906003 h 22473"/>
              <a:gd name="T86" fmla="*/ 52957 w 14343"/>
              <a:gd name="T87" fmla="*/ 1020557 h 22473"/>
              <a:gd name="T88" fmla="*/ 70510 w 14343"/>
              <a:gd name="T89" fmla="*/ 976480 h 22473"/>
              <a:gd name="T90" fmla="*/ 46072 w 14343"/>
              <a:gd name="T91" fmla="*/ 1106840 h 22473"/>
              <a:gd name="T92" fmla="*/ 44967 w 14343"/>
              <a:gd name="T93" fmla="*/ 1056702 h 22473"/>
              <a:gd name="T94" fmla="*/ 73273 w 14343"/>
              <a:gd name="T95" fmla="*/ 1184002 h 22473"/>
              <a:gd name="T96" fmla="*/ 57037 w 14343"/>
              <a:gd name="T97" fmla="*/ 1142022 h 22473"/>
              <a:gd name="T98" fmla="*/ 124870 w 14343"/>
              <a:gd name="T99" fmla="*/ 1240203 h 22473"/>
              <a:gd name="T100" fmla="*/ 99964 w 14343"/>
              <a:gd name="T101" fmla="*/ 1210629 h 22473"/>
              <a:gd name="T102" fmla="*/ 187857 w 14343"/>
              <a:gd name="T103" fmla="*/ 1269266 h 22473"/>
              <a:gd name="T104" fmla="*/ 156193 w 14343"/>
              <a:gd name="T105" fmla="*/ 1252100 h 22473"/>
              <a:gd name="T106" fmla="*/ 218756 w 14343"/>
              <a:gd name="T107" fmla="*/ 1270002 h 22473"/>
              <a:gd name="T108" fmla="*/ 254074 w 14343"/>
              <a:gd name="T109" fmla="*/ 1263204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Google Shape;253;p9"/>
          <p:cNvSpPr>
            <a:spLocks/>
          </p:cNvSpPr>
          <p:nvPr/>
        </p:nvSpPr>
        <p:spPr bwMode="auto">
          <a:xfrm rot="18335748">
            <a:off x="341049" y="1077119"/>
            <a:ext cx="706438" cy="165100"/>
          </a:xfrm>
          <a:custGeom>
            <a:avLst/>
            <a:gdLst>
              <a:gd name="T0" fmla="*/ 559649 w 7397"/>
              <a:gd name="T1" fmla="*/ 0 h 1733"/>
              <a:gd name="T2" fmla="*/ 543032 w 7397"/>
              <a:gd name="T3" fmla="*/ 2286 h 1733"/>
              <a:gd name="T4" fmla="*/ 506359 w 7397"/>
              <a:gd name="T5" fmla="*/ 38798 h 1733"/>
              <a:gd name="T6" fmla="*/ 489550 w 7397"/>
              <a:gd name="T7" fmla="*/ 63520 h 1733"/>
              <a:gd name="T8" fmla="*/ 453736 w 7397"/>
              <a:gd name="T9" fmla="*/ 75524 h 1733"/>
              <a:gd name="T10" fmla="*/ 451253 w 7397"/>
              <a:gd name="T11" fmla="*/ 75524 h 1733"/>
              <a:gd name="T12" fmla="*/ 393474 w 7397"/>
              <a:gd name="T13" fmla="*/ 57090 h 1733"/>
              <a:gd name="T14" fmla="*/ 384114 w 7397"/>
              <a:gd name="T15" fmla="*/ 49516 h 1733"/>
              <a:gd name="T16" fmla="*/ 360621 w 7397"/>
              <a:gd name="T17" fmla="*/ 32868 h 1733"/>
              <a:gd name="T18" fmla="*/ 327099 w 7397"/>
              <a:gd name="T19" fmla="*/ 25651 h 1733"/>
              <a:gd name="T20" fmla="*/ 312869 w 7397"/>
              <a:gd name="T21" fmla="*/ 26794 h 1733"/>
              <a:gd name="T22" fmla="*/ 272662 w 7397"/>
              <a:gd name="T23" fmla="*/ 47015 h 1733"/>
              <a:gd name="T24" fmla="*/ 260056 w 7397"/>
              <a:gd name="T25" fmla="*/ 68736 h 1733"/>
              <a:gd name="T26" fmla="*/ 237326 w 7397"/>
              <a:gd name="T27" fmla="*/ 95245 h 1733"/>
              <a:gd name="T28" fmla="*/ 227966 w 7397"/>
              <a:gd name="T29" fmla="*/ 96674 h 1733"/>
              <a:gd name="T30" fmla="*/ 185945 w 7397"/>
              <a:gd name="T31" fmla="*/ 78025 h 1733"/>
              <a:gd name="T32" fmla="*/ 126446 w 7397"/>
              <a:gd name="T33" fmla="*/ 50445 h 1733"/>
              <a:gd name="T34" fmla="*/ 121862 w 7397"/>
              <a:gd name="T35" fmla="*/ 50659 h 1733"/>
              <a:gd name="T36" fmla="*/ 69526 w 7397"/>
              <a:gd name="T37" fmla="*/ 88742 h 1733"/>
              <a:gd name="T38" fmla="*/ 51190 w 7397"/>
              <a:gd name="T39" fmla="*/ 111535 h 1733"/>
              <a:gd name="T40" fmla="*/ 46415 w 7397"/>
              <a:gd name="T41" fmla="*/ 111821 h 1733"/>
              <a:gd name="T42" fmla="*/ 15949 w 7397"/>
              <a:gd name="T43" fmla="*/ 99389 h 1733"/>
              <a:gd name="T44" fmla="*/ 9168 w 7397"/>
              <a:gd name="T45" fmla="*/ 96602 h 1733"/>
              <a:gd name="T46" fmla="*/ 4966 w 7397"/>
              <a:gd name="T47" fmla="*/ 97531 h 1733"/>
              <a:gd name="T48" fmla="*/ 2388 w 7397"/>
              <a:gd name="T49" fmla="*/ 105748 h 1733"/>
              <a:gd name="T50" fmla="*/ 46701 w 7397"/>
              <a:gd name="T51" fmla="*/ 123754 h 1733"/>
              <a:gd name="T52" fmla="*/ 57206 w 7397"/>
              <a:gd name="T53" fmla="*/ 122896 h 1733"/>
              <a:gd name="T54" fmla="*/ 61313 w 7397"/>
              <a:gd name="T55" fmla="*/ 121038 h 1733"/>
              <a:gd name="T56" fmla="*/ 83661 w 7397"/>
              <a:gd name="T57" fmla="*/ 94173 h 1733"/>
              <a:gd name="T58" fmla="*/ 123486 w 7397"/>
              <a:gd name="T59" fmla="*/ 62520 h 1733"/>
              <a:gd name="T60" fmla="*/ 126255 w 7397"/>
              <a:gd name="T61" fmla="*/ 62448 h 1733"/>
              <a:gd name="T62" fmla="*/ 174389 w 7397"/>
              <a:gd name="T63" fmla="*/ 86385 h 1733"/>
              <a:gd name="T64" fmla="*/ 228062 w 7397"/>
              <a:gd name="T65" fmla="*/ 108606 h 1733"/>
              <a:gd name="T66" fmla="*/ 243629 w 7397"/>
              <a:gd name="T67" fmla="*/ 106177 h 1733"/>
              <a:gd name="T68" fmla="*/ 275241 w 7397"/>
              <a:gd name="T69" fmla="*/ 72594 h 1733"/>
              <a:gd name="T70" fmla="*/ 286128 w 7397"/>
              <a:gd name="T71" fmla="*/ 53517 h 1733"/>
              <a:gd name="T72" fmla="*/ 316211 w 7397"/>
              <a:gd name="T73" fmla="*/ 38584 h 1733"/>
              <a:gd name="T74" fmla="*/ 327290 w 7397"/>
              <a:gd name="T75" fmla="*/ 37655 h 1733"/>
              <a:gd name="T76" fmla="*/ 351834 w 7397"/>
              <a:gd name="T77" fmla="*/ 42942 h 1733"/>
              <a:gd name="T78" fmla="*/ 372081 w 7397"/>
              <a:gd name="T79" fmla="*/ 57447 h 1733"/>
              <a:gd name="T80" fmla="*/ 382013 w 7397"/>
              <a:gd name="T81" fmla="*/ 65592 h 1733"/>
              <a:gd name="T82" fmla="*/ 450776 w 7397"/>
              <a:gd name="T83" fmla="*/ 87456 h 1733"/>
              <a:gd name="T84" fmla="*/ 454309 w 7397"/>
              <a:gd name="T85" fmla="*/ 87456 h 1733"/>
              <a:gd name="T86" fmla="*/ 501679 w 7397"/>
              <a:gd name="T87" fmla="*/ 71237 h 1733"/>
              <a:gd name="T88" fmla="*/ 521257 w 7397"/>
              <a:gd name="T89" fmla="*/ 43085 h 1733"/>
              <a:gd name="T90" fmla="*/ 548953 w 7397"/>
              <a:gd name="T91" fmla="*/ 13433 h 1733"/>
              <a:gd name="T92" fmla="*/ 559745 w 7397"/>
              <a:gd name="T93" fmla="*/ 11932 h 1733"/>
              <a:gd name="T94" fmla="*/ 598806 w 7397"/>
              <a:gd name="T95" fmla="*/ 24436 h 1733"/>
              <a:gd name="T96" fmla="*/ 606542 w 7397"/>
              <a:gd name="T97" fmla="*/ 28938 h 1733"/>
              <a:gd name="T98" fmla="*/ 656012 w 7397"/>
              <a:gd name="T99" fmla="*/ 48801 h 1733"/>
              <a:gd name="T100" fmla="*/ 661456 w 7397"/>
              <a:gd name="T101" fmla="*/ 49087 h 1733"/>
              <a:gd name="T102" fmla="*/ 696888 w 7397"/>
              <a:gd name="T103" fmla="*/ 36583 h 1733"/>
              <a:gd name="T104" fmla="*/ 702809 w 7397"/>
              <a:gd name="T105" fmla="*/ 14290 h 1733"/>
              <a:gd name="T106" fmla="*/ 695264 w 7397"/>
              <a:gd name="T107" fmla="*/ 10289 h 1733"/>
              <a:gd name="T108" fmla="*/ 692590 w 7397"/>
              <a:gd name="T109" fmla="*/ 10646 h 1733"/>
              <a:gd name="T110" fmla="*/ 687719 w 7397"/>
              <a:gd name="T111" fmla="*/ 18292 h 1733"/>
              <a:gd name="T112" fmla="*/ 684377 w 7397"/>
              <a:gd name="T113" fmla="*/ 29009 h 1733"/>
              <a:gd name="T114" fmla="*/ 661551 w 7397"/>
              <a:gd name="T115" fmla="*/ 37083 h 1733"/>
              <a:gd name="T116" fmla="*/ 658304 w 7397"/>
              <a:gd name="T117" fmla="*/ 36869 h 1733"/>
              <a:gd name="T118" fmla="*/ 616474 w 7397"/>
              <a:gd name="T119" fmla="*/ 19578 h 1733"/>
              <a:gd name="T120" fmla="*/ 608547 w 7397"/>
              <a:gd name="T121" fmla="*/ 14933 h 1733"/>
              <a:gd name="T122" fmla="*/ 55964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441179" y="2909684"/>
            <a:ext cx="3978800" cy="885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319615" y="2361000"/>
            <a:ext cx="4720400" cy="213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641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6;p10"/>
          <p:cNvSpPr>
            <a:spLocks/>
          </p:cNvSpPr>
          <p:nvPr/>
        </p:nvSpPr>
        <p:spPr bwMode="auto">
          <a:xfrm>
            <a:off x="7702551" y="-1265238"/>
            <a:ext cx="5484283" cy="3741738"/>
          </a:xfrm>
          <a:custGeom>
            <a:avLst/>
            <a:gdLst>
              <a:gd name="T0" fmla="*/ 934958 w 166828"/>
              <a:gd name="T1" fmla="*/ 33 h 113820"/>
              <a:gd name="T2" fmla="*/ 845804 w 166828"/>
              <a:gd name="T3" fmla="*/ 46254 h 113820"/>
              <a:gd name="T4" fmla="*/ 108434 w 166828"/>
              <a:gd name="T5" fmla="*/ 919885 h 113820"/>
              <a:gd name="T6" fmla="*/ 518873 w 166828"/>
              <a:gd name="T7" fmla="*/ 2087050 h 113820"/>
              <a:gd name="T8" fmla="*/ 670282 w 166828"/>
              <a:gd name="T9" fmla="*/ 2127978 h 113820"/>
              <a:gd name="T10" fmla="*/ 795457 w 166828"/>
              <a:gd name="T11" fmla="*/ 2090173 h 113820"/>
              <a:gd name="T12" fmla="*/ 968489 w 166828"/>
              <a:gd name="T13" fmla="*/ 1843222 h 113820"/>
              <a:gd name="T14" fmla="*/ 1103995 w 166828"/>
              <a:gd name="T15" fmla="*/ 1535651 h 113820"/>
              <a:gd name="T16" fmla="*/ 1303087 w 166828"/>
              <a:gd name="T17" fmla="*/ 1354186 h 113820"/>
              <a:gd name="T18" fmla="*/ 1430827 w 166828"/>
              <a:gd name="T19" fmla="*/ 1326703 h 113820"/>
              <a:gd name="T20" fmla="*/ 1542861 w 166828"/>
              <a:gd name="T21" fmla="*/ 1351096 h 113820"/>
              <a:gd name="T22" fmla="*/ 1712589 w 166828"/>
              <a:gd name="T23" fmla="*/ 1578223 h 113820"/>
              <a:gd name="T24" fmla="*/ 1787517 w 166828"/>
              <a:gd name="T25" fmla="*/ 1950129 h 113820"/>
              <a:gd name="T26" fmla="*/ 1974849 w 166828"/>
              <a:gd name="T27" fmla="*/ 2238665 h 113820"/>
              <a:gd name="T28" fmla="*/ 2035033 w 166828"/>
              <a:gd name="T29" fmla="*/ 2251092 h 113820"/>
              <a:gd name="T30" fmla="*/ 2202665 w 166828"/>
              <a:gd name="T31" fmla="*/ 2180807 h 113820"/>
              <a:gd name="T32" fmla="*/ 2367116 w 166828"/>
              <a:gd name="T33" fmla="*/ 2101251 h 113820"/>
              <a:gd name="T34" fmla="*/ 2418917 w 166828"/>
              <a:gd name="T35" fmla="*/ 2114565 h 113820"/>
              <a:gd name="T36" fmla="*/ 2568354 w 166828"/>
              <a:gd name="T37" fmla="*/ 2435844 h 113820"/>
              <a:gd name="T38" fmla="*/ 2653883 w 166828"/>
              <a:gd name="T39" fmla="*/ 2842892 h 113820"/>
              <a:gd name="T40" fmla="*/ 2967919 w 166828"/>
              <a:gd name="T41" fmla="*/ 3542455 h 113820"/>
              <a:gd name="T42" fmla="*/ 3349486 w 166828"/>
              <a:gd name="T43" fmla="*/ 3741705 h 113820"/>
              <a:gd name="T44" fmla="*/ 3491427 w 166828"/>
              <a:gd name="T45" fmla="*/ 3713335 h 113820"/>
              <a:gd name="T46" fmla="*/ 3853443 w 166828"/>
              <a:gd name="T47" fmla="*/ 3289357 h 113820"/>
              <a:gd name="T48" fmla="*/ 4044078 w 166828"/>
              <a:gd name="T49" fmla="*/ 2631873 h 113820"/>
              <a:gd name="T50" fmla="*/ 4085499 w 166828"/>
              <a:gd name="T51" fmla="*/ 1912849 h 113820"/>
              <a:gd name="T52" fmla="*/ 3808373 w 166828"/>
              <a:gd name="T53" fmla="*/ 1292678 h 113820"/>
              <a:gd name="T54" fmla="*/ 3197732 w 166828"/>
              <a:gd name="T55" fmla="*/ 943686 h 113820"/>
              <a:gd name="T56" fmla="*/ 2500847 w 166828"/>
              <a:gd name="T57" fmla="*/ 695617 h 113820"/>
              <a:gd name="T58" fmla="*/ 1127196 w 166828"/>
              <a:gd name="T59" fmla="*/ 112824 h 113820"/>
              <a:gd name="T60" fmla="*/ 998199 w 166828"/>
              <a:gd name="T61" fmla="*/ 26266 h 113820"/>
              <a:gd name="T62" fmla="*/ 934958 w 166828"/>
              <a:gd name="T63" fmla="*/ 33 h 1138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1095567" y="4943967"/>
            <a:ext cx="3841600" cy="9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6312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11"/>
          <p:cNvSpPr>
            <a:spLocks/>
          </p:cNvSpPr>
          <p:nvPr/>
        </p:nvSpPr>
        <p:spPr bwMode="auto">
          <a:xfrm rot="10800000">
            <a:off x="-209550" y="5519739"/>
            <a:ext cx="3564468" cy="1747837"/>
          </a:xfrm>
          <a:custGeom>
            <a:avLst/>
            <a:gdLst>
              <a:gd name="T0" fmla="*/ 2649912 w 16766"/>
              <a:gd name="T1" fmla="*/ 0 h 8220"/>
              <a:gd name="T2" fmla="*/ 159 w 16766"/>
              <a:gd name="T3" fmla="*/ 65065 h 8220"/>
              <a:gd name="T4" fmla="*/ 33325 w 16766"/>
              <a:gd name="T5" fmla="*/ 133746 h 8220"/>
              <a:gd name="T6" fmla="*/ 258310 w 16766"/>
              <a:gd name="T7" fmla="*/ 285140 h 8220"/>
              <a:gd name="T8" fmla="*/ 274255 w 16766"/>
              <a:gd name="T9" fmla="*/ 284502 h 8220"/>
              <a:gd name="T10" fmla="*/ 471815 w 16766"/>
              <a:gd name="T11" fmla="*/ 239849 h 8220"/>
              <a:gd name="T12" fmla="*/ 507053 w 16766"/>
              <a:gd name="T13" fmla="*/ 243889 h 8220"/>
              <a:gd name="T14" fmla="*/ 550902 w 16766"/>
              <a:gd name="T15" fmla="*/ 262176 h 8220"/>
              <a:gd name="T16" fmla="*/ 559832 w 16766"/>
              <a:gd name="T17" fmla="*/ 268129 h 8220"/>
              <a:gd name="T18" fmla="*/ 559991 w 16766"/>
              <a:gd name="T19" fmla="*/ 268129 h 8220"/>
              <a:gd name="T20" fmla="*/ 831695 w 16766"/>
              <a:gd name="T21" fmla="*/ 637259 h 8220"/>
              <a:gd name="T22" fmla="*/ 1060826 w 16766"/>
              <a:gd name="T23" fmla="*/ 735282 h 8220"/>
              <a:gd name="T24" fmla="*/ 1360753 w 16766"/>
              <a:gd name="T25" fmla="*/ 644701 h 8220"/>
              <a:gd name="T26" fmla="*/ 1619222 w 16766"/>
              <a:gd name="T27" fmla="*/ 549016 h 8220"/>
              <a:gd name="T28" fmla="*/ 1674552 w 16766"/>
              <a:gd name="T29" fmla="*/ 556459 h 8220"/>
              <a:gd name="T30" fmla="*/ 2000788 w 16766"/>
              <a:gd name="T31" fmla="*/ 1048064 h 8220"/>
              <a:gd name="T32" fmla="*/ 2258620 w 16766"/>
              <a:gd name="T33" fmla="*/ 1646199 h 8220"/>
              <a:gd name="T34" fmla="*/ 2488388 w 16766"/>
              <a:gd name="T35" fmla="*/ 1747837 h 8220"/>
              <a:gd name="T36" fmla="*/ 2673351 w 16766"/>
              <a:gd name="T37" fmla="*/ 1691702 h 8220"/>
              <a:gd name="T38" fmla="*/ 2649912 w 16766"/>
              <a:gd name="T39" fmla="*/ 0 h 82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259;p11"/>
          <p:cNvSpPr>
            <a:spLocks/>
          </p:cNvSpPr>
          <p:nvPr/>
        </p:nvSpPr>
        <p:spPr bwMode="auto">
          <a:xfrm rot="10800000">
            <a:off x="-912283" y="-609600"/>
            <a:ext cx="3048001" cy="5554663"/>
          </a:xfrm>
          <a:custGeom>
            <a:avLst/>
            <a:gdLst>
              <a:gd name="T0" fmla="*/ 1930628 w 14332"/>
              <a:gd name="T1" fmla="*/ 0 h 26119"/>
              <a:gd name="T2" fmla="*/ 1808448 w 14332"/>
              <a:gd name="T3" fmla="*/ 44022 h 26119"/>
              <a:gd name="T4" fmla="*/ 1671275 w 14332"/>
              <a:gd name="T5" fmla="*/ 129727 h 26119"/>
              <a:gd name="T6" fmla="*/ 1389752 w 14332"/>
              <a:gd name="T7" fmla="*/ 306241 h 26119"/>
              <a:gd name="T8" fmla="*/ 1308086 w 14332"/>
              <a:gd name="T9" fmla="*/ 408747 h 26119"/>
              <a:gd name="T10" fmla="*/ 1292934 w 14332"/>
              <a:gd name="T11" fmla="*/ 581646 h 26119"/>
              <a:gd name="T12" fmla="*/ 1304099 w 14332"/>
              <a:gd name="T13" fmla="*/ 990605 h 26119"/>
              <a:gd name="T14" fmla="*/ 1321166 w 14332"/>
              <a:gd name="T15" fmla="*/ 1386805 h 26119"/>
              <a:gd name="T16" fmla="*/ 1237905 w 14332"/>
              <a:gd name="T17" fmla="*/ 1702191 h 26119"/>
              <a:gd name="T18" fmla="*/ 866741 w 14332"/>
              <a:gd name="T19" fmla="*/ 2147729 h 26119"/>
              <a:gd name="T20" fmla="*/ 691925 w 14332"/>
              <a:gd name="T21" fmla="*/ 2389958 h 26119"/>
              <a:gd name="T22" fmla="*/ 627167 w 14332"/>
              <a:gd name="T23" fmla="*/ 2713212 h 26119"/>
              <a:gd name="T24" fmla="*/ 592874 w 14332"/>
              <a:gd name="T25" fmla="*/ 3362699 h 26119"/>
              <a:gd name="T26" fmla="*/ 465271 w 14332"/>
              <a:gd name="T27" fmla="*/ 3611307 h 26119"/>
              <a:gd name="T28" fmla="*/ 244997 w 14332"/>
              <a:gd name="T29" fmla="*/ 3762939 h 26119"/>
              <a:gd name="T30" fmla="*/ 24244 w 14332"/>
              <a:gd name="T31" fmla="*/ 4318001 h 26119"/>
              <a:gd name="T32" fmla="*/ 22330 w 14332"/>
              <a:gd name="T33" fmla="*/ 4697188 h 26119"/>
              <a:gd name="T34" fmla="*/ 136375 w 14332"/>
              <a:gd name="T35" fmla="*/ 4982587 h 26119"/>
              <a:gd name="T36" fmla="*/ 531624 w 14332"/>
              <a:gd name="T37" fmla="*/ 5394524 h 26119"/>
              <a:gd name="T38" fmla="*/ 709790 w 14332"/>
              <a:gd name="T39" fmla="*/ 5554025 h 26119"/>
              <a:gd name="T40" fmla="*/ 719679 w 14332"/>
              <a:gd name="T41" fmla="*/ 5549346 h 26119"/>
              <a:gd name="T42" fmla="*/ 719679 w 14332"/>
              <a:gd name="T43" fmla="*/ 5549346 h 26119"/>
              <a:gd name="T44" fmla="*/ 1312871 w 14332"/>
              <a:gd name="T45" fmla="*/ 5552324 h 26119"/>
              <a:gd name="T46" fmla="*/ 1625019 w 14332"/>
              <a:gd name="T47" fmla="*/ 5553812 h 26119"/>
              <a:gd name="T48" fmla="*/ 1778940 w 14332"/>
              <a:gd name="T49" fmla="*/ 5554450 h 26119"/>
              <a:gd name="T50" fmla="*/ 1792498 w 14332"/>
              <a:gd name="T51" fmla="*/ 5554450 h 26119"/>
              <a:gd name="T52" fmla="*/ 1918824 w 14332"/>
              <a:gd name="T53" fmla="*/ 5543392 h 26119"/>
              <a:gd name="T54" fmla="*/ 2099223 w 14332"/>
              <a:gd name="T55" fmla="*/ 5366027 h 26119"/>
              <a:gd name="T56" fmla="*/ 2108952 w 14332"/>
              <a:gd name="T57" fmla="*/ 5296910 h 26119"/>
              <a:gd name="T58" fmla="*/ 2080242 w 14332"/>
              <a:gd name="T59" fmla="*/ 5227793 h 26119"/>
              <a:gd name="T60" fmla="*/ 2037973 w 14332"/>
              <a:gd name="T61" fmla="*/ 5086582 h 26119"/>
              <a:gd name="T62" fmla="*/ 2035262 w 14332"/>
              <a:gd name="T63" fmla="*/ 4764178 h 26119"/>
              <a:gd name="T64" fmla="*/ 2072107 w 14332"/>
              <a:gd name="T65" fmla="*/ 4416254 h 26119"/>
              <a:gd name="T66" fmla="*/ 2114854 w 14332"/>
              <a:gd name="T67" fmla="*/ 3604076 h 26119"/>
              <a:gd name="T68" fmla="*/ 2149466 w 14332"/>
              <a:gd name="T69" fmla="*/ 3197031 h 26119"/>
              <a:gd name="T70" fmla="*/ 2209120 w 14332"/>
              <a:gd name="T71" fmla="*/ 2806999 h 26119"/>
              <a:gd name="T72" fmla="*/ 2282811 w 14332"/>
              <a:gd name="T73" fmla="*/ 2021617 h 26119"/>
              <a:gd name="T74" fmla="*/ 2238150 w 14332"/>
              <a:gd name="T75" fmla="*/ 1199657 h 26119"/>
              <a:gd name="T76" fmla="*/ 2204495 w 14332"/>
              <a:gd name="T77" fmla="*/ 504235 h 26119"/>
              <a:gd name="T78" fmla="*/ 2120756 w 14332"/>
              <a:gd name="T79" fmla="*/ 189061 h 26119"/>
              <a:gd name="T80" fmla="*/ 1936529 w 14332"/>
              <a:gd name="T81" fmla="*/ 213 h 26119"/>
              <a:gd name="T82" fmla="*/ 1930628 w 14332"/>
              <a:gd name="T83" fmla="*/ 0 h 261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260;p11"/>
          <p:cNvSpPr>
            <a:spLocks/>
          </p:cNvSpPr>
          <p:nvPr/>
        </p:nvSpPr>
        <p:spPr bwMode="auto">
          <a:xfrm rot="10800000">
            <a:off x="9055100" y="-1271588"/>
            <a:ext cx="3454400" cy="2655888"/>
          </a:xfrm>
          <a:custGeom>
            <a:avLst/>
            <a:gdLst>
              <a:gd name="T0" fmla="*/ 613128 w 16243"/>
              <a:gd name="T1" fmla="*/ 0 h 12489"/>
              <a:gd name="T2" fmla="*/ 355372 w 16243"/>
              <a:gd name="T3" fmla="*/ 85063 h 12489"/>
              <a:gd name="T4" fmla="*/ 24882 w 16243"/>
              <a:gd name="T5" fmla="*/ 578430 h 12489"/>
              <a:gd name="T6" fmla="*/ 8613 w 16243"/>
              <a:gd name="T7" fmla="*/ 764719 h 12489"/>
              <a:gd name="T8" fmla="*/ 10527 w 16243"/>
              <a:gd name="T9" fmla="*/ 763018 h 12489"/>
              <a:gd name="T10" fmla="*/ 365899 w 16243"/>
              <a:gd name="T11" fmla="*/ 1394400 h 12489"/>
              <a:gd name="T12" fmla="*/ 918097 w 16243"/>
              <a:gd name="T13" fmla="*/ 2153377 h 12489"/>
              <a:gd name="T14" fmla="*/ 1176969 w 16243"/>
              <a:gd name="T15" fmla="*/ 2643341 h 12489"/>
              <a:gd name="T16" fmla="*/ 1193239 w 16243"/>
              <a:gd name="T17" fmla="*/ 2655675 h 12489"/>
              <a:gd name="T18" fmla="*/ 1206318 w 16243"/>
              <a:gd name="T19" fmla="*/ 2648870 h 12489"/>
              <a:gd name="T20" fmla="*/ 2072098 w 16243"/>
              <a:gd name="T21" fmla="*/ 1571757 h 12489"/>
              <a:gd name="T22" fmla="*/ 2288543 w 16243"/>
              <a:gd name="T23" fmla="*/ 1302531 h 12489"/>
              <a:gd name="T24" fmla="*/ 2491589 w 16243"/>
              <a:gd name="T25" fmla="*/ 1046278 h 12489"/>
              <a:gd name="T26" fmla="*/ 2589843 w 16243"/>
              <a:gd name="T27" fmla="*/ 770886 h 12489"/>
              <a:gd name="T28" fmla="*/ 2515674 w 16243"/>
              <a:gd name="T29" fmla="*/ 508891 h 12489"/>
              <a:gd name="T30" fmla="*/ 2071938 w 16243"/>
              <a:gd name="T31" fmla="*/ 261570 h 12489"/>
              <a:gd name="T32" fmla="*/ 1972887 w 16243"/>
              <a:gd name="T33" fmla="*/ 254977 h 12489"/>
              <a:gd name="T34" fmla="*/ 1602363 w 16243"/>
              <a:gd name="T35" fmla="*/ 337914 h 12489"/>
              <a:gd name="T36" fmla="*/ 1312706 w 16243"/>
              <a:gd name="T37" fmla="*/ 424466 h 12489"/>
              <a:gd name="T38" fmla="*/ 1167080 w 16243"/>
              <a:gd name="T39" fmla="*/ 382997 h 12489"/>
              <a:gd name="T40" fmla="*/ 771195 w 16243"/>
              <a:gd name="T41" fmla="*/ 36152 h 12489"/>
              <a:gd name="T42" fmla="*/ 613128 w 16243"/>
              <a:gd name="T43" fmla="*/ 0 h 12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261;p11"/>
          <p:cNvSpPr>
            <a:spLocks/>
          </p:cNvSpPr>
          <p:nvPr/>
        </p:nvSpPr>
        <p:spPr bwMode="auto">
          <a:xfrm rot="10800000">
            <a:off x="9850967" y="2125663"/>
            <a:ext cx="2643717" cy="5141912"/>
          </a:xfrm>
          <a:custGeom>
            <a:avLst/>
            <a:gdLst>
              <a:gd name="T0" fmla="*/ 1274820 w 12435"/>
              <a:gd name="T1" fmla="*/ 0 h 24182"/>
              <a:gd name="T2" fmla="*/ 682774 w 12435"/>
              <a:gd name="T3" fmla="*/ 64853 h 24182"/>
              <a:gd name="T4" fmla="*/ 380134 w 12435"/>
              <a:gd name="T5" fmla="*/ 133747 h 24182"/>
              <a:gd name="T6" fmla="*/ 84191 w 12435"/>
              <a:gd name="T7" fmla="*/ 211996 h 24182"/>
              <a:gd name="T8" fmla="*/ 7016 w 12435"/>
              <a:gd name="T9" fmla="*/ 305767 h 24182"/>
              <a:gd name="T10" fmla="*/ 28223 w 12435"/>
              <a:gd name="T11" fmla="*/ 452485 h 24182"/>
              <a:gd name="T12" fmla="*/ 104760 w 12435"/>
              <a:gd name="T13" fmla="*/ 806945 h 24182"/>
              <a:gd name="T14" fmla="*/ 184486 w 12435"/>
              <a:gd name="T15" fmla="*/ 2283688 h 24182"/>
              <a:gd name="T16" fmla="*/ 152436 w 12435"/>
              <a:gd name="T17" fmla="*/ 3830599 h 24182"/>
              <a:gd name="T18" fmla="*/ 92163 w 12435"/>
              <a:gd name="T19" fmla="*/ 4601609 h 24182"/>
              <a:gd name="T20" fmla="*/ 68724 w 12435"/>
              <a:gd name="T21" fmla="*/ 4796807 h 24182"/>
              <a:gd name="T22" fmla="*/ 54692 w 12435"/>
              <a:gd name="T23" fmla="*/ 4966914 h 24182"/>
              <a:gd name="T24" fmla="*/ 185124 w 12435"/>
              <a:gd name="T25" fmla="*/ 5141699 h 24182"/>
              <a:gd name="T26" fmla="*/ 187037 w 12435"/>
              <a:gd name="T27" fmla="*/ 5141699 h 24182"/>
              <a:gd name="T28" fmla="*/ 263734 w 12435"/>
              <a:gd name="T29" fmla="*/ 5092794 h 24182"/>
              <a:gd name="T30" fmla="*/ 268199 w 12435"/>
              <a:gd name="T31" fmla="*/ 5076421 h 24182"/>
              <a:gd name="T32" fmla="*/ 268199 w 12435"/>
              <a:gd name="T33" fmla="*/ 5076421 h 24182"/>
              <a:gd name="T34" fmla="*/ 347606 w 12435"/>
              <a:gd name="T35" fmla="*/ 5083863 h 24182"/>
              <a:gd name="T36" fmla="*/ 687398 w 12435"/>
              <a:gd name="T37" fmla="*/ 4942036 h 24182"/>
              <a:gd name="T38" fmla="*/ 841110 w 12435"/>
              <a:gd name="T39" fmla="*/ 4722811 h 24182"/>
              <a:gd name="T40" fmla="*/ 904413 w 12435"/>
              <a:gd name="T41" fmla="*/ 4413428 h 24182"/>
              <a:gd name="T42" fmla="*/ 917328 w 12435"/>
              <a:gd name="T43" fmla="*/ 3732150 h 24182"/>
              <a:gd name="T44" fmla="*/ 1170379 w 12435"/>
              <a:gd name="T45" fmla="*/ 3340478 h 24182"/>
              <a:gd name="T46" fmla="*/ 1541105 w 12435"/>
              <a:gd name="T47" fmla="*/ 3121890 h 24182"/>
              <a:gd name="T48" fmla="*/ 1857618 w 12435"/>
              <a:gd name="T49" fmla="*/ 2850782 h 24182"/>
              <a:gd name="T50" fmla="*/ 1936866 w 12435"/>
              <a:gd name="T51" fmla="*/ 2249241 h 24182"/>
              <a:gd name="T52" fmla="*/ 1669783 w 12435"/>
              <a:gd name="T53" fmla="*/ 1572640 h 24182"/>
              <a:gd name="T54" fmla="*/ 1561196 w 12435"/>
              <a:gd name="T55" fmla="*/ 830123 h 24182"/>
              <a:gd name="T56" fmla="*/ 1787300 w 12435"/>
              <a:gd name="T57" fmla="*/ 253885 h 24182"/>
              <a:gd name="T58" fmla="*/ 1890146 w 12435"/>
              <a:gd name="T59" fmla="*/ 152671 h 24182"/>
              <a:gd name="T60" fmla="*/ 1884406 w 12435"/>
              <a:gd name="T61" fmla="*/ 99513 h 24182"/>
              <a:gd name="T62" fmla="*/ 1274820 w 12435"/>
              <a:gd name="T63" fmla="*/ 0 h 24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" name="Google Shape;264;p11"/>
          <p:cNvGrpSpPr>
            <a:grpSpLocks/>
          </p:cNvGrpSpPr>
          <p:nvPr/>
        </p:nvGrpSpPr>
        <p:grpSpPr bwMode="auto">
          <a:xfrm rot="4499945">
            <a:off x="318823" y="6007895"/>
            <a:ext cx="287338" cy="260349"/>
            <a:chOff x="1640475" y="1197075"/>
            <a:chExt cx="55475" cy="50250"/>
          </a:xfrm>
        </p:grpSpPr>
        <p:sp>
          <p:nvSpPr>
            <p:cNvPr id="9" name="Google Shape;265;p1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266;p1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267;p1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oogle Shape;268;p11"/>
          <p:cNvGrpSpPr>
            <a:grpSpLocks/>
          </p:cNvGrpSpPr>
          <p:nvPr/>
        </p:nvGrpSpPr>
        <p:grpSpPr bwMode="auto">
          <a:xfrm rot="5627155">
            <a:off x="744273" y="1397266"/>
            <a:ext cx="357187" cy="321733"/>
            <a:chOff x="1640475" y="1197075"/>
            <a:chExt cx="55475" cy="50250"/>
          </a:xfrm>
        </p:grpSpPr>
        <p:sp>
          <p:nvSpPr>
            <p:cNvPr id="13" name="Google Shape;269;p1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70;p1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71;p1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Google Shape;272;p11"/>
          <p:cNvSpPr>
            <a:spLocks/>
          </p:cNvSpPr>
          <p:nvPr/>
        </p:nvSpPr>
        <p:spPr bwMode="auto">
          <a:xfrm rot="9000107" flipH="1">
            <a:off x="2393951" y="428625"/>
            <a:ext cx="821267" cy="192088"/>
          </a:xfrm>
          <a:custGeom>
            <a:avLst/>
            <a:gdLst>
              <a:gd name="T0" fmla="*/ 487964 w 7397"/>
              <a:gd name="T1" fmla="*/ 0 h 1733"/>
              <a:gd name="T2" fmla="*/ 473475 w 7397"/>
              <a:gd name="T3" fmla="*/ 3547 h 1733"/>
              <a:gd name="T4" fmla="*/ 441499 w 7397"/>
              <a:gd name="T5" fmla="*/ 60187 h 1733"/>
              <a:gd name="T6" fmla="*/ 426843 w 7397"/>
              <a:gd name="T7" fmla="*/ 98538 h 1733"/>
              <a:gd name="T8" fmla="*/ 395617 w 7397"/>
              <a:gd name="T9" fmla="*/ 117159 h 1733"/>
              <a:gd name="T10" fmla="*/ 393452 w 7397"/>
              <a:gd name="T11" fmla="*/ 117159 h 1733"/>
              <a:gd name="T12" fmla="*/ 343073 w 7397"/>
              <a:gd name="T13" fmla="*/ 88562 h 1733"/>
              <a:gd name="T14" fmla="*/ 334913 w 7397"/>
              <a:gd name="T15" fmla="*/ 76813 h 1733"/>
              <a:gd name="T16" fmla="*/ 314428 w 7397"/>
              <a:gd name="T17" fmla="*/ 50987 h 1733"/>
              <a:gd name="T18" fmla="*/ 285201 w 7397"/>
              <a:gd name="T19" fmla="*/ 39792 h 1733"/>
              <a:gd name="T20" fmla="*/ 272793 w 7397"/>
              <a:gd name="T21" fmla="*/ 41565 h 1733"/>
              <a:gd name="T22" fmla="*/ 237737 w 7397"/>
              <a:gd name="T23" fmla="*/ 72934 h 1733"/>
              <a:gd name="T24" fmla="*/ 226745 w 7397"/>
              <a:gd name="T25" fmla="*/ 106629 h 1733"/>
              <a:gd name="T26" fmla="*/ 206927 w 7397"/>
              <a:gd name="T27" fmla="*/ 147751 h 1733"/>
              <a:gd name="T28" fmla="*/ 198766 w 7397"/>
              <a:gd name="T29" fmla="*/ 149968 h 1733"/>
              <a:gd name="T30" fmla="*/ 162127 w 7397"/>
              <a:gd name="T31" fmla="*/ 121039 h 1733"/>
              <a:gd name="T32" fmla="*/ 110250 w 7397"/>
              <a:gd name="T33" fmla="*/ 78254 h 1733"/>
              <a:gd name="T34" fmla="*/ 106253 w 7397"/>
              <a:gd name="T35" fmla="*/ 78586 h 1733"/>
              <a:gd name="T36" fmla="*/ 60621 w 7397"/>
              <a:gd name="T37" fmla="*/ 137665 h 1733"/>
              <a:gd name="T38" fmla="*/ 44633 w 7397"/>
              <a:gd name="T39" fmla="*/ 173023 h 1733"/>
              <a:gd name="T40" fmla="*/ 40469 w 7397"/>
              <a:gd name="T41" fmla="*/ 173467 h 1733"/>
              <a:gd name="T42" fmla="*/ 13906 w 7397"/>
              <a:gd name="T43" fmla="*/ 154180 h 1733"/>
              <a:gd name="T44" fmla="*/ 7994 w 7397"/>
              <a:gd name="T45" fmla="*/ 149857 h 1733"/>
              <a:gd name="T46" fmla="*/ 4330 w 7397"/>
              <a:gd name="T47" fmla="*/ 151298 h 1733"/>
              <a:gd name="T48" fmla="*/ 2082 w 7397"/>
              <a:gd name="T49" fmla="*/ 164045 h 1733"/>
              <a:gd name="T50" fmla="*/ 40719 w 7397"/>
              <a:gd name="T51" fmla="*/ 191977 h 1733"/>
              <a:gd name="T52" fmla="*/ 49879 w 7397"/>
              <a:gd name="T53" fmla="*/ 190647 h 1733"/>
              <a:gd name="T54" fmla="*/ 53459 w 7397"/>
              <a:gd name="T55" fmla="*/ 187765 h 1733"/>
              <a:gd name="T56" fmla="*/ 72945 w 7397"/>
              <a:gd name="T57" fmla="*/ 146089 h 1733"/>
              <a:gd name="T58" fmla="*/ 107668 w 7397"/>
              <a:gd name="T59" fmla="*/ 96986 h 1733"/>
              <a:gd name="T60" fmla="*/ 110083 w 7397"/>
              <a:gd name="T61" fmla="*/ 96875 h 1733"/>
              <a:gd name="T62" fmla="*/ 152051 w 7397"/>
              <a:gd name="T63" fmla="*/ 134007 h 1733"/>
              <a:gd name="T64" fmla="*/ 198849 w 7397"/>
              <a:gd name="T65" fmla="*/ 168479 h 1733"/>
              <a:gd name="T66" fmla="*/ 212422 w 7397"/>
              <a:gd name="T67" fmla="*/ 164710 h 1733"/>
              <a:gd name="T68" fmla="*/ 239985 w 7397"/>
              <a:gd name="T69" fmla="*/ 112615 h 1733"/>
              <a:gd name="T70" fmla="*/ 249478 w 7397"/>
              <a:gd name="T71" fmla="*/ 83020 h 1733"/>
              <a:gd name="T72" fmla="*/ 275708 w 7397"/>
              <a:gd name="T73" fmla="*/ 59854 h 1733"/>
              <a:gd name="T74" fmla="*/ 285367 w 7397"/>
              <a:gd name="T75" fmla="*/ 58413 h 1733"/>
              <a:gd name="T76" fmla="*/ 306768 w 7397"/>
              <a:gd name="T77" fmla="*/ 66616 h 1733"/>
              <a:gd name="T78" fmla="*/ 324421 w 7397"/>
              <a:gd name="T79" fmla="*/ 89116 h 1733"/>
              <a:gd name="T80" fmla="*/ 333081 w 7397"/>
              <a:gd name="T81" fmla="*/ 101752 h 1733"/>
              <a:gd name="T82" fmla="*/ 393036 w 7397"/>
              <a:gd name="T83" fmla="*/ 135670 h 1733"/>
              <a:gd name="T84" fmla="*/ 396117 w 7397"/>
              <a:gd name="T85" fmla="*/ 135670 h 1733"/>
              <a:gd name="T86" fmla="*/ 437419 w 7397"/>
              <a:gd name="T87" fmla="*/ 110509 h 1733"/>
              <a:gd name="T88" fmla="*/ 454489 w 7397"/>
              <a:gd name="T89" fmla="*/ 66837 h 1733"/>
              <a:gd name="T90" fmla="*/ 478637 w 7397"/>
              <a:gd name="T91" fmla="*/ 20838 h 1733"/>
              <a:gd name="T92" fmla="*/ 488047 w 7397"/>
              <a:gd name="T93" fmla="*/ 18510 h 1733"/>
              <a:gd name="T94" fmla="*/ 522104 w 7397"/>
              <a:gd name="T95" fmla="*/ 37908 h 1733"/>
              <a:gd name="T96" fmla="*/ 528849 w 7397"/>
              <a:gd name="T97" fmla="*/ 44891 h 1733"/>
              <a:gd name="T98" fmla="*/ 571983 w 7397"/>
              <a:gd name="T99" fmla="*/ 75705 h 1733"/>
              <a:gd name="T100" fmla="*/ 576730 w 7397"/>
              <a:gd name="T101" fmla="*/ 76148 h 1733"/>
              <a:gd name="T102" fmla="*/ 607623 w 7397"/>
              <a:gd name="T103" fmla="*/ 56751 h 1733"/>
              <a:gd name="T104" fmla="*/ 612786 w 7397"/>
              <a:gd name="T105" fmla="*/ 22168 h 1733"/>
              <a:gd name="T106" fmla="*/ 606207 w 7397"/>
              <a:gd name="T107" fmla="*/ 15961 h 1733"/>
              <a:gd name="T108" fmla="*/ 603876 w 7397"/>
              <a:gd name="T109" fmla="*/ 16515 h 1733"/>
              <a:gd name="T110" fmla="*/ 599629 w 7397"/>
              <a:gd name="T111" fmla="*/ 28375 h 1733"/>
              <a:gd name="T112" fmla="*/ 596715 w 7397"/>
              <a:gd name="T113" fmla="*/ 45002 h 1733"/>
              <a:gd name="T114" fmla="*/ 576813 w 7397"/>
              <a:gd name="T115" fmla="*/ 57527 h 1733"/>
              <a:gd name="T116" fmla="*/ 573982 w 7397"/>
              <a:gd name="T117" fmla="*/ 57194 h 1733"/>
              <a:gd name="T118" fmla="*/ 537509 w 7397"/>
              <a:gd name="T119" fmla="*/ 30371 h 1733"/>
              <a:gd name="T120" fmla="*/ 530598 w 7397"/>
              <a:gd name="T121" fmla="*/ 23166 h 1733"/>
              <a:gd name="T122" fmla="*/ 487964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Google Shape;273;p11"/>
          <p:cNvSpPr>
            <a:spLocks/>
          </p:cNvSpPr>
          <p:nvPr/>
        </p:nvSpPr>
        <p:spPr bwMode="auto">
          <a:xfrm rot="5400117" flipH="1">
            <a:off x="11084455" y="5919788"/>
            <a:ext cx="727075" cy="171451"/>
          </a:xfrm>
          <a:custGeom>
            <a:avLst/>
            <a:gdLst>
              <a:gd name="T0" fmla="*/ 575998 w 7397"/>
              <a:gd name="T1" fmla="*/ 0 h 1733"/>
              <a:gd name="T2" fmla="*/ 558895 w 7397"/>
              <a:gd name="T3" fmla="*/ 2374 h 1733"/>
              <a:gd name="T4" fmla="*/ 521151 w 7397"/>
              <a:gd name="T5" fmla="*/ 40290 h 1733"/>
              <a:gd name="T6" fmla="*/ 503851 w 7397"/>
              <a:gd name="T7" fmla="*/ 65963 h 1733"/>
              <a:gd name="T8" fmla="*/ 466991 w 7397"/>
              <a:gd name="T9" fmla="*/ 78429 h 1733"/>
              <a:gd name="T10" fmla="*/ 464435 w 7397"/>
              <a:gd name="T11" fmla="*/ 78429 h 1733"/>
              <a:gd name="T12" fmla="*/ 404968 w 7397"/>
              <a:gd name="T13" fmla="*/ 59286 h 1733"/>
              <a:gd name="T14" fmla="*/ 395335 w 7397"/>
              <a:gd name="T15" fmla="*/ 51420 h 1733"/>
              <a:gd name="T16" fmla="*/ 371155 w 7397"/>
              <a:gd name="T17" fmla="*/ 34132 h 1733"/>
              <a:gd name="T18" fmla="*/ 336654 w 7397"/>
              <a:gd name="T19" fmla="*/ 26638 h 1733"/>
              <a:gd name="T20" fmla="*/ 322009 w 7397"/>
              <a:gd name="T21" fmla="*/ 27825 h 1733"/>
              <a:gd name="T22" fmla="*/ 280627 w 7397"/>
              <a:gd name="T23" fmla="*/ 48823 h 1733"/>
              <a:gd name="T24" fmla="*/ 267652 w 7397"/>
              <a:gd name="T25" fmla="*/ 71380 h 1733"/>
              <a:gd name="T26" fmla="*/ 244259 w 7397"/>
              <a:gd name="T27" fmla="*/ 98908 h 1733"/>
              <a:gd name="T28" fmla="*/ 234626 w 7397"/>
              <a:gd name="T29" fmla="*/ 100392 h 1733"/>
              <a:gd name="T30" fmla="*/ 191377 w 7397"/>
              <a:gd name="T31" fmla="*/ 81026 h 1733"/>
              <a:gd name="T32" fmla="*/ 130140 w 7397"/>
              <a:gd name="T33" fmla="*/ 52385 h 1733"/>
              <a:gd name="T34" fmla="*/ 125422 w 7397"/>
              <a:gd name="T35" fmla="*/ 52608 h 1733"/>
              <a:gd name="T36" fmla="*/ 71557 w 7397"/>
              <a:gd name="T37" fmla="*/ 92156 h 1733"/>
              <a:gd name="T38" fmla="*/ 52685 w 7397"/>
              <a:gd name="T39" fmla="*/ 115826 h 1733"/>
              <a:gd name="T40" fmla="*/ 47771 w 7397"/>
              <a:gd name="T41" fmla="*/ 116122 h 1733"/>
              <a:gd name="T42" fmla="*/ 16415 w 7397"/>
              <a:gd name="T43" fmla="*/ 103212 h 1733"/>
              <a:gd name="T44" fmla="*/ 9436 w 7397"/>
              <a:gd name="T45" fmla="*/ 100318 h 1733"/>
              <a:gd name="T46" fmla="*/ 5111 w 7397"/>
              <a:gd name="T47" fmla="*/ 101283 h 1733"/>
              <a:gd name="T48" fmla="*/ 2457 w 7397"/>
              <a:gd name="T49" fmla="*/ 109815 h 1733"/>
              <a:gd name="T50" fmla="*/ 48065 w 7397"/>
              <a:gd name="T51" fmla="*/ 128514 h 1733"/>
              <a:gd name="T52" fmla="*/ 58878 w 7397"/>
              <a:gd name="T53" fmla="*/ 127623 h 1733"/>
              <a:gd name="T54" fmla="*/ 63104 w 7397"/>
              <a:gd name="T55" fmla="*/ 125694 h 1733"/>
              <a:gd name="T56" fmla="*/ 86105 w 7397"/>
              <a:gd name="T57" fmla="*/ 97795 h 1733"/>
              <a:gd name="T58" fmla="*/ 127093 w 7397"/>
              <a:gd name="T59" fmla="*/ 64925 h 1733"/>
              <a:gd name="T60" fmla="*/ 129944 w 7397"/>
              <a:gd name="T61" fmla="*/ 64850 h 1733"/>
              <a:gd name="T62" fmla="*/ 179483 w 7397"/>
              <a:gd name="T63" fmla="*/ 89707 h 1733"/>
              <a:gd name="T64" fmla="*/ 234724 w 7397"/>
              <a:gd name="T65" fmla="*/ 112783 h 1733"/>
              <a:gd name="T66" fmla="*/ 250746 w 7397"/>
              <a:gd name="T67" fmla="*/ 110261 h 1733"/>
              <a:gd name="T68" fmla="*/ 283281 w 7397"/>
              <a:gd name="T69" fmla="*/ 75387 h 1733"/>
              <a:gd name="T70" fmla="*/ 294487 w 7397"/>
              <a:gd name="T71" fmla="*/ 55576 h 1733"/>
              <a:gd name="T72" fmla="*/ 325449 w 7397"/>
              <a:gd name="T73" fmla="*/ 40068 h 1733"/>
              <a:gd name="T74" fmla="*/ 336851 w 7397"/>
              <a:gd name="T75" fmla="*/ 39103 h 1733"/>
              <a:gd name="T76" fmla="*/ 362112 w 7397"/>
              <a:gd name="T77" fmla="*/ 44594 h 1733"/>
              <a:gd name="T78" fmla="*/ 382950 w 7397"/>
              <a:gd name="T79" fmla="*/ 59657 h 1733"/>
              <a:gd name="T80" fmla="*/ 393173 w 7397"/>
              <a:gd name="T81" fmla="*/ 68115 h 1733"/>
              <a:gd name="T82" fmla="*/ 463944 w 7397"/>
              <a:gd name="T83" fmla="*/ 90820 h 1733"/>
              <a:gd name="T84" fmla="*/ 467581 w 7397"/>
              <a:gd name="T85" fmla="*/ 90820 h 1733"/>
              <a:gd name="T86" fmla="*/ 516334 w 7397"/>
              <a:gd name="T87" fmla="*/ 73977 h 1733"/>
              <a:gd name="T88" fmla="*/ 536484 w 7397"/>
              <a:gd name="T89" fmla="*/ 44742 h 1733"/>
              <a:gd name="T90" fmla="*/ 564989 w 7397"/>
              <a:gd name="T91" fmla="*/ 13950 h 1733"/>
              <a:gd name="T92" fmla="*/ 576097 w 7397"/>
              <a:gd name="T93" fmla="*/ 12391 h 1733"/>
              <a:gd name="T94" fmla="*/ 616299 w 7397"/>
              <a:gd name="T95" fmla="*/ 25376 h 1733"/>
              <a:gd name="T96" fmla="*/ 624260 w 7397"/>
              <a:gd name="T97" fmla="*/ 30051 h 1733"/>
              <a:gd name="T98" fmla="*/ 675176 w 7397"/>
              <a:gd name="T99" fmla="*/ 50678 h 1733"/>
              <a:gd name="T100" fmla="*/ 680779 w 7397"/>
              <a:gd name="T101" fmla="*/ 50975 h 1733"/>
              <a:gd name="T102" fmla="*/ 717246 w 7397"/>
              <a:gd name="T103" fmla="*/ 37990 h 1733"/>
              <a:gd name="T104" fmla="*/ 723340 w 7397"/>
              <a:gd name="T105" fmla="*/ 14840 h 1733"/>
              <a:gd name="T106" fmla="*/ 715575 w 7397"/>
              <a:gd name="T107" fmla="*/ 10685 h 1733"/>
              <a:gd name="T108" fmla="*/ 712822 w 7397"/>
              <a:gd name="T109" fmla="*/ 11056 h 1733"/>
              <a:gd name="T110" fmla="*/ 707810 w 7397"/>
              <a:gd name="T111" fmla="*/ 18995 h 1733"/>
              <a:gd name="T112" fmla="*/ 704369 w 7397"/>
              <a:gd name="T113" fmla="*/ 30125 h 1733"/>
              <a:gd name="T114" fmla="*/ 680877 w 7397"/>
              <a:gd name="T115" fmla="*/ 38510 h 1733"/>
              <a:gd name="T116" fmla="*/ 677535 w 7397"/>
              <a:gd name="T117" fmla="*/ 38287 h 1733"/>
              <a:gd name="T118" fmla="*/ 634483 w 7397"/>
              <a:gd name="T119" fmla="*/ 20331 h 1733"/>
              <a:gd name="T120" fmla="*/ 626324 w 7397"/>
              <a:gd name="T121" fmla="*/ 15508 h 1733"/>
              <a:gd name="T122" fmla="*/ 57599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8" name="Google Shape;274;p11"/>
          <p:cNvGrpSpPr>
            <a:grpSpLocks/>
          </p:cNvGrpSpPr>
          <p:nvPr/>
        </p:nvGrpSpPr>
        <p:grpSpPr bwMode="auto">
          <a:xfrm rot="6300044">
            <a:off x="10098617" y="5974292"/>
            <a:ext cx="304800" cy="275167"/>
            <a:chOff x="1640475" y="1197075"/>
            <a:chExt cx="55475" cy="50250"/>
          </a:xfrm>
        </p:grpSpPr>
        <p:sp>
          <p:nvSpPr>
            <p:cNvPr id="19" name="Google Shape;275;p1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6;p1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77;p1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Google Shape;278;p11"/>
          <p:cNvSpPr>
            <a:spLocks/>
          </p:cNvSpPr>
          <p:nvPr/>
        </p:nvSpPr>
        <p:spPr bwMode="auto">
          <a:xfrm rot="19680984">
            <a:off x="11461751" y="61914"/>
            <a:ext cx="1079500" cy="1690687"/>
          </a:xfrm>
          <a:custGeom>
            <a:avLst/>
            <a:gdLst>
              <a:gd name="T0" fmla="*/ 769152 w 14343"/>
              <a:gd name="T1" fmla="*/ 17980 h 22473"/>
              <a:gd name="T2" fmla="*/ 725688 w 14343"/>
              <a:gd name="T3" fmla="*/ 17529 h 22473"/>
              <a:gd name="T4" fmla="*/ 682788 w 14343"/>
              <a:gd name="T5" fmla="*/ 34757 h 22473"/>
              <a:gd name="T6" fmla="*/ 638702 w 14343"/>
              <a:gd name="T7" fmla="*/ 41453 h 22473"/>
              <a:gd name="T8" fmla="*/ 601842 w 14343"/>
              <a:gd name="T9" fmla="*/ 73953 h 22473"/>
              <a:gd name="T10" fmla="*/ 566054 w 14343"/>
              <a:gd name="T11" fmla="*/ 102917 h 22473"/>
              <a:gd name="T12" fmla="*/ 540653 w 14343"/>
              <a:gd name="T13" fmla="*/ 154526 h 22473"/>
              <a:gd name="T14" fmla="*/ 512486 w 14343"/>
              <a:gd name="T15" fmla="*/ 200192 h 22473"/>
              <a:gd name="T16" fmla="*/ 499390 w 14343"/>
              <a:gd name="T17" fmla="*/ 256691 h 22473"/>
              <a:gd name="T18" fmla="*/ 480650 w 14343"/>
              <a:gd name="T19" fmla="*/ 305442 h 22473"/>
              <a:gd name="T20" fmla="*/ 469755 w 14343"/>
              <a:gd name="T21" fmla="*/ 366379 h 22473"/>
              <a:gd name="T22" fmla="*/ 451240 w 14343"/>
              <a:gd name="T23" fmla="*/ 420170 h 22473"/>
              <a:gd name="T24" fmla="*/ 445201 w 14343"/>
              <a:gd name="T25" fmla="*/ 478776 h 22473"/>
              <a:gd name="T26" fmla="*/ 429734 w 14343"/>
              <a:gd name="T27" fmla="*/ 529558 h 22473"/>
              <a:gd name="T28" fmla="*/ 415961 w 14343"/>
              <a:gd name="T29" fmla="*/ 593505 h 22473"/>
              <a:gd name="T30" fmla="*/ 429734 w 14343"/>
              <a:gd name="T31" fmla="*/ 529558 h 22473"/>
              <a:gd name="T32" fmla="*/ 381302 w 14343"/>
              <a:gd name="T33" fmla="*/ 701086 h 22473"/>
              <a:gd name="T34" fmla="*/ 91727 w 14343"/>
              <a:gd name="T35" fmla="*/ 691005 h 22473"/>
              <a:gd name="T36" fmla="*/ 91840 w 14343"/>
              <a:gd name="T37" fmla="*/ 699356 h 22473"/>
              <a:gd name="T38" fmla="*/ 132030 w 14343"/>
              <a:gd name="T39" fmla="*/ 702741 h 22473"/>
              <a:gd name="T40" fmla="*/ 175495 w 14343"/>
              <a:gd name="T41" fmla="*/ 728170 h 22473"/>
              <a:gd name="T42" fmla="*/ 330725 w 14343"/>
              <a:gd name="T43" fmla="*/ 791816 h 22473"/>
              <a:gd name="T44" fmla="*/ 360925 w 14343"/>
              <a:gd name="T45" fmla="*/ 743893 h 22473"/>
              <a:gd name="T46" fmla="*/ 0 w 14343"/>
              <a:gd name="T47" fmla="*/ 786775 h 22473"/>
              <a:gd name="T48" fmla="*/ 6266 w 14343"/>
              <a:gd name="T49" fmla="*/ 786775 h 22473"/>
              <a:gd name="T50" fmla="*/ 203380 w 14343"/>
              <a:gd name="T51" fmla="*/ 769923 h 22473"/>
              <a:gd name="T52" fmla="*/ 224153 w 14343"/>
              <a:gd name="T53" fmla="*/ 830109 h 22473"/>
              <a:gd name="T54" fmla="*/ 300469 w 14343"/>
              <a:gd name="T55" fmla="*/ 833419 h 22473"/>
              <a:gd name="T56" fmla="*/ 269254 w 14343"/>
              <a:gd name="T57" fmla="*/ 875399 h 22473"/>
              <a:gd name="T58" fmla="*/ 24442 w 14343"/>
              <a:gd name="T59" fmla="*/ 844930 h 22473"/>
              <a:gd name="T60" fmla="*/ 58367 w 14343"/>
              <a:gd name="T61" fmla="*/ 890069 h 22473"/>
              <a:gd name="T62" fmla="*/ 24442 w 14343"/>
              <a:gd name="T63" fmla="*/ 844930 h 22473"/>
              <a:gd name="T64" fmla="*/ 142135 w 14343"/>
              <a:gd name="T65" fmla="*/ 920989 h 22473"/>
              <a:gd name="T66" fmla="*/ 233015 w 14343"/>
              <a:gd name="T67" fmla="*/ 879010 h 22473"/>
              <a:gd name="T68" fmla="*/ 227144 w 14343"/>
              <a:gd name="T69" fmla="*/ 893680 h 22473"/>
              <a:gd name="T70" fmla="*/ 229346 w 14343"/>
              <a:gd name="T71" fmla="*/ 901504 h 22473"/>
              <a:gd name="T72" fmla="*/ 233184 w 14343"/>
              <a:gd name="T73" fmla="*/ 945741 h 22473"/>
              <a:gd name="T74" fmla="*/ 225451 w 14343"/>
              <a:gd name="T75" fmla="*/ 995017 h 22473"/>
              <a:gd name="T76" fmla="*/ 214161 w 14343"/>
              <a:gd name="T77" fmla="*/ 1056181 h 22473"/>
              <a:gd name="T78" fmla="*/ 189663 w 14343"/>
              <a:gd name="T79" fmla="*/ 1105458 h 22473"/>
              <a:gd name="T80" fmla="*/ 195195 w 14343"/>
              <a:gd name="T81" fmla="*/ 1109445 h 22473"/>
              <a:gd name="T82" fmla="*/ 117241 w 14343"/>
              <a:gd name="T83" fmla="*/ 1251182 h 22473"/>
              <a:gd name="T84" fmla="*/ 147497 w 14343"/>
              <a:gd name="T85" fmla="*/ 1203109 h 22473"/>
              <a:gd name="T86" fmla="*/ 70333 w 14343"/>
              <a:gd name="T87" fmla="*/ 1355228 h 22473"/>
              <a:gd name="T88" fmla="*/ 93646 w 14343"/>
              <a:gd name="T89" fmla="*/ 1296697 h 22473"/>
              <a:gd name="T90" fmla="*/ 61189 w 14343"/>
              <a:gd name="T91" fmla="*/ 1469806 h 22473"/>
              <a:gd name="T92" fmla="*/ 59721 w 14343"/>
              <a:gd name="T93" fmla="*/ 1403226 h 22473"/>
              <a:gd name="T94" fmla="*/ 97315 w 14343"/>
              <a:gd name="T95" fmla="*/ 1572272 h 22473"/>
              <a:gd name="T96" fmla="*/ 75752 w 14343"/>
              <a:gd name="T97" fmla="*/ 1516525 h 22473"/>
              <a:gd name="T98" fmla="*/ 165842 w 14343"/>
              <a:gd name="T99" fmla="*/ 1646902 h 22473"/>
              <a:gd name="T100" fmla="*/ 132764 w 14343"/>
              <a:gd name="T101" fmla="*/ 1607631 h 22473"/>
              <a:gd name="T102" fmla="*/ 249497 w 14343"/>
              <a:gd name="T103" fmla="*/ 1685496 h 22473"/>
              <a:gd name="T104" fmla="*/ 207444 w 14343"/>
              <a:gd name="T105" fmla="*/ 1662701 h 22473"/>
              <a:gd name="T106" fmla="*/ 290535 w 14343"/>
              <a:gd name="T107" fmla="*/ 1686474 h 22473"/>
              <a:gd name="T108" fmla="*/ 337443 w 14343"/>
              <a:gd name="T109" fmla="*/ 167744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4261467" y="1474833"/>
            <a:ext cx="3669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3780133" y="4711600"/>
            <a:ext cx="4632000" cy="71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4426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893723"/>
      </p:ext>
    </p:extLst>
  </p:cSld>
  <p:clrMapOvr>
    <a:masterClrMapping/>
  </p:clrMapOvr>
  <p:transition spd="slow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81;p13"/>
          <p:cNvSpPr>
            <a:spLocks/>
          </p:cNvSpPr>
          <p:nvPr/>
        </p:nvSpPr>
        <p:spPr bwMode="auto">
          <a:xfrm>
            <a:off x="6938433" y="4405314"/>
            <a:ext cx="5607051" cy="3055937"/>
          </a:xfrm>
          <a:custGeom>
            <a:avLst/>
            <a:gdLst>
              <a:gd name="T0" fmla="*/ 3423996 w 26175"/>
              <a:gd name="T1" fmla="*/ 0 h 14261"/>
              <a:gd name="T2" fmla="*/ 3263496 w 26175"/>
              <a:gd name="T3" fmla="*/ 21214 h 14261"/>
              <a:gd name="T4" fmla="*/ 2844012 w 26175"/>
              <a:gd name="T5" fmla="*/ 318001 h 14261"/>
              <a:gd name="T6" fmla="*/ 2729622 w 26175"/>
              <a:gd name="T7" fmla="*/ 613716 h 14261"/>
              <a:gd name="T8" fmla="*/ 2541809 w 26175"/>
              <a:gd name="T9" fmla="*/ 785145 h 14261"/>
              <a:gd name="T10" fmla="*/ 2266437 w 26175"/>
              <a:gd name="T11" fmla="*/ 826717 h 14261"/>
              <a:gd name="T12" fmla="*/ 2173254 w 26175"/>
              <a:gd name="T13" fmla="*/ 826288 h 14261"/>
              <a:gd name="T14" fmla="*/ 2050992 w 26175"/>
              <a:gd name="T15" fmla="*/ 831431 h 14261"/>
              <a:gd name="T16" fmla="*/ 1806788 w 26175"/>
              <a:gd name="T17" fmla="*/ 918217 h 14261"/>
              <a:gd name="T18" fmla="*/ 1623795 w 26175"/>
              <a:gd name="T19" fmla="*/ 1153075 h 14261"/>
              <a:gd name="T20" fmla="*/ 1287212 w 26175"/>
              <a:gd name="T21" fmla="*/ 1651719 h 14261"/>
              <a:gd name="T22" fmla="*/ 1049113 w 26175"/>
              <a:gd name="T23" fmla="*/ 1763791 h 14261"/>
              <a:gd name="T24" fmla="*/ 995131 w 26175"/>
              <a:gd name="T25" fmla="*/ 1766362 h 14261"/>
              <a:gd name="T26" fmla="*/ 749642 w 26175"/>
              <a:gd name="T27" fmla="*/ 1740433 h 14261"/>
              <a:gd name="T28" fmla="*/ 482142 w 26175"/>
              <a:gd name="T29" fmla="*/ 1725433 h 14261"/>
              <a:gd name="T30" fmla="*/ 440852 w 26175"/>
              <a:gd name="T31" fmla="*/ 1725862 h 14261"/>
              <a:gd name="T32" fmla="*/ 310235 w 26175"/>
              <a:gd name="T33" fmla="*/ 1746005 h 14261"/>
              <a:gd name="T34" fmla="*/ 232636 w 26175"/>
              <a:gd name="T35" fmla="*/ 1855719 h 14261"/>
              <a:gd name="T36" fmla="*/ 99288 w 26175"/>
              <a:gd name="T37" fmla="*/ 2233935 h 14261"/>
              <a:gd name="T38" fmla="*/ 34542 w 26175"/>
              <a:gd name="T39" fmla="*/ 2418007 h 14261"/>
              <a:gd name="T40" fmla="*/ 1446 w 26175"/>
              <a:gd name="T41" fmla="*/ 2590079 h 14261"/>
              <a:gd name="T42" fmla="*/ 144273 w 26175"/>
              <a:gd name="T43" fmla="*/ 2837579 h 14261"/>
              <a:gd name="T44" fmla="*/ 382211 w 26175"/>
              <a:gd name="T45" fmla="*/ 2950508 h 14261"/>
              <a:gd name="T46" fmla="*/ 907732 w 26175"/>
              <a:gd name="T47" fmla="*/ 2995723 h 14261"/>
              <a:gd name="T48" fmla="*/ 1528524 w 26175"/>
              <a:gd name="T49" fmla="*/ 3055508 h 14261"/>
              <a:gd name="T50" fmla="*/ 1554711 w 26175"/>
              <a:gd name="T51" fmla="*/ 3055937 h 14261"/>
              <a:gd name="T52" fmla="*/ 2121843 w 26175"/>
              <a:gd name="T53" fmla="*/ 2956508 h 14261"/>
              <a:gd name="T54" fmla="*/ 2416494 w 26175"/>
              <a:gd name="T55" fmla="*/ 2876579 h 14261"/>
              <a:gd name="T56" fmla="*/ 2724159 w 26175"/>
              <a:gd name="T57" fmla="*/ 2829865 h 14261"/>
              <a:gd name="T58" fmla="*/ 3337561 w 26175"/>
              <a:gd name="T59" fmla="*/ 2772436 h 14261"/>
              <a:gd name="T60" fmla="*/ 3600723 w 26175"/>
              <a:gd name="T61" fmla="*/ 2722936 h 14261"/>
              <a:gd name="T62" fmla="*/ 3728608 w 26175"/>
              <a:gd name="T63" fmla="*/ 2711150 h 14261"/>
              <a:gd name="T64" fmla="*/ 3844284 w 26175"/>
              <a:gd name="T65" fmla="*/ 2726579 h 14261"/>
              <a:gd name="T66" fmla="*/ 3950802 w 26175"/>
              <a:gd name="T67" fmla="*/ 2783365 h 14261"/>
              <a:gd name="T68" fmla="*/ 4002856 w 26175"/>
              <a:gd name="T69" fmla="*/ 2822151 h 14261"/>
              <a:gd name="T70" fmla="*/ 4004141 w 26175"/>
              <a:gd name="T71" fmla="*/ 2822151 h 14261"/>
              <a:gd name="T72" fmla="*/ 4055231 w 26175"/>
              <a:gd name="T73" fmla="*/ 2808865 h 14261"/>
              <a:gd name="T74" fmla="*/ 4189222 w 26175"/>
              <a:gd name="T75" fmla="*/ 2566507 h 14261"/>
              <a:gd name="T76" fmla="*/ 4197576 w 26175"/>
              <a:gd name="T77" fmla="*/ 2378364 h 14261"/>
              <a:gd name="T78" fmla="*/ 4196934 w 26175"/>
              <a:gd name="T79" fmla="*/ 2171792 h 14261"/>
              <a:gd name="T80" fmla="*/ 4195809 w 26175"/>
              <a:gd name="T81" fmla="*/ 1752648 h 14261"/>
              <a:gd name="T82" fmla="*/ 4193560 w 26175"/>
              <a:gd name="T83" fmla="*/ 955503 h 14261"/>
              <a:gd name="T84" fmla="*/ 4193560 w 26175"/>
              <a:gd name="T85" fmla="*/ 955503 h 14261"/>
              <a:gd name="T86" fmla="*/ 4194684 w 26175"/>
              <a:gd name="T87" fmla="*/ 956145 h 14261"/>
              <a:gd name="T88" fmla="*/ 4076760 w 26175"/>
              <a:gd name="T89" fmla="*/ 702859 h 14261"/>
              <a:gd name="T90" fmla="*/ 3765560 w 26175"/>
              <a:gd name="T91" fmla="*/ 172072 h 14261"/>
              <a:gd name="T92" fmla="*/ 3549793 w 26175"/>
              <a:gd name="T93" fmla="*/ 18643 h 14261"/>
              <a:gd name="T94" fmla="*/ 3423996 w 26175"/>
              <a:gd name="T95" fmla="*/ 0 h 142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Google Shape;282;p13"/>
          <p:cNvSpPr>
            <a:spLocks/>
          </p:cNvSpPr>
          <p:nvPr/>
        </p:nvSpPr>
        <p:spPr bwMode="auto">
          <a:xfrm>
            <a:off x="-601133" y="4572000"/>
            <a:ext cx="2785533" cy="2794000"/>
          </a:xfrm>
          <a:custGeom>
            <a:avLst/>
            <a:gdLst>
              <a:gd name="T0" fmla="*/ 308754 w 13005"/>
              <a:gd name="T1" fmla="*/ 214 h 13045"/>
              <a:gd name="T2" fmla="*/ 273573 w 13005"/>
              <a:gd name="T3" fmla="*/ 2356 h 13045"/>
              <a:gd name="T4" fmla="*/ 80803 w 13005"/>
              <a:gd name="T5" fmla="*/ 118014 h 13045"/>
              <a:gd name="T6" fmla="*/ 3213 w 13005"/>
              <a:gd name="T7" fmla="*/ 407588 h 13045"/>
              <a:gd name="T8" fmla="*/ 10602 w 13005"/>
              <a:gd name="T9" fmla="*/ 782620 h 13045"/>
              <a:gd name="T10" fmla="*/ 20402 w 13005"/>
              <a:gd name="T11" fmla="*/ 1179927 h 13045"/>
              <a:gd name="T12" fmla="*/ 60080 w 13005"/>
              <a:gd name="T13" fmla="*/ 2768941 h 13045"/>
              <a:gd name="T14" fmla="*/ 79036 w 13005"/>
              <a:gd name="T15" fmla="*/ 2793786 h 13045"/>
              <a:gd name="T16" fmla="*/ 83534 w 13005"/>
              <a:gd name="T17" fmla="*/ 2793143 h 13045"/>
              <a:gd name="T18" fmla="*/ 529958 w 13005"/>
              <a:gd name="T19" fmla="*/ 2690979 h 13045"/>
              <a:gd name="T20" fmla="*/ 982487 w 13005"/>
              <a:gd name="T21" fmla="*/ 2657138 h 13045"/>
              <a:gd name="T22" fmla="*/ 1328670 w 13005"/>
              <a:gd name="T23" fmla="*/ 2676414 h 13045"/>
              <a:gd name="T24" fmla="*/ 1556140 w 13005"/>
              <a:gd name="T25" fmla="*/ 2693763 h 13045"/>
              <a:gd name="T26" fmla="*/ 1919191 w 13005"/>
              <a:gd name="T27" fmla="*/ 2565254 h 13045"/>
              <a:gd name="T28" fmla="*/ 1919191 w 13005"/>
              <a:gd name="T29" fmla="*/ 2565254 h 13045"/>
              <a:gd name="T30" fmla="*/ 1920476 w 13005"/>
              <a:gd name="T31" fmla="*/ 2568681 h 13045"/>
              <a:gd name="T32" fmla="*/ 2007383 w 13005"/>
              <a:gd name="T33" fmla="*/ 2420253 h 13045"/>
              <a:gd name="T34" fmla="*/ 2036459 w 13005"/>
              <a:gd name="T35" fmla="*/ 1755219 h 13045"/>
              <a:gd name="T36" fmla="*/ 1767063 w 13005"/>
              <a:gd name="T37" fmla="*/ 1325356 h 13045"/>
              <a:gd name="T38" fmla="*/ 1299916 w 13005"/>
              <a:gd name="T39" fmla="*/ 1195348 h 13045"/>
              <a:gd name="T40" fmla="*/ 1014615 w 13005"/>
              <a:gd name="T41" fmla="*/ 749422 h 13045"/>
              <a:gd name="T42" fmla="*/ 721604 w 13005"/>
              <a:gd name="T43" fmla="*/ 248237 h 13045"/>
              <a:gd name="T44" fmla="*/ 308754 w 13005"/>
              <a:gd name="T45" fmla="*/ 214 h 130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Google Shape;283;p13"/>
          <p:cNvSpPr>
            <a:spLocks/>
          </p:cNvSpPr>
          <p:nvPr/>
        </p:nvSpPr>
        <p:spPr bwMode="auto">
          <a:xfrm>
            <a:off x="-423333" y="-319088"/>
            <a:ext cx="5221817" cy="1846263"/>
          </a:xfrm>
          <a:custGeom>
            <a:avLst/>
            <a:gdLst>
              <a:gd name="T0" fmla="*/ 280842 w 24376"/>
              <a:gd name="T1" fmla="*/ 0 h 8613"/>
              <a:gd name="T2" fmla="*/ 261723 w 24376"/>
              <a:gd name="T3" fmla="*/ 1501 h 8613"/>
              <a:gd name="T4" fmla="*/ 190709 w 24376"/>
              <a:gd name="T5" fmla="*/ 74382 h 8613"/>
              <a:gd name="T6" fmla="*/ 131584 w 24376"/>
              <a:gd name="T7" fmla="*/ 353690 h 8613"/>
              <a:gd name="T8" fmla="*/ 79690 w 24376"/>
              <a:gd name="T9" fmla="*/ 639429 h 8613"/>
              <a:gd name="T10" fmla="*/ 105878 w 24376"/>
              <a:gd name="T11" fmla="*/ 1772953 h 8613"/>
              <a:gd name="T12" fmla="*/ 126925 w 24376"/>
              <a:gd name="T13" fmla="*/ 1789029 h 8613"/>
              <a:gd name="T14" fmla="*/ 146205 w 24376"/>
              <a:gd name="T15" fmla="*/ 1778312 h 8613"/>
              <a:gd name="T16" fmla="*/ 222521 w 24376"/>
              <a:gd name="T17" fmla="*/ 1681208 h 8613"/>
              <a:gd name="T18" fmla="*/ 657922 w 24376"/>
              <a:gd name="T19" fmla="*/ 1468136 h 8613"/>
              <a:gd name="T20" fmla="*/ 763800 w 24376"/>
              <a:gd name="T21" fmla="*/ 1461491 h 8613"/>
              <a:gd name="T22" fmla="*/ 1218802 w 24376"/>
              <a:gd name="T23" fmla="*/ 1570813 h 8613"/>
              <a:gd name="T24" fmla="*/ 1730359 w 24376"/>
              <a:gd name="T25" fmla="*/ 1822469 h 8613"/>
              <a:gd name="T26" fmla="*/ 1896486 w 24376"/>
              <a:gd name="T27" fmla="*/ 1846049 h 8613"/>
              <a:gd name="T28" fmla="*/ 2184558 w 24376"/>
              <a:gd name="T29" fmla="*/ 1747873 h 8613"/>
              <a:gd name="T30" fmla="*/ 2389566 w 24376"/>
              <a:gd name="T31" fmla="*/ 1449273 h 8613"/>
              <a:gd name="T32" fmla="*/ 2554569 w 24376"/>
              <a:gd name="T33" fmla="*/ 1099441 h 8613"/>
              <a:gd name="T34" fmla="*/ 2850674 w 24376"/>
              <a:gd name="T35" fmla="*/ 860646 h 8613"/>
              <a:gd name="T36" fmla="*/ 3033189 w 24376"/>
              <a:gd name="T37" fmla="*/ 841140 h 8613"/>
              <a:gd name="T38" fmla="*/ 3299732 w 24376"/>
              <a:gd name="T39" fmla="*/ 850357 h 8613"/>
              <a:gd name="T40" fmla="*/ 3365444 w 24376"/>
              <a:gd name="T41" fmla="*/ 848428 h 8613"/>
              <a:gd name="T42" fmla="*/ 3599372 w 24376"/>
              <a:gd name="T43" fmla="*/ 788622 h 8613"/>
              <a:gd name="T44" fmla="*/ 3764856 w 24376"/>
              <a:gd name="T45" fmla="*/ 643716 h 8613"/>
              <a:gd name="T46" fmla="*/ 3866557 w 24376"/>
              <a:gd name="T47" fmla="*/ 248012 h 8613"/>
              <a:gd name="T48" fmla="*/ 3866557 w 24376"/>
              <a:gd name="T49" fmla="*/ 248012 h 8613"/>
              <a:gd name="T50" fmla="*/ 3867360 w 24376"/>
              <a:gd name="T51" fmla="*/ 248226 h 8613"/>
              <a:gd name="T52" fmla="*/ 3878767 w 24376"/>
              <a:gd name="T53" fmla="*/ 243939 h 8613"/>
              <a:gd name="T54" fmla="*/ 3915720 w 24376"/>
              <a:gd name="T55" fmla="*/ 169771 h 8613"/>
              <a:gd name="T56" fmla="*/ 3783654 w 24376"/>
              <a:gd name="T57" fmla="*/ 46516 h 8613"/>
              <a:gd name="T58" fmla="*/ 3766302 w 24376"/>
              <a:gd name="T59" fmla="*/ 46087 h 8613"/>
              <a:gd name="T60" fmla="*/ 3655122 w 24376"/>
              <a:gd name="T61" fmla="*/ 60020 h 8613"/>
              <a:gd name="T62" fmla="*/ 3507632 w 24376"/>
              <a:gd name="T63" fmla="*/ 82099 h 8613"/>
              <a:gd name="T64" fmla="*/ 2925222 w 24376"/>
              <a:gd name="T65" fmla="*/ 138904 h 8613"/>
              <a:gd name="T66" fmla="*/ 1756387 w 24376"/>
              <a:gd name="T67" fmla="*/ 169128 h 8613"/>
              <a:gd name="T68" fmla="*/ 1580619 w 24376"/>
              <a:gd name="T69" fmla="*/ 169986 h 8613"/>
              <a:gd name="T70" fmla="*/ 640249 w 24376"/>
              <a:gd name="T71" fmla="*/ 93889 h 8613"/>
              <a:gd name="T72" fmla="*/ 372421 w 24376"/>
              <a:gd name="T73" fmla="*/ 21436 h 8613"/>
              <a:gd name="T74" fmla="*/ 280842 w 24376"/>
              <a:gd name="T75" fmla="*/ 0 h 86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Google Shape;284;p13"/>
          <p:cNvSpPr>
            <a:spLocks/>
          </p:cNvSpPr>
          <p:nvPr/>
        </p:nvSpPr>
        <p:spPr bwMode="auto">
          <a:xfrm>
            <a:off x="7772401" y="-1108075"/>
            <a:ext cx="5795433" cy="4073525"/>
          </a:xfrm>
          <a:custGeom>
            <a:avLst/>
            <a:gdLst>
              <a:gd name="T0" fmla="*/ 853659 w 27042"/>
              <a:gd name="T1" fmla="*/ 0 h 19016"/>
              <a:gd name="T2" fmla="*/ 837586 w 27042"/>
              <a:gd name="T3" fmla="*/ 56125 h 19016"/>
              <a:gd name="T4" fmla="*/ 944474 w 27042"/>
              <a:gd name="T5" fmla="*/ 140740 h 19016"/>
              <a:gd name="T6" fmla="*/ 114604 w 27042"/>
              <a:gd name="T7" fmla="*/ 1092714 h 19016"/>
              <a:gd name="T8" fmla="*/ 548264 w 27042"/>
              <a:gd name="T9" fmla="*/ 2325525 h 19016"/>
              <a:gd name="T10" fmla="*/ 708195 w 27042"/>
              <a:gd name="T11" fmla="*/ 2368797 h 19016"/>
              <a:gd name="T12" fmla="*/ 840479 w 27042"/>
              <a:gd name="T13" fmla="*/ 2328738 h 19016"/>
              <a:gd name="T14" fmla="*/ 1023395 w 27042"/>
              <a:gd name="T15" fmla="*/ 2068038 h 19016"/>
              <a:gd name="T16" fmla="*/ 1166609 w 27042"/>
              <a:gd name="T17" fmla="*/ 1743287 h 19016"/>
              <a:gd name="T18" fmla="*/ 1377010 w 27042"/>
              <a:gd name="T19" fmla="*/ 1551564 h 19016"/>
              <a:gd name="T20" fmla="*/ 1512027 w 27042"/>
              <a:gd name="T21" fmla="*/ 1522431 h 19016"/>
              <a:gd name="T22" fmla="*/ 1630327 w 27042"/>
              <a:gd name="T23" fmla="*/ 1548137 h 19016"/>
              <a:gd name="T24" fmla="*/ 1809707 w 27042"/>
              <a:gd name="T25" fmla="*/ 1788058 h 19016"/>
              <a:gd name="T26" fmla="*/ 1888949 w 27042"/>
              <a:gd name="T27" fmla="*/ 2180930 h 19016"/>
              <a:gd name="T28" fmla="*/ 2086812 w 27042"/>
              <a:gd name="T29" fmla="*/ 2485544 h 19016"/>
              <a:gd name="T30" fmla="*/ 2150624 w 27042"/>
              <a:gd name="T31" fmla="*/ 2498826 h 19016"/>
              <a:gd name="T32" fmla="*/ 2327592 w 27042"/>
              <a:gd name="T33" fmla="*/ 2424707 h 19016"/>
              <a:gd name="T34" fmla="*/ 2501507 w 27042"/>
              <a:gd name="T35" fmla="*/ 2340520 h 19016"/>
              <a:gd name="T36" fmla="*/ 2555996 w 27042"/>
              <a:gd name="T37" fmla="*/ 2354659 h 19016"/>
              <a:gd name="T38" fmla="*/ 2714158 w 27042"/>
              <a:gd name="T39" fmla="*/ 2693976 h 19016"/>
              <a:gd name="T40" fmla="*/ 2804330 w 27042"/>
              <a:gd name="T41" fmla="*/ 3123907 h 19016"/>
              <a:gd name="T42" fmla="*/ 3136246 w 27042"/>
              <a:gd name="T43" fmla="*/ 3862737 h 19016"/>
              <a:gd name="T44" fmla="*/ 3539368 w 27042"/>
              <a:gd name="T45" fmla="*/ 4073311 h 19016"/>
              <a:gd name="T46" fmla="*/ 3689493 w 27042"/>
              <a:gd name="T47" fmla="*/ 4043321 h 19016"/>
              <a:gd name="T48" fmla="*/ 4072041 w 27042"/>
              <a:gd name="T49" fmla="*/ 3595396 h 19016"/>
              <a:gd name="T50" fmla="*/ 4273441 w 27042"/>
              <a:gd name="T51" fmla="*/ 2901123 h 19016"/>
              <a:gd name="T52" fmla="*/ 4317161 w 27042"/>
              <a:gd name="T53" fmla="*/ 2141728 h 19016"/>
              <a:gd name="T54" fmla="*/ 4024303 w 27042"/>
              <a:gd name="T55" fmla="*/ 1486657 h 19016"/>
              <a:gd name="T56" fmla="*/ 3379116 w 27042"/>
              <a:gd name="T57" fmla="*/ 1117992 h 19016"/>
              <a:gd name="T58" fmla="*/ 2642792 w 27042"/>
              <a:gd name="T59" fmla="*/ 855792 h 19016"/>
              <a:gd name="T60" fmla="*/ 1191041 w 27042"/>
              <a:gd name="T61" fmla="*/ 240350 h 19016"/>
              <a:gd name="T62" fmla="*/ 1054899 w 27042"/>
              <a:gd name="T63" fmla="*/ 148880 h 19016"/>
              <a:gd name="T64" fmla="*/ 1083670 w 27042"/>
              <a:gd name="T65" fmla="*/ 133028 h 19016"/>
              <a:gd name="T66" fmla="*/ 1074348 w 27042"/>
              <a:gd name="T67" fmla="*/ 71334 h 19016"/>
              <a:gd name="T68" fmla="*/ 1064864 w 27042"/>
              <a:gd name="T69" fmla="*/ 73904 h 19016"/>
              <a:gd name="T70" fmla="*/ 1000249 w 27042"/>
              <a:gd name="T71" fmla="*/ 109250 h 19016"/>
              <a:gd name="T72" fmla="*/ 867000 w 27042"/>
              <a:gd name="T73" fmla="*/ 5355 h 19016"/>
              <a:gd name="T74" fmla="*/ 853659 w 27042"/>
              <a:gd name="T75" fmla="*/ 0 h 190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9" name="Google Shape;298;p13"/>
          <p:cNvGrpSpPr>
            <a:grpSpLocks/>
          </p:cNvGrpSpPr>
          <p:nvPr/>
        </p:nvGrpSpPr>
        <p:grpSpPr bwMode="auto">
          <a:xfrm rot="-900055">
            <a:off x="1555751" y="6138863"/>
            <a:ext cx="287867" cy="260350"/>
            <a:chOff x="1640475" y="1197075"/>
            <a:chExt cx="55475" cy="50250"/>
          </a:xfrm>
        </p:grpSpPr>
        <p:sp>
          <p:nvSpPr>
            <p:cNvPr id="20" name="Google Shape;299;p1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300;p1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301;p1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oogle Shape;302;p13"/>
          <p:cNvGrpSpPr>
            <a:grpSpLocks/>
          </p:cNvGrpSpPr>
          <p:nvPr/>
        </p:nvGrpSpPr>
        <p:grpSpPr bwMode="auto">
          <a:xfrm rot="-8100037">
            <a:off x="503767" y="1320801"/>
            <a:ext cx="480484" cy="434975"/>
            <a:chOff x="1640475" y="1197075"/>
            <a:chExt cx="55475" cy="50250"/>
          </a:xfrm>
        </p:grpSpPr>
        <p:sp>
          <p:nvSpPr>
            <p:cNvPr id="24" name="Google Shape;303;p1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04;p1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305;p1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Google Shape;306;p13"/>
          <p:cNvSpPr>
            <a:spLocks/>
          </p:cNvSpPr>
          <p:nvPr/>
        </p:nvSpPr>
        <p:spPr bwMode="auto">
          <a:xfrm rot="9000131" flipH="1">
            <a:off x="520701" y="395289"/>
            <a:ext cx="579967" cy="136525"/>
          </a:xfrm>
          <a:custGeom>
            <a:avLst/>
            <a:gdLst>
              <a:gd name="T0" fmla="*/ 344593 w 7397"/>
              <a:gd name="T1" fmla="*/ 0 h 1733"/>
              <a:gd name="T2" fmla="*/ 334361 w 7397"/>
              <a:gd name="T3" fmla="*/ 2521 h 1733"/>
              <a:gd name="T4" fmla="*/ 311780 w 7397"/>
              <a:gd name="T5" fmla="*/ 42777 h 1733"/>
              <a:gd name="T6" fmla="*/ 301431 w 7397"/>
              <a:gd name="T7" fmla="*/ 70035 h 1733"/>
              <a:gd name="T8" fmla="*/ 279379 w 7397"/>
              <a:gd name="T9" fmla="*/ 83270 h 1733"/>
              <a:gd name="T10" fmla="*/ 277850 w 7397"/>
              <a:gd name="T11" fmla="*/ 83270 h 1733"/>
              <a:gd name="T12" fmla="*/ 242273 w 7397"/>
              <a:gd name="T13" fmla="*/ 62945 h 1733"/>
              <a:gd name="T14" fmla="*/ 236511 w 7397"/>
              <a:gd name="T15" fmla="*/ 54594 h 1733"/>
              <a:gd name="T16" fmla="*/ 222045 w 7397"/>
              <a:gd name="T17" fmla="*/ 36239 h 1733"/>
              <a:gd name="T18" fmla="*/ 201405 w 7397"/>
              <a:gd name="T19" fmla="*/ 28282 h 1733"/>
              <a:gd name="T20" fmla="*/ 192643 w 7397"/>
              <a:gd name="T21" fmla="*/ 29542 h 1733"/>
              <a:gd name="T22" fmla="*/ 167886 w 7397"/>
              <a:gd name="T23" fmla="*/ 51837 h 1733"/>
              <a:gd name="T24" fmla="*/ 160124 w 7397"/>
              <a:gd name="T25" fmla="*/ 75786 h 1733"/>
              <a:gd name="T26" fmla="*/ 146129 w 7397"/>
              <a:gd name="T27" fmla="*/ 105013 h 1733"/>
              <a:gd name="T28" fmla="*/ 140366 w 7397"/>
              <a:gd name="T29" fmla="*/ 106589 h 1733"/>
              <a:gd name="T30" fmla="*/ 114492 w 7397"/>
              <a:gd name="T31" fmla="*/ 86027 h 1733"/>
              <a:gd name="T32" fmla="*/ 77857 w 7397"/>
              <a:gd name="T33" fmla="*/ 55618 h 1733"/>
              <a:gd name="T34" fmla="*/ 75034 w 7397"/>
              <a:gd name="T35" fmla="*/ 55855 h 1733"/>
              <a:gd name="T36" fmla="*/ 42809 w 7397"/>
              <a:gd name="T37" fmla="*/ 97844 h 1733"/>
              <a:gd name="T38" fmla="*/ 31519 w 7397"/>
              <a:gd name="T39" fmla="*/ 122975 h 1733"/>
              <a:gd name="T40" fmla="*/ 28579 w 7397"/>
              <a:gd name="T41" fmla="*/ 123290 h 1733"/>
              <a:gd name="T42" fmla="*/ 9820 w 7397"/>
              <a:gd name="T43" fmla="*/ 109582 h 1733"/>
              <a:gd name="T44" fmla="*/ 5645 w 7397"/>
              <a:gd name="T45" fmla="*/ 106510 h 1733"/>
              <a:gd name="T46" fmla="*/ 3058 w 7397"/>
              <a:gd name="T47" fmla="*/ 107534 h 1733"/>
              <a:gd name="T48" fmla="*/ 1470 w 7397"/>
              <a:gd name="T49" fmla="*/ 116594 h 1733"/>
              <a:gd name="T50" fmla="*/ 28755 w 7397"/>
              <a:gd name="T51" fmla="*/ 136446 h 1733"/>
              <a:gd name="T52" fmla="*/ 35224 w 7397"/>
              <a:gd name="T53" fmla="*/ 135501 h 1733"/>
              <a:gd name="T54" fmla="*/ 37752 w 7397"/>
              <a:gd name="T55" fmla="*/ 133453 h 1733"/>
              <a:gd name="T56" fmla="*/ 51513 w 7397"/>
              <a:gd name="T57" fmla="*/ 103831 h 1733"/>
              <a:gd name="T58" fmla="*/ 76034 w 7397"/>
              <a:gd name="T59" fmla="*/ 68932 h 1733"/>
              <a:gd name="T60" fmla="*/ 77739 w 7397"/>
              <a:gd name="T61" fmla="*/ 68853 h 1733"/>
              <a:gd name="T62" fmla="*/ 107377 w 7397"/>
              <a:gd name="T63" fmla="*/ 95245 h 1733"/>
              <a:gd name="T64" fmla="*/ 140425 w 7397"/>
              <a:gd name="T65" fmla="*/ 119745 h 1733"/>
              <a:gd name="T66" fmla="*/ 150010 w 7397"/>
              <a:gd name="T67" fmla="*/ 117066 h 1733"/>
              <a:gd name="T68" fmla="*/ 169474 w 7397"/>
              <a:gd name="T69" fmla="*/ 80040 h 1733"/>
              <a:gd name="T70" fmla="*/ 176178 w 7397"/>
              <a:gd name="T71" fmla="*/ 59006 h 1733"/>
              <a:gd name="T72" fmla="*/ 194701 w 7397"/>
              <a:gd name="T73" fmla="*/ 42541 h 1733"/>
              <a:gd name="T74" fmla="*/ 201522 w 7397"/>
              <a:gd name="T75" fmla="*/ 41517 h 1733"/>
              <a:gd name="T76" fmla="*/ 216635 w 7397"/>
              <a:gd name="T77" fmla="*/ 47347 h 1733"/>
              <a:gd name="T78" fmla="*/ 229101 w 7397"/>
              <a:gd name="T79" fmla="*/ 63339 h 1733"/>
              <a:gd name="T80" fmla="*/ 235217 w 7397"/>
              <a:gd name="T81" fmla="*/ 72320 h 1733"/>
              <a:gd name="T82" fmla="*/ 277556 w 7397"/>
              <a:gd name="T83" fmla="*/ 96426 h 1733"/>
              <a:gd name="T84" fmla="*/ 279732 w 7397"/>
              <a:gd name="T85" fmla="*/ 96426 h 1733"/>
              <a:gd name="T86" fmla="*/ 308899 w 7397"/>
              <a:gd name="T87" fmla="*/ 78543 h 1733"/>
              <a:gd name="T88" fmla="*/ 320954 w 7397"/>
              <a:gd name="T89" fmla="*/ 47504 h 1733"/>
              <a:gd name="T90" fmla="*/ 338007 w 7397"/>
              <a:gd name="T91" fmla="*/ 14811 h 1733"/>
              <a:gd name="T92" fmla="*/ 344652 w 7397"/>
              <a:gd name="T93" fmla="*/ 13156 h 1733"/>
              <a:gd name="T94" fmla="*/ 368703 w 7397"/>
              <a:gd name="T95" fmla="*/ 26943 h 1733"/>
              <a:gd name="T96" fmla="*/ 373466 w 7397"/>
              <a:gd name="T97" fmla="*/ 31906 h 1733"/>
              <a:gd name="T98" fmla="*/ 403926 w 7397"/>
              <a:gd name="T99" fmla="*/ 53806 h 1733"/>
              <a:gd name="T100" fmla="*/ 407278 w 7397"/>
              <a:gd name="T101" fmla="*/ 54122 h 1733"/>
              <a:gd name="T102" fmla="*/ 429095 w 7397"/>
              <a:gd name="T103" fmla="*/ 40335 h 1733"/>
              <a:gd name="T104" fmla="*/ 432740 w 7397"/>
              <a:gd name="T105" fmla="*/ 15756 h 1733"/>
              <a:gd name="T106" fmla="*/ 428095 w 7397"/>
              <a:gd name="T107" fmla="*/ 11344 h 1733"/>
              <a:gd name="T108" fmla="*/ 426448 w 7397"/>
              <a:gd name="T109" fmla="*/ 11738 h 1733"/>
              <a:gd name="T110" fmla="*/ 423449 w 7397"/>
              <a:gd name="T111" fmla="*/ 20168 h 1733"/>
              <a:gd name="T112" fmla="*/ 421391 w 7397"/>
              <a:gd name="T113" fmla="*/ 31985 h 1733"/>
              <a:gd name="T114" fmla="*/ 407337 w 7397"/>
              <a:gd name="T115" fmla="*/ 40887 h 1733"/>
              <a:gd name="T116" fmla="*/ 405338 w 7397"/>
              <a:gd name="T117" fmla="*/ 40650 h 1733"/>
              <a:gd name="T118" fmla="*/ 379581 w 7397"/>
              <a:gd name="T119" fmla="*/ 21586 h 1733"/>
              <a:gd name="T120" fmla="*/ 374701 w 7397"/>
              <a:gd name="T121" fmla="*/ 16465 h 1733"/>
              <a:gd name="T122" fmla="*/ 34459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Google Shape;307;p13"/>
          <p:cNvSpPr>
            <a:spLocks/>
          </p:cNvSpPr>
          <p:nvPr/>
        </p:nvSpPr>
        <p:spPr bwMode="auto">
          <a:xfrm rot="11700099" flipH="1">
            <a:off x="6663267" y="6378576"/>
            <a:ext cx="728133" cy="169863"/>
          </a:xfrm>
          <a:custGeom>
            <a:avLst/>
            <a:gdLst>
              <a:gd name="T0" fmla="*/ 432628 w 7397"/>
              <a:gd name="T1" fmla="*/ 0 h 1733"/>
              <a:gd name="T2" fmla="*/ 419782 w 7397"/>
              <a:gd name="T3" fmla="*/ 3137 h 1733"/>
              <a:gd name="T4" fmla="*/ 391432 w 7397"/>
              <a:gd name="T5" fmla="*/ 53223 h 1733"/>
              <a:gd name="T6" fmla="*/ 378438 w 7397"/>
              <a:gd name="T7" fmla="*/ 87137 h 1733"/>
              <a:gd name="T8" fmla="*/ 350753 w 7397"/>
              <a:gd name="T9" fmla="*/ 103604 h 1733"/>
              <a:gd name="T10" fmla="*/ 348834 w 7397"/>
              <a:gd name="T11" fmla="*/ 103604 h 1733"/>
              <a:gd name="T12" fmla="*/ 304168 w 7397"/>
              <a:gd name="T13" fmla="*/ 78315 h 1733"/>
              <a:gd name="T14" fmla="*/ 296933 w 7397"/>
              <a:gd name="T15" fmla="*/ 67926 h 1733"/>
              <a:gd name="T16" fmla="*/ 278772 w 7397"/>
              <a:gd name="T17" fmla="*/ 45088 h 1733"/>
              <a:gd name="T18" fmla="*/ 252858 w 7397"/>
              <a:gd name="T19" fmla="*/ 35188 h 1733"/>
              <a:gd name="T20" fmla="*/ 241858 w 7397"/>
              <a:gd name="T21" fmla="*/ 36756 h 1733"/>
              <a:gd name="T22" fmla="*/ 210777 w 7397"/>
              <a:gd name="T23" fmla="*/ 64495 h 1733"/>
              <a:gd name="T24" fmla="*/ 201032 w 7397"/>
              <a:gd name="T25" fmla="*/ 94292 h 1733"/>
              <a:gd name="T26" fmla="*/ 183461 w 7397"/>
              <a:gd name="T27" fmla="*/ 130656 h 1733"/>
              <a:gd name="T28" fmla="*/ 176226 w 7397"/>
              <a:gd name="T29" fmla="*/ 132617 h 1733"/>
              <a:gd name="T30" fmla="*/ 143742 w 7397"/>
              <a:gd name="T31" fmla="*/ 107034 h 1733"/>
              <a:gd name="T32" fmla="*/ 97747 w 7397"/>
              <a:gd name="T33" fmla="*/ 69200 h 1733"/>
              <a:gd name="T34" fmla="*/ 94204 w 7397"/>
              <a:gd name="T35" fmla="*/ 69494 h 1733"/>
              <a:gd name="T36" fmla="*/ 53746 w 7397"/>
              <a:gd name="T37" fmla="*/ 121737 h 1733"/>
              <a:gd name="T38" fmla="*/ 39571 w 7397"/>
              <a:gd name="T39" fmla="*/ 153004 h 1733"/>
              <a:gd name="T40" fmla="*/ 35880 w 7397"/>
              <a:gd name="T41" fmla="*/ 153396 h 1733"/>
              <a:gd name="T42" fmla="*/ 12329 w 7397"/>
              <a:gd name="T43" fmla="*/ 136341 h 1733"/>
              <a:gd name="T44" fmla="*/ 7087 w 7397"/>
              <a:gd name="T45" fmla="*/ 132519 h 1733"/>
              <a:gd name="T46" fmla="*/ 3839 w 7397"/>
              <a:gd name="T47" fmla="*/ 133793 h 1733"/>
              <a:gd name="T48" fmla="*/ 1846 w 7397"/>
              <a:gd name="T49" fmla="*/ 145065 h 1733"/>
              <a:gd name="T50" fmla="*/ 36102 w 7397"/>
              <a:gd name="T51" fmla="*/ 169765 h 1733"/>
              <a:gd name="T52" fmla="*/ 44223 w 7397"/>
              <a:gd name="T53" fmla="*/ 168589 h 1733"/>
              <a:gd name="T54" fmla="*/ 47397 w 7397"/>
              <a:gd name="T55" fmla="*/ 166040 h 1733"/>
              <a:gd name="T56" fmla="*/ 64673 w 7397"/>
              <a:gd name="T57" fmla="*/ 129186 h 1733"/>
              <a:gd name="T58" fmla="*/ 95459 w 7397"/>
              <a:gd name="T59" fmla="*/ 85765 h 1733"/>
              <a:gd name="T60" fmla="*/ 97600 w 7397"/>
              <a:gd name="T61" fmla="*/ 85667 h 1733"/>
              <a:gd name="T62" fmla="*/ 134809 w 7397"/>
              <a:gd name="T63" fmla="*/ 118502 h 1733"/>
              <a:gd name="T64" fmla="*/ 176299 w 7397"/>
              <a:gd name="T65" fmla="*/ 148985 h 1733"/>
              <a:gd name="T66" fmla="*/ 188333 w 7397"/>
              <a:gd name="T67" fmla="*/ 145653 h 1733"/>
              <a:gd name="T68" fmla="*/ 212770 w 7397"/>
              <a:gd name="T69" fmla="*/ 99585 h 1733"/>
              <a:gd name="T70" fmla="*/ 221186 w 7397"/>
              <a:gd name="T71" fmla="*/ 73415 h 1733"/>
              <a:gd name="T72" fmla="*/ 244442 w 7397"/>
              <a:gd name="T73" fmla="*/ 52929 h 1733"/>
              <a:gd name="T74" fmla="*/ 253006 w 7397"/>
              <a:gd name="T75" fmla="*/ 51655 h 1733"/>
              <a:gd name="T76" fmla="*/ 271980 w 7397"/>
              <a:gd name="T77" fmla="*/ 58908 h 1733"/>
              <a:gd name="T78" fmla="*/ 287631 w 7397"/>
              <a:gd name="T79" fmla="*/ 78805 h 1733"/>
              <a:gd name="T80" fmla="*/ 295309 w 7397"/>
              <a:gd name="T81" fmla="*/ 89979 h 1733"/>
              <a:gd name="T82" fmla="*/ 348465 w 7397"/>
              <a:gd name="T83" fmla="*/ 119972 h 1733"/>
              <a:gd name="T84" fmla="*/ 351196 w 7397"/>
              <a:gd name="T85" fmla="*/ 119972 h 1733"/>
              <a:gd name="T86" fmla="*/ 387814 w 7397"/>
              <a:gd name="T87" fmla="*/ 97723 h 1733"/>
              <a:gd name="T88" fmla="*/ 402949 w 7397"/>
              <a:gd name="T89" fmla="*/ 59104 h 1733"/>
              <a:gd name="T90" fmla="*/ 424359 w 7397"/>
              <a:gd name="T91" fmla="*/ 18427 h 1733"/>
              <a:gd name="T92" fmla="*/ 432701 w 7397"/>
              <a:gd name="T93" fmla="*/ 16369 h 1733"/>
              <a:gd name="T94" fmla="*/ 462897 w 7397"/>
              <a:gd name="T95" fmla="*/ 33522 h 1733"/>
              <a:gd name="T96" fmla="*/ 468877 w 7397"/>
              <a:gd name="T97" fmla="*/ 39697 h 1733"/>
              <a:gd name="T98" fmla="*/ 507119 w 7397"/>
              <a:gd name="T99" fmla="*/ 66945 h 1733"/>
              <a:gd name="T100" fmla="*/ 511327 w 7397"/>
              <a:gd name="T101" fmla="*/ 67337 h 1733"/>
              <a:gd name="T102" fmla="*/ 538717 w 7397"/>
              <a:gd name="T103" fmla="*/ 50185 h 1733"/>
              <a:gd name="T104" fmla="*/ 543295 w 7397"/>
              <a:gd name="T105" fmla="*/ 19603 h 1733"/>
              <a:gd name="T106" fmla="*/ 537462 w 7397"/>
              <a:gd name="T107" fmla="*/ 14114 h 1733"/>
              <a:gd name="T108" fmla="*/ 535395 w 7397"/>
              <a:gd name="T109" fmla="*/ 14604 h 1733"/>
              <a:gd name="T110" fmla="*/ 531630 w 7397"/>
              <a:gd name="T111" fmla="*/ 25092 h 1733"/>
              <a:gd name="T112" fmla="*/ 529046 w 7397"/>
              <a:gd name="T113" fmla="*/ 39795 h 1733"/>
              <a:gd name="T114" fmla="*/ 511401 w 7397"/>
              <a:gd name="T115" fmla="*/ 50871 h 1733"/>
              <a:gd name="T116" fmla="*/ 508891 w 7397"/>
              <a:gd name="T117" fmla="*/ 50577 h 1733"/>
              <a:gd name="T118" fmla="*/ 476555 w 7397"/>
              <a:gd name="T119" fmla="*/ 26857 h 1733"/>
              <a:gd name="T120" fmla="*/ 470427 w 7397"/>
              <a:gd name="T121" fmla="*/ 20485 h 1733"/>
              <a:gd name="T122" fmla="*/ 43262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9" name="Google Shape;308;p13"/>
          <p:cNvGrpSpPr>
            <a:grpSpLocks/>
          </p:cNvGrpSpPr>
          <p:nvPr/>
        </p:nvGrpSpPr>
        <p:grpSpPr bwMode="auto">
          <a:xfrm rot="-5399917">
            <a:off x="8764059" y="6301847"/>
            <a:ext cx="304800" cy="277283"/>
            <a:chOff x="1640475" y="1197075"/>
            <a:chExt cx="55475" cy="50250"/>
          </a:xfrm>
        </p:grpSpPr>
        <p:sp>
          <p:nvSpPr>
            <p:cNvPr id="30" name="Google Shape;309;p1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10;p1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11;p1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Google Shape;312;p13"/>
          <p:cNvSpPr>
            <a:spLocks/>
          </p:cNvSpPr>
          <p:nvPr/>
        </p:nvSpPr>
        <p:spPr bwMode="auto">
          <a:xfrm rot="21456827" flipH="1">
            <a:off x="3697817" y="381001"/>
            <a:ext cx="1293283" cy="303213"/>
          </a:xfrm>
          <a:custGeom>
            <a:avLst/>
            <a:gdLst>
              <a:gd name="T0" fmla="*/ 768417 w 7397"/>
              <a:gd name="T1" fmla="*/ 0 h 1733"/>
              <a:gd name="T2" fmla="*/ 745600 w 7397"/>
              <a:gd name="T3" fmla="*/ 5599 h 1733"/>
              <a:gd name="T4" fmla="*/ 695247 w 7397"/>
              <a:gd name="T5" fmla="*/ 95006 h 1733"/>
              <a:gd name="T6" fmla="*/ 672168 w 7397"/>
              <a:gd name="T7" fmla="*/ 155543 h 1733"/>
              <a:gd name="T8" fmla="*/ 622994 w 7397"/>
              <a:gd name="T9" fmla="*/ 184937 h 1733"/>
              <a:gd name="T10" fmla="*/ 619585 w 7397"/>
              <a:gd name="T11" fmla="*/ 184937 h 1733"/>
              <a:gd name="T12" fmla="*/ 540252 w 7397"/>
              <a:gd name="T13" fmla="*/ 139796 h 1733"/>
              <a:gd name="T14" fmla="*/ 527401 w 7397"/>
              <a:gd name="T15" fmla="*/ 121250 h 1733"/>
              <a:gd name="T16" fmla="*/ 495144 w 7397"/>
              <a:gd name="T17" fmla="*/ 80484 h 1733"/>
              <a:gd name="T18" fmla="*/ 449117 w 7397"/>
              <a:gd name="T19" fmla="*/ 62812 h 1733"/>
              <a:gd name="T20" fmla="*/ 429579 w 7397"/>
              <a:gd name="T21" fmla="*/ 65612 h 1733"/>
              <a:gd name="T22" fmla="*/ 374374 w 7397"/>
              <a:gd name="T23" fmla="*/ 115126 h 1733"/>
              <a:gd name="T24" fmla="*/ 357065 w 7397"/>
              <a:gd name="T25" fmla="*/ 168316 h 1733"/>
              <a:gd name="T26" fmla="*/ 325856 w 7397"/>
              <a:gd name="T27" fmla="*/ 233227 h 1733"/>
              <a:gd name="T28" fmla="*/ 313005 w 7397"/>
              <a:gd name="T29" fmla="*/ 236727 h 1733"/>
              <a:gd name="T30" fmla="*/ 255308 w 7397"/>
              <a:gd name="T31" fmla="*/ 191061 h 1733"/>
              <a:gd name="T32" fmla="*/ 173615 w 7397"/>
              <a:gd name="T33" fmla="*/ 123525 h 1733"/>
              <a:gd name="T34" fmla="*/ 167321 w 7397"/>
              <a:gd name="T35" fmla="*/ 124050 h 1733"/>
              <a:gd name="T36" fmla="*/ 95462 w 7397"/>
              <a:gd name="T37" fmla="*/ 217306 h 1733"/>
              <a:gd name="T38" fmla="*/ 70285 w 7397"/>
              <a:gd name="T39" fmla="*/ 273119 h 1733"/>
              <a:gd name="T40" fmla="*/ 63729 w 7397"/>
              <a:gd name="T41" fmla="*/ 273819 h 1733"/>
              <a:gd name="T42" fmla="*/ 21899 w 7397"/>
              <a:gd name="T43" fmla="*/ 243375 h 1733"/>
              <a:gd name="T44" fmla="*/ 12588 w 7397"/>
              <a:gd name="T45" fmla="*/ 236552 h 1733"/>
              <a:gd name="T46" fmla="*/ 6819 w 7397"/>
              <a:gd name="T47" fmla="*/ 238826 h 1733"/>
              <a:gd name="T48" fmla="*/ 3278 w 7397"/>
              <a:gd name="T49" fmla="*/ 258947 h 1733"/>
              <a:gd name="T50" fmla="*/ 64122 w 7397"/>
              <a:gd name="T51" fmla="*/ 303038 h 1733"/>
              <a:gd name="T52" fmla="*/ 78546 w 7397"/>
              <a:gd name="T53" fmla="*/ 300938 h 1733"/>
              <a:gd name="T54" fmla="*/ 84185 w 7397"/>
              <a:gd name="T55" fmla="*/ 296389 h 1733"/>
              <a:gd name="T56" fmla="*/ 114869 w 7397"/>
              <a:gd name="T57" fmla="*/ 230603 h 1733"/>
              <a:gd name="T58" fmla="*/ 169550 w 7397"/>
              <a:gd name="T59" fmla="*/ 153094 h 1733"/>
              <a:gd name="T60" fmla="*/ 173353 w 7397"/>
              <a:gd name="T61" fmla="*/ 152919 h 1733"/>
              <a:gd name="T62" fmla="*/ 239442 w 7397"/>
              <a:gd name="T63" fmla="*/ 211532 h 1733"/>
              <a:gd name="T64" fmla="*/ 313136 w 7397"/>
              <a:gd name="T65" fmla="*/ 265946 h 1733"/>
              <a:gd name="T66" fmla="*/ 334510 w 7397"/>
              <a:gd name="T67" fmla="*/ 259997 h 1733"/>
              <a:gd name="T68" fmla="*/ 377914 w 7397"/>
              <a:gd name="T69" fmla="*/ 177764 h 1733"/>
              <a:gd name="T70" fmla="*/ 392863 w 7397"/>
              <a:gd name="T71" fmla="*/ 131048 h 1733"/>
              <a:gd name="T72" fmla="*/ 434168 w 7397"/>
              <a:gd name="T73" fmla="*/ 94481 h 1733"/>
              <a:gd name="T74" fmla="*/ 449379 w 7397"/>
              <a:gd name="T75" fmla="*/ 92206 h 1733"/>
              <a:gd name="T76" fmla="*/ 483080 w 7397"/>
              <a:gd name="T77" fmla="*/ 105153 h 1733"/>
              <a:gd name="T78" fmla="*/ 510879 w 7397"/>
              <a:gd name="T79" fmla="*/ 140671 h 1733"/>
              <a:gd name="T80" fmla="*/ 524516 w 7397"/>
              <a:gd name="T81" fmla="*/ 160617 h 1733"/>
              <a:gd name="T82" fmla="*/ 618929 w 7397"/>
              <a:gd name="T83" fmla="*/ 214156 h 1733"/>
              <a:gd name="T84" fmla="*/ 623781 w 7397"/>
              <a:gd name="T85" fmla="*/ 214156 h 1733"/>
              <a:gd name="T86" fmla="*/ 688821 w 7397"/>
              <a:gd name="T87" fmla="*/ 174439 h 1733"/>
              <a:gd name="T88" fmla="*/ 715703 w 7397"/>
              <a:gd name="T89" fmla="*/ 105503 h 1733"/>
              <a:gd name="T90" fmla="*/ 753730 w 7397"/>
              <a:gd name="T91" fmla="*/ 32893 h 1733"/>
              <a:gd name="T92" fmla="*/ 768548 w 7397"/>
              <a:gd name="T93" fmla="*/ 29219 h 1733"/>
              <a:gd name="T94" fmla="*/ 822179 w 7397"/>
              <a:gd name="T95" fmla="*/ 59838 h 1733"/>
              <a:gd name="T96" fmla="*/ 832801 w 7397"/>
              <a:gd name="T97" fmla="*/ 70861 h 1733"/>
              <a:gd name="T98" fmla="*/ 900726 w 7397"/>
              <a:gd name="T99" fmla="*/ 119501 h 1733"/>
              <a:gd name="T100" fmla="*/ 908200 w 7397"/>
              <a:gd name="T101" fmla="*/ 120200 h 1733"/>
              <a:gd name="T102" fmla="*/ 956849 w 7397"/>
              <a:gd name="T103" fmla="*/ 89582 h 1733"/>
              <a:gd name="T104" fmla="*/ 964979 w 7397"/>
              <a:gd name="T105" fmla="*/ 34993 h 1733"/>
              <a:gd name="T106" fmla="*/ 954620 w 7397"/>
              <a:gd name="T107" fmla="*/ 25195 h 1733"/>
              <a:gd name="T108" fmla="*/ 950948 w 7397"/>
              <a:gd name="T109" fmla="*/ 26070 h 1733"/>
              <a:gd name="T110" fmla="*/ 944261 w 7397"/>
              <a:gd name="T111" fmla="*/ 44791 h 1733"/>
              <a:gd name="T112" fmla="*/ 939671 w 7397"/>
              <a:gd name="T113" fmla="*/ 71035 h 1733"/>
              <a:gd name="T114" fmla="*/ 908331 w 7397"/>
              <a:gd name="T115" fmla="*/ 90806 h 1733"/>
              <a:gd name="T116" fmla="*/ 903873 w 7397"/>
              <a:gd name="T117" fmla="*/ 90282 h 1733"/>
              <a:gd name="T118" fmla="*/ 846438 w 7397"/>
              <a:gd name="T119" fmla="*/ 47940 h 1733"/>
              <a:gd name="T120" fmla="*/ 835555 w 7397"/>
              <a:gd name="T121" fmla="*/ 36568 h 1733"/>
              <a:gd name="T122" fmla="*/ 76841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4" name="Google Shape;313;p13"/>
          <p:cNvGrpSpPr>
            <a:grpSpLocks/>
          </p:cNvGrpSpPr>
          <p:nvPr/>
        </p:nvGrpSpPr>
        <p:grpSpPr bwMode="auto">
          <a:xfrm rot="-8100136">
            <a:off x="11360151" y="663576"/>
            <a:ext cx="395816" cy="358775"/>
            <a:chOff x="1640475" y="1197075"/>
            <a:chExt cx="55475" cy="50250"/>
          </a:xfrm>
        </p:grpSpPr>
        <p:sp>
          <p:nvSpPr>
            <p:cNvPr id="35" name="Google Shape;314;p1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15;p1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16;p1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Google Shape;317;p13"/>
          <p:cNvSpPr>
            <a:spLocks/>
          </p:cNvSpPr>
          <p:nvPr/>
        </p:nvSpPr>
        <p:spPr bwMode="auto">
          <a:xfrm rot="18899798">
            <a:off x="-102658" y="5319714"/>
            <a:ext cx="1409700" cy="1098549"/>
          </a:xfrm>
          <a:custGeom>
            <a:avLst/>
            <a:gdLst>
              <a:gd name="T0" fmla="*/ 1286759 w 17601"/>
              <a:gd name="T1" fmla="*/ 4831 h 16033"/>
              <a:gd name="T2" fmla="*/ 1296290 w 17601"/>
              <a:gd name="T3" fmla="*/ 7143 h 16033"/>
              <a:gd name="T4" fmla="*/ 1290042 w 17601"/>
              <a:gd name="T5" fmla="*/ 0 h 16033"/>
              <a:gd name="T6" fmla="*/ 1328487 w 17601"/>
              <a:gd name="T7" fmla="*/ 37771 h 16033"/>
              <a:gd name="T8" fmla="*/ 1365009 w 17601"/>
              <a:gd name="T9" fmla="*/ 73280 h 16033"/>
              <a:gd name="T10" fmla="*/ 1332091 w 17601"/>
              <a:gd name="T11" fmla="*/ 33351 h 16033"/>
              <a:gd name="T12" fmla="*/ 1381428 w 17601"/>
              <a:gd name="T13" fmla="*/ 108687 h 16033"/>
              <a:gd name="T14" fmla="*/ 1400489 w 17601"/>
              <a:gd name="T15" fmla="*/ 149489 h 16033"/>
              <a:gd name="T16" fmla="*/ 1385752 w 17601"/>
              <a:gd name="T17" fmla="*/ 104987 h 16033"/>
              <a:gd name="T18" fmla="*/ 1400730 w 17601"/>
              <a:gd name="T19" fmla="*/ 190189 h 16033"/>
              <a:gd name="T20" fmla="*/ 1401451 w 17601"/>
              <a:gd name="T21" fmla="*/ 228987 h 16033"/>
              <a:gd name="T22" fmla="*/ 1409620 w 17601"/>
              <a:gd name="T23" fmla="*/ 186335 h 16033"/>
              <a:gd name="T24" fmla="*/ 1388396 w 17601"/>
              <a:gd name="T25" fmla="*/ 262236 h 16033"/>
              <a:gd name="T26" fmla="*/ 1361805 w 17601"/>
              <a:gd name="T27" fmla="*/ 300983 h 16033"/>
              <a:gd name="T28" fmla="*/ 1369734 w 17601"/>
              <a:gd name="T29" fmla="*/ 303501 h 16033"/>
              <a:gd name="T30" fmla="*/ 1389597 w 17601"/>
              <a:gd name="T31" fmla="*/ 262390 h 16033"/>
              <a:gd name="T32" fmla="*/ 1330649 w 17601"/>
              <a:gd name="T33" fmla="*/ 334950 h 16033"/>
              <a:gd name="T34" fmla="*/ 1295168 w 17601"/>
              <a:gd name="T35" fmla="*/ 370408 h 16033"/>
              <a:gd name="T36" fmla="*/ 1336816 w 17601"/>
              <a:gd name="T37" fmla="*/ 334231 h 16033"/>
              <a:gd name="T38" fmla="*/ 1246713 w 17601"/>
              <a:gd name="T39" fmla="*/ 392300 h 16033"/>
              <a:gd name="T40" fmla="*/ 1198337 w 17601"/>
              <a:gd name="T41" fmla="*/ 420050 h 16033"/>
              <a:gd name="T42" fmla="*/ 1252960 w 17601"/>
              <a:gd name="T43" fmla="*/ 392762 h 16033"/>
              <a:gd name="T44" fmla="*/ 1141071 w 17601"/>
              <a:gd name="T45" fmla="*/ 432280 h 16033"/>
              <a:gd name="T46" fmla="*/ 1083645 w 17601"/>
              <a:gd name="T47" fmla="*/ 450112 h 16033"/>
              <a:gd name="T48" fmla="*/ 1146838 w 17601"/>
              <a:gd name="T49" fmla="*/ 433822 h 16033"/>
              <a:gd name="T50" fmla="*/ 1022055 w 17601"/>
              <a:gd name="T51" fmla="*/ 450934 h 16033"/>
              <a:gd name="T52" fmla="*/ 955818 w 17601"/>
              <a:gd name="T53" fmla="*/ 455199 h 16033"/>
              <a:gd name="T54" fmla="*/ 1020293 w 17601"/>
              <a:gd name="T55" fmla="*/ 456741 h 16033"/>
              <a:gd name="T56" fmla="*/ 1022615 w 17601"/>
              <a:gd name="T57" fmla="*/ 450934 h 16033"/>
              <a:gd name="T58" fmla="*/ 835680 w 17601"/>
              <a:gd name="T59" fmla="*/ 459979 h 16033"/>
              <a:gd name="T60" fmla="*/ 838083 w 17601"/>
              <a:gd name="T61" fmla="*/ 465477 h 16033"/>
              <a:gd name="T62" fmla="*/ 898312 w 17601"/>
              <a:gd name="T63" fmla="*/ 453504 h 16033"/>
              <a:gd name="T64" fmla="*/ 735565 w 17601"/>
              <a:gd name="T65" fmla="*/ 507564 h 16033"/>
              <a:gd name="T66" fmla="*/ 743014 w 17601"/>
              <a:gd name="T67" fmla="*/ 510596 h 16033"/>
              <a:gd name="T68" fmla="*/ 781298 w 17601"/>
              <a:gd name="T69" fmla="*/ 477194 h 16033"/>
              <a:gd name="T70" fmla="*/ 690874 w 17601"/>
              <a:gd name="T71" fmla="*/ 582592 h 16033"/>
              <a:gd name="T72" fmla="*/ 699524 w 17601"/>
              <a:gd name="T73" fmla="*/ 583928 h 16033"/>
              <a:gd name="T74" fmla="*/ 712499 w 17601"/>
              <a:gd name="T75" fmla="*/ 542097 h 16033"/>
              <a:gd name="T76" fmla="*/ 661560 w 17601"/>
              <a:gd name="T77" fmla="*/ 659931 h 16033"/>
              <a:gd name="T78" fmla="*/ 670130 w 17601"/>
              <a:gd name="T79" fmla="*/ 661627 h 16033"/>
              <a:gd name="T80" fmla="*/ 681423 w 17601"/>
              <a:gd name="T81" fmla="*/ 619283 h 16033"/>
              <a:gd name="T82" fmla="*/ 881 w 17601"/>
              <a:gd name="T83" fmla="*/ 674783 h 16033"/>
              <a:gd name="T84" fmla="*/ 33799 w 17601"/>
              <a:gd name="T85" fmla="*/ 712245 h 16033"/>
              <a:gd name="T86" fmla="*/ 4966 w 17601"/>
              <a:gd name="T87" fmla="*/ 670928 h 16033"/>
              <a:gd name="T88" fmla="*/ 606297 w 17601"/>
              <a:gd name="T89" fmla="*/ 729768 h 16033"/>
              <a:gd name="T90" fmla="*/ 613345 w 17601"/>
              <a:gd name="T91" fmla="*/ 733211 h 16033"/>
              <a:gd name="T92" fmla="*/ 643059 w 17601"/>
              <a:gd name="T93" fmla="*/ 694978 h 16033"/>
              <a:gd name="T94" fmla="*/ 64634 w 17601"/>
              <a:gd name="T95" fmla="*/ 743951 h 16033"/>
              <a:gd name="T96" fmla="*/ 116214 w 17601"/>
              <a:gd name="T97" fmla="*/ 771444 h 16033"/>
              <a:gd name="T98" fmla="*/ 67998 w 17601"/>
              <a:gd name="T99" fmla="*/ 739172 h 16033"/>
              <a:gd name="T100" fmla="*/ 516033 w 17601"/>
              <a:gd name="T101" fmla="*/ 782596 h 16033"/>
              <a:gd name="T102" fmla="*/ 520758 w 17601"/>
              <a:gd name="T103" fmla="*/ 787426 h 16033"/>
              <a:gd name="T104" fmla="*/ 567692 w 17601"/>
              <a:gd name="T105" fmla="*/ 757929 h 16033"/>
              <a:gd name="T106" fmla="*/ 162026 w 17601"/>
              <a:gd name="T107" fmla="*/ 794569 h 16033"/>
              <a:gd name="T108" fmla="*/ 224898 w 17601"/>
              <a:gd name="T109" fmla="*/ 809472 h 16033"/>
              <a:gd name="T110" fmla="*/ 164109 w 17601"/>
              <a:gd name="T111" fmla="*/ 789173 h 16033"/>
              <a:gd name="T112" fmla="*/ 403344 w 17601"/>
              <a:gd name="T113" fmla="*/ 812915 h 16033"/>
              <a:gd name="T114" fmla="*/ 405346 w 17601"/>
              <a:gd name="T115" fmla="*/ 818516 h 16033"/>
              <a:gd name="T116" fmla="*/ 463413 w 17601"/>
              <a:gd name="T117" fmla="*/ 800684 h 16033"/>
              <a:gd name="T118" fmla="*/ 280162 w 17601"/>
              <a:gd name="T119" fmla="*/ 821188 h 16033"/>
              <a:gd name="T120" fmla="*/ 342874 w 17601"/>
              <a:gd name="T121" fmla="*/ 823758 h 16033"/>
              <a:gd name="T122" fmla="*/ 342634 w 17601"/>
              <a:gd name="T123" fmla="*/ 818054 h 16033"/>
              <a:gd name="T124" fmla="*/ 281524 w 17601"/>
              <a:gd name="T125" fmla="*/ 815587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4636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9;p14"/>
          <p:cNvSpPr>
            <a:spLocks/>
          </p:cNvSpPr>
          <p:nvPr/>
        </p:nvSpPr>
        <p:spPr bwMode="auto">
          <a:xfrm>
            <a:off x="6938433" y="4405314"/>
            <a:ext cx="5607051" cy="3055937"/>
          </a:xfrm>
          <a:custGeom>
            <a:avLst/>
            <a:gdLst>
              <a:gd name="T0" fmla="*/ 3423996 w 26175"/>
              <a:gd name="T1" fmla="*/ 0 h 14261"/>
              <a:gd name="T2" fmla="*/ 3263496 w 26175"/>
              <a:gd name="T3" fmla="*/ 21214 h 14261"/>
              <a:gd name="T4" fmla="*/ 2844012 w 26175"/>
              <a:gd name="T5" fmla="*/ 318001 h 14261"/>
              <a:gd name="T6" fmla="*/ 2729622 w 26175"/>
              <a:gd name="T7" fmla="*/ 613716 h 14261"/>
              <a:gd name="T8" fmla="*/ 2541809 w 26175"/>
              <a:gd name="T9" fmla="*/ 785145 h 14261"/>
              <a:gd name="T10" fmla="*/ 2266437 w 26175"/>
              <a:gd name="T11" fmla="*/ 826717 h 14261"/>
              <a:gd name="T12" fmla="*/ 2173254 w 26175"/>
              <a:gd name="T13" fmla="*/ 826288 h 14261"/>
              <a:gd name="T14" fmla="*/ 2050992 w 26175"/>
              <a:gd name="T15" fmla="*/ 831431 h 14261"/>
              <a:gd name="T16" fmla="*/ 1806788 w 26175"/>
              <a:gd name="T17" fmla="*/ 918217 h 14261"/>
              <a:gd name="T18" fmla="*/ 1623795 w 26175"/>
              <a:gd name="T19" fmla="*/ 1153075 h 14261"/>
              <a:gd name="T20" fmla="*/ 1287212 w 26175"/>
              <a:gd name="T21" fmla="*/ 1651719 h 14261"/>
              <a:gd name="T22" fmla="*/ 1049113 w 26175"/>
              <a:gd name="T23" fmla="*/ 1763791 h 14261"/>
              <a:gd name="T24" fmla="*/ 995131 w 26175"/>
              <a:gd name="T25" fmla="*/ 1766362 h 14261"/>
              <a:gd name="T26" fmla="*/ 749642 w 26175"/>
              <a:gd name="T27" fmla="*/ 1740433 h 14261"/>
              <a:gd name="T28" fmla="*/ 482142 w 26175"/>
              <a:gd name="T29" fmla="*/ 1725433 h 14261"/>
              <a:gd name="T30" fmla="*/ 440852 w 26175"/>
              <a:gd name="T31" fmla="*/ 1725862 h 14261"/>
              <a:gd name="T32" fmla="*/ 310235 w 26175"/>
              <a:gd name="T33" fmla="*/ 1746005 h 14261"/>
              <a:gd name="T34" fmla="*/ 232636 w 26175"/>
              <a:gd name="T35" fmla="*/ 1855719 h 14261"/>
              <a:gd name="T36" fmla="*/ 99288 w 26175"/>
              <a:gd name="T37" fmla="*/ 2233935 h 14261"/>
              <a:gd name="T38" fmla="*/ 34542 w 26175"/>
              <a:gd name="T39" fmla="*/ 2418007 h 14261"/>
              <a:gd name="T40" fmla="*/ 1446 w 26175"/>
              <a:gd name="T41" fmla="*/ 2590079 h 14261"/>
              <a:gd name="T42" fmla="*/ 144273 w 26175"/>
              <a:gd name="T43" fmla="*/ 2837579 h 14261"/>
              <a:gd name="T44" fmla="*/ 382211 w 26175"/>
              <a:gd name="T45" fmla="*/ 2950508 h 14261"/>
              <a:gd name="T46" fmla="*/ 907732 w 26175"/>
              <a:gd name="T47" fmla="*/ 2995723 h 14261"/>
              <a:gd name="T48" fmla="*/ 1528524 w 26175"/>
              <a:gd name="T49" fmla="*/ 3055508 h 14261"/>
              <a:gd name="T50" fmla="*/ 1554711 w 26175"/>
              <a:gd name="T51" fmla="*/ 3055937 h 14261"/>
              <a:gd name="T52" fmla="*/ 2121843 w 26175"/>
              <a:gd name="T53" fmla="*/ 2956508 h 14261"/>
              <a:gd name="T54" fmla="*/ 2416494 w 26175"/>
              <a:gd name="T55" fmla="*/ 2876579 h 14261"/>
              <a:gd name="T56" fmla="*/ 2724159 w 26175"/>
              <a:gd name="T57" fmla="*/ 2829865 h 14261"/>
              <a:gd name="T58" fmla="*/ 3337561 w 26175"/>
              <a:gd name="T59" fmla="*/ 2772436 h 14261"/>
              <a:gd name="T60" fmla="*/ 3600723 w 26175"/>
              <a:gd name="T61" fmla="*/ 2722936 h 14261"/>
              <a:gd name="T62" fmla="*/ 3728608 w 26175"/>
              <a:gd name="T63" fmla="*/ 2711150 h 14261"/>
              <a:gd name="T64" fmla="*/ 3844284 w 26175"/>
              <a:gd name="T65" fmla="*/ 2726579 h 14261"/>
              <a:gd name="T66" fmla="*/ 3950802 w 26175"/>
              <a:gd name="T67" fmla="*/ 2783365 h 14261"/>
              <a:gd name="T68" fmla="*/ 4002856 w 26175"/>
              <a:gd name="T69" fmla="*/ 2822151 h 14261"/>
              <a:gd name="T70" fmla="*/ 4004141 w 26175"/>
              <a:gd name="T71" fmla="*/ 2822151 h 14261"/>
              <a:gd name="T72" fmla="*/ 4055231 w 26175"/>
              <a:gd name="T73" fmla="*/ 2808865 h 14261"/>
              <a:gd name="T74" fmla="*/ 4189222 w 26175"/>
              <a:gd name="T75" fmla="*/ 2566507 h 14261"/>
              <a:gd name="T76" fmla="*/ 4197576 w 26175"/>
              <a:gd name="T77" fmla="*/ 2378364 h 14261"/>
              <a:gd name="T78" fmla="*/ 4196934 w 26175"/>
              <a:gd name="T79" fmla="*/ 2171792 h 14261"/>
              <a:gd name="T80" fmla="*/ 4195809 w 26175"/>
              <a:gd name="T81" fmla="*/ 1752648 h 14261"/>
              <a:gd name="T82" fmla="*/ 4193560 w 26175"/>
              <a:gd name="T83" fmla="*/ 955503 h 14261"/>
              <a:gd name="T84" fmla="*/ 4193560 w 26175"/>
              <a:gd name="T85" fmla="*/ 955503 h 14261"/>
              <a:gd name="T86" fmla="*/ 4194684 w 26175"/>
              <a:gd name="T87" fmla="*/ 956145 h 14261"/>
              <a:gd name="T88" fmla="*/ 4076760 w 26175"/>
              <a:gd name="T89" fmla="*/ 702859 h 14261"/>
              <a:gd name="T90" fmla="*/ 3765560 w 26175"/>
              <a:gd name="T91" fmla="*/ 172072 h 14261"/>
              <a:gd name="T92" fmla="*/ 3549793 w 26175"/>
              <a:gd name="T93" fmla="*/ 18643 h 14261"/>
              <a:gd name="T94" fmla="*/ 3423996 w 26175"/>
              <a:gd name="T95" fmla="*/ 0 h 142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320;p14"/>
          <p:cNvSpPr>
            <a:spLocks/>
          </p:cNvSpPr>
          <p:nvPr/>
        </p:nvSpPr>
        <p:spPr bwMode="auto">
          <a:xfrm>
            <a:off x="-601133" y="4572000"/>
            <a:ext cx="2785533" cy="2794000"/>
          </a:xfrm>
          <a:custGeom>
            <a:avLst/>
            <a:gdLst>
              <a:gd name="T0" fmla="*/ 308754 w 13005"/>
              <a:gd name="T1" fmla="*/ 214 h 13045"/>
              <a:gd name="T2" fmla="*/ 273573 w 13005"/>
              <a:gd name="T3" fmla="*/ 2356 h 13045"/>
              <a:gd name="T4" fmla="*/ 80803 w 13005"/>
              <a:gd name="T5" fmla="*/ 118014 h 13045"/>
              <a:gd name="T6" fmla="*/ 3213 w 13005"/>
              <a:gd name="T7" fmla="*/ 407588 h 13045"/>
              <a:gd name="T8" fmla="*/ 10602 w 13005"/>
              <a:gd name="T9" fmla="*/ 782620 h 13045"/>
              <a:gd name="T10" fmla="*/ 20402 w 13005"/>
              <a:gd name="T11" fmla="*/ 1179927 h 13045"/>
              <a:gd name="T12" fmla="*/ 60080 w 13005"/>
              <a:gd name="T13" fmla="*/ 2768941 h 13045"/>
              <a:gd name="T14" fmla="*/ 79036 w 13005"/>
              <a:gd name="T15" fmla="*/ 2793786 h 13045"/>
              <a:gd name="T16" fmla="*/ 83534 w 13005"/>
              <a:gd name="T17" fmla="*/ 2793143 h 13045"/>
              <a:gd name="T18" fmla="*/ 529958 w 13005"/>
              <a:gd name="T19" fmla="*/ 2690979 h 13045"/>
              <a:gd name="T20" fmla="*/ 982487 w 13005"/>
              <a:gd name="T21" fmla="*/ 2657138 h 13045"/>
              <a:gd name="T22" fmla="*/ 1328670 w 13005"/>
              <a:gd name="T23" fmla="*/ 2676414 h 13045"/>
              <a:gd name="T24" fmla="*/ 1556140 w 13005"/>
              <a:gd name="T25" fmla="*/ 2693763 h 13045"/>
              <a:gd name="T26" fmla="*/ 1919191 w 13005"/>
              <a:gd name="T27" fmla="*/ 2565254 h 13045"/>
              <a:gd name="T28" fmla="*/ 1919191 w 13005"/>
              <a:gd name="T29" fmla="*/ 2565254 h 13045"/>
              <a:gd name="T30" fmla="*/ 1920476 w 13005"/>
              <a:gd name="T31" fmla="*/ 2568681 h 13045"/>
              <a:gd name="T32" fmla="*/ 2007383 w 13005"/>
              <a:gd name="T33" fmla="*/ 2420253 h 13045"/>
              <a:gd name="T34" fmla="*/ 2036459 w 13005"/>
              <a:gd name="T35" fmla="*/ 1755219 h 13045"/>
              <a:gd name="T36" fmla="*/ 1767063 w 13005"/>
              <a:gd name="T37" fmla="*/ 1325356 h 13045"/>
              <a:gd name="T38" fmla="*/ 1299916 w 13005"/>
              <a:gd name="T39" fmla="*/ 1195348 h 13045"/>
              <a:gd name="T40" fmla="*/ 1014615 w 13005"/>
              <a:gd name="T41" fmla="*/ 749422 h 13045"/>
              <a:gd name="T42" fmla="*/ 721604 w 13005"/>
              <a:gd name="T43" fmla="*/ 248237 h 13045"/>
              <a:gd name="T44" fmla="*/ 308754 w 13005"/>
              <a:gd name="T45" fmla="*/ 214 h 130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321;p14"/>
          <p:cNvSpPr>
            <a:spLocks/>
          </p:cNvSpPr>
          <p:nvPr/>
        </p:nvSpPr>
        <p:spPr bwMode="auto">
          <a:xfrm>
            <a:off x="-423333" y="-319088"/>
            <a:ext cx="5221817" cy="1846263"/>
          </a:xfrm>
          <a:custGeom>
            <a:avLst/>
            <a:gdLst>
              <a:gd name="T0" fmla="*/ 280842 w 24376"/>
              <a:gd name="T1" fmla="*/ 0 h 8613"/>
              <a:gd name="T2" fmla="*/ 261723 w 24376"/>
              <a:gd name="T3" fmla="*/ 1501 h 8613"/>
              <a:gd name="T4" fmla="*/ 190709 w 24376"/>
              <a:gd name="T5" fmla="*/ 74382 h 8613"/>
              <a:gd name="T6" fmla="*/ 131584 w 24376"/>
              <a:gd name="T7" fmla="*/ 353690 h 8613"/>
              <a:gd name="T8" fmla="*/ 79690 w 24376"/>
              <a:gd name="T9" fmla="*/ 639429 h 8613"/>
              <a:gd name="T10" fmla="*/ 105878 w 24376"/>
              <a:gd name="T11" fmla="*/ 1772953 h 8613"/>
              <a:gd name="T12" fmla="*/ 126925 w 24376"/>
              <a:gd name="T13" fmla="*/ 1789029 h 8613"/>
              <a:gd name="T14" fmla="*/ 146205 w 24376"/>
              <a:gd name="T15" fmla="*/ 1778312 h 8613"/>
              <a:gd name="T16" fmla="*/ 222521 w 24376"/>
              <a:gd name="T17" fmla="*/ 1681208 h 8613"/>
              <a:gd name="T18" fmla="*/ 657922 w 24376"/>
              <a:gd name="T19" fmla="*/ 1468136 h 8613"/>
              <a:gd name="T20" fmla="*/ 763800 w 24376"/>
              <a:gd name="T21" fmla="*/ 1461491 h 8613"/>
              <a:gd name="T22" fmla="*/ 1218802 w 24376"/>
              <a:gd name="T23" fmla="*/ 1570813 h 8613"/>
              <a:gd name="T24" fmla="*/ 1730359 w 24376"/>
              <a:gd name="T25" fmla="*/ 1822469 h 8613"/>
              <a:gd name="T26" fmla="*/ 1896486 w 24376"/>
              <a:gd name="T27" fmla="*/ 1846049 h 8613"/>
              <a:gd name="T28" fmla="*/ 2184558 w 24376"/>
              <a:gd name="T29" fmla="*/ 1747873 h 8613"/>
              <a:gd name="T30" fmla="*/ 2389566 w 24376"/>
              <a:gd name="T31" fmla="*/ 1449273 h 8613"/>
              <a:gd name="T32" fmla="*/ 2554569 w 24376"/>
              <a:gd name="T33" fmla="*/ 1099441 h 8613"/>
              <a:gd name="T34" fmla="*/ 2850674 w 24376"/>
              <a:gd name="T35" fmla="*/ 860646 h 8613"/>
              <a:gd name="T36" fmla="*/ 3033189 w 24376"/>
              <a:gd name="T37" fmla="*/ 841140 h 8613"/>
              <a:gd name="T38" fmla="*/ 3299732 w 24376"/>
              <a:gd name="T39" fmla="*/ 850357 h 8613"/>
              <a:gd name="T40" fmla="*/ 3365444 w 24376"/>
              <a:gd name="T41" fmla="*/ 848428 h 8613"/>
              <a:gd name="T42" fmla="*/ 3599372 w 24376"/>
              <a:gd name="T43" fmla="*/ 788622 h 8613"/>
              <a:gd name="T44" fmla="*/ 3764856 w 24376"/>
              <a:gd name="T45" fmla="*/ 643716 h 8613"/>
              <a:gd name="T46" fmla="*/ 3866557 w 24376"/>
              <a:gd name="T47" fmla="*/ 248012 h 8613"/>
              <a:gd name="T48" fmla="*/ 3866557 w 24376"/>
              <a:gd name="T49" fmla="*/ 248012 h 8613"/>
              <a:gd name="T50" fmla="*/ 3867360 w 24376"/>
              <a:gd name="T51" fmla="*/ 248226 h 8613"/>
              <a:gd name="T52" fmla="*/ 3878767 w 24376"/>
              <a:gd name="T53" fmla="*/ 243939 h 8613"/>
              <a:gd name="T54" fmla="*/ 3915720 w 24376"/>
              <a:gd name="T55" fmla="*/ 169771 h 8613"/>
              <a:gd name="T56" fmla="*/ 3783654 w 24376"/>
              <a:gd name="T57" fmla="*/ 46516 h 8613"/>
              <a:gd name="T58" fmla="*/ 3766302 w 24376"/>
              <a:gd name="T59" fmla="*/ 46087 h 8613"/>
              <a:gd name="T60" fmla="*/ 3655122 w 24376"/>
              <a:gd name="T61" fmla="*/ 60020 h 8613"/>
              <a:gd name="T62" fmla="*/ 3507632 w 24376"/>
              <a:gd name="T63" fmla="*/ 82099 h 8613"/>
              <a:gd name="T64" fmla="*/ 2925222 w 24376"/>
              <a:gd name="T65" fmla="*/ 138904 h 8613"/>
              <a:gd name="T66" fmla="*/ 1756387 w 24376"/>
              <a:gd name="T67" fmla="*/ 169128 h 8613"/>
              <a:gd name="T68" fmla="*/ 1580619 w 24376"/>
              <a:gd name="T69" fmla="*/ 169986 h 8613"/>
              <a:gd name="T70" fmla="*/ 640249 w 24376"/>
              <a:gd name="T71" fmla="*/ 93889 h 8613"/>
              <a:gd name="T72" fmla="*/ 372421 w 24376"/>
              <a:gd name="T73" fmla="*/ 21436 h 8613"/>
              <a:gd name="T74" fmla="*/ 280842 w 24376"/>
              <a:gd name="T75" fmla="*/ 0 h 86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322;p14"/>
          <p:cNvSpPr>
            <a:spLocks/>
          </p:cNvSpPr>
          <p:nvPr/>
        </p:nvSpPr>
        <p:spPr bwMode="auto">
          <a:xfrm>
            <a:off x="7772401" y="-1108075"/>
            <a:ext cx="5795433" cy="4073525"/>
          </a:xfrm>
          <a:custGeom>
            <a:avLst/>
            <a:gdLst>
              <a:gd name="T0" fmla="*/ 853659 w 27042"/>
              <a:gd name="T1" fmla="*/ 0 h 19016"/>
              <a:gd name="T2" fmla="*/ 837586 w 27042"/>
              <a:gd name="T3" fmla="*/ 56125 h 19016"/>
              <a:gd name="T4" fmla="*/ 944474 w 27042"/>
              <a:gd name="T5" fmla="*/ 140740 h 19016"/>
              <a:gd name="T6" fmla="*/ 114604 w 27042"/>
              <a:gd name="T7" fmla="*/ 1092714 h 19016"/>
              <a:gd name="T8" fmla="*/ 548264 w 27042"/>
              <a:gd name="T9" fmla="*/ 2325525 h 19016"/>
              <a:gd name="T10" fmla="*/ 708195 w 27042"/>
              <a:gd name="T11" fmla="*/ 2368797 h 19016"/>
              <a:gd name="T12" fmla="*/ 840479 w 27042"/>
              <a:gd name="T13" fmla="*/ 2328738 h 19016"/>
              <a:gd name="T14" fmla="*/ 1023395 w 27042"/>
              <a:gd name="T15" fmla="*/ 2068038 h 19016"/>
              <a:gd name="T16" fmla="*/ 1166609 w 27042"/>
              <a:gd name="T17" fmla="*/ 1743287 h 19016"/>
              <a:gd name="T18" fmla="*/ 1377010 w 27042"/>
              <a:gd name="T19" fmla="*/ 1551564 h 19016"/>
              <a:gd name="T20" fmla="*/ 1512027 w 27042"/>
              <a:gd name="T21" fmla="*/ 1522431 h 19016"/>
              <a:gd name="T22" fmla="*/ 1630327 w 27042"/>
              <a:gd name="T23" fmla="*/ 1548137 h 19016"/>
              <a:gd name="T24" fmla="*/ 1809707 w 27042"/>
              <a:gd name="T25" fmla="*/ 1788058 h 19016"/>
              <a:gd name="T26" fmla="*/ 1888949 w 27042"/>
              <a:gd name="T27" fmla="*/ 2180930 h 19016"/>
              <a:gd name="T28" fmla="*/ 2086812 w 27042"/>
              <a:gd name="T29" fmla="*/ 2485544 h 19016"/>
              <a:gd name="T30" fmla="*/ 2150624 w 27042"/>
              <a:gd name="T31" fmla="*/ 2498826 h 19016"/>
              <a:gd name="T32" fmla="*/ 2327592 w 27042"/>
              <a:gd name="T33" fmla="*/ 2424707 h 19016"/>
              <a:gd name="T34" fmla="*/ 2501507 w 27042"/>
              <a:gd name="T35" fmla="*/ 2340520 h 19016"/>
              <a:gd name="T36" fmla="*/ 2555996 w 27042"/>
              <a:gd name="T37" fmla="*/ 2354659 h 19016"/>
              <a:gd name="T38" fmla="*/ 2714158 w 27042"/>
              <a:gd name="T39" fmla="*/ 2693976 h 19016"/>
              <a:gd name="T40" fmla="*/ 2804330 w 27042"/>
              <a:gd name="T41" fmla="*/ 3123907 h 19016"/>
              <a:gd name="T42" fmla="*/ 3136246 w 27042"/>
              <a:gd name="T43" fmla="*/ 3862737 h 19016"/>
              <a:gd name="T44" fmla="*/ 3539368 w 27042"/>
              <a:gd name="T45" fmla="*/ 4073311 h 19016"/>
              <a:gd name="T46" fmla="*/ 3689493 w 27042"/>
              <a:gd name="T47" fmla="*/ 4043321 h 19016"/>
              <a:gd name="T48" fmla="*/ 4072041 w 27042"/>
              <a:gd name="T49" fmla="*/ 3595396 h 19016"/>
              <a:gd name="T50" fmla="*/ 4273441 w 27042"/>
              <a:gd name="T51" fmla="*/ 2901123 h 19016"/>
              <a:gd name="T52" fmla="*/ 4317161 w 27042"/>
              <a:gd name="T53" fmla="*/ 2141728 h 19016"/>
              <a:gd name="T54" fmla="*/ 4024303 w 27042"/>
              <a:gd name="T55" fmla="*/ 1486657 h 19016"/>
              <a:gd name="T56" fmla="*/ 3379116 w 27042"/>
              <a:gd name="T57" fmla="*/ 1117992 h 19016"/>
              <a:gd name="T58" fmla="*/ 2642792 w 27042"/>
              <a:gd name="T59" fmla="*/ 855792 h 19016"/>
              <a:gd name="T60" fmla="*/ 1191041 w 27042"/>
              <a:gd name="T61" fmla="*/ 240350 h 19016"/>
              <a:gd name="T62" fmla="*/ 1054899 w 27042"/>
              <a:gd name="T63" fmla="*/ 148880 h 19016"/>
              <a:gd name="T64" fmla="*/ 1083670 w 27042"/>
              <a:gd name="T65" fmla="*/ 133028 h 19016"/>
              <a:gd name="T66" fmla="*/ 1074348 w 27042"/>
              <a:gd name="T67" fmla="*/ 71334 h 19016"/>
              <a:gd name="T68" fmla="*/ 1064864 w 27042"/>
              <a:gd name="T69" fmla="*/ 73904 h 19016"/>
              <a:gd name="T70" fmla="*/ 1000249 w 27042"/>
              <a:gd name="T71" fmla="*/ 109250 h 19016"/>
              <a:gd name="T72" fmla="*/ 867000 w 27042"/>
              <a:gd name="T73" fmla="*/ 5355 h 19016"/>
              <a:gd name="T74" fmla="*/ 853659 w 27042"/>
              <a:gd name="T75" fmla="*/ 0 h 190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" name="Google Shape;323;p14"/>
          <p:cNvGrpSpPr>
            <a:grpSpLocks/>
          </p:cNvGrpSpPr>
          <p:nvPr/>
        </p:nvGrpSpPr>
        <p:grpSpPr bwMode="auto">
          <a:xfrm>
            <a:off x="1490134" y="1320801"/>
            <a:ext cx="9211733" cy="4289425"/>
            <a:chOff x="3689050" y="919857"/>
            <a:chExt cx="1419425" cy="685950"/>
          </a:xfrm>
        </p:grpSpPr>
        <p:sp>
          <p:nvSpPr>
            <p:cNvPr id="9" name="Google Shape;324;p14"/>
            <p:cNvSpPr>
              <a:spLocks/>
            </p:cNvSpPr>
            <p:nvPr/>
          </p:nvSpPr>
          <p:spPr bwMode="auto">
            <a:xfrm>
              <a:off x="3945175" y="932332"/>
              <a:ext cx="912600" cy="143950"/>
            </a:xfrm>
            <a:custGeom>
              <a:avLst/>
              <a:gdLst>
                <a:gd name="T0" fmla="*/ 453600 w 36504"/>
                <a:gd name="T1" fmla="*/ 25 h 5758"/>
                <a:gd name="T2" fmla="*/ 330950 w 36504"/>
                <a:gd name="T3" fmla="*/ 66175 h 5758"/>
                <a:gd name="T4" fmla="*/ 284475 w 36504"/>
                <a:gd name="T5" fmla="*/ 57975 h 5758"/>
                <a:gd name="T6" fmla="*/ 139825 w 36504"/>
                <a:gd name="T7" fmla="*/ 4775 h 5758"/>
                <a:gd name="T8" fmla="*/ 128675 w 36504"/>
                <a:gd name="T9" fmla="*/ 4450 h 5758"/>
                <a:gd name="T10" fmla="*/ 8325 w 36504"/>
                <a:gd name="T11" fmla="*/ 93950 h 5758"/>
                <a:gd name="T12" fmla="*/ 7875 w 36504"/>
                <a:gd name="T13" fmla="*/ 97075 h 5758"/>
                <a:gd name="T14" fmla="*/ 24825 w 36504"/>
                <a:gd name="T15" fmla="*/ 98450 h 5758"/>
                <a:gd name="T16" fmla="*/ 50175 w 36504"/>
                <a:gd name="T17" fmla="*/ 61800 h 5758"/>
                <a:gd name="T18" fmla="*/ 111250 w 36504"/>
                <a:gd name="T19" fmla="*/ 43175 h 5758"/>
                <a:gd name="T20" fmla="*/ 144325 w 36504"/>
                <a:gd name="T21" fmla="*/ 47025 h 5758"/>
                <a:gd name="T22" fmla="*/ 289375 w 36504"/>
                <a:gd name="T23" fmla="*/ 97425 h 5758"/>
                <a:gd name="T24" fmla="*/ 331375 w 36504"/>
                <a:gd name="T25" fmla="*/ 101850 h 5758"/>
                <a:gd name="T26" fmla="*/ 440725 w 36504"/>
                <a:gd name="T27" fmla="*/ 56275 h 5758"/>
                <a:gd name="T28" fmla="*/ 440300 w 36504"/>
                <a:gd name="T29" fmla="*/ 55975 h 5758"/>
                <a:gd name="T30" fmla="*/ 442125 w 36504"/>
                <a:gd name="T31" fmla="*/ 51725 h 5758"/>
                <a:gd name="T32" fmla="*/ 443325 w 36504"/>
                <a:gd name="T33" fmla="*/ 52150 h 5758"/>
                <a:gd name="T34" fmla="*/ 569825 w 36504"/>
                <a:gd name="T35" fmla="*/ 96300 h 5758"/>
                <a:gd name="T36" fmla="*/ 590000 w 36504"/>
                <a:gd name="T37" fmla="*/ 95350 h 5758"/>
                <a:gd name="T38" fmla="*/ 737975 w 36504"/>
                <a:gd name="T39" fmla="*/ 52200 h 5758"/>
                <a:gd name="T40" fmla="*/ 781050 w 36504"/>
                <a:gd name="T41" fmla="*/ 45250 h 5758"/>
                <a:gd name="T42" fmla="*/ 830925 w 36504"/>
                <a:gd name="T43" fmla="*/ 60650 h 5758"/>
                <a:gd name="T44" fmla="*/ 868500 w 36504"/>
                <a:gd name="T45" fmla="*/ 143950 h 5758"/>
                <a:gd name="T46" fmla="*/ 912600 w 36504"/>
                <a:gd name="T47" fmla="*/ 109700 h 5758"/>
                <a:gd name="T48" fmla="*/ 905050 w 36504"/>
                <a:gd name="T49" fmla="*/ 99950 h 5758"/>
                <a:gd name="T50" fmla="*/ 898875 w 36504"/>
                <a:gd name="T51" fmla="*/ 93950 h 5758"/>
                <a:gd name="T52" fmla="*/ 778550 w 36504"/>
                <a:gd name="T53" fmla="*/ 4450 h 5758"/>
                <a:gd name="T54" fmla="*/ 767400 w 36504"/>
                <a:gd name="T55" fmla="*/ 4775 h 5758"/>
                <a:gd name="T56" fmla="*/ 622725 w 36504"/>
                <a:gd name="T57" fmla="*/ 57975 h 5758"/>
                <a:gd name="T58" fmla="*/ 576275 w 36504"/>
                <a:gd name="T59" fmla="*/ 66175 h 5758"/>
                <a:gd name="T60" fmla="*/ 453600 w 36504"/>
                <a:gd name="T61" fmla="*/ 25 h 57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325;p14"/>
            <p:cNvSpPr>
              <a:spLocks/>
            </p:cNvSpPr>
            <p:nvPr/>
          </p:nvSpPr>
          <p:spPr bwMode="auto">
            <a:xfrm>
              <a:off x="3701525" y="974157"/>
              <a:ext cx="1029900" cy="620125"/>
            </a:xfrm>
            <a:custGeom>
              <a:avLst/>
              <a:gdLst>
                <a:gd name="T0" fmla="*/ 96175 w 41196"/>
                <a:gd name="T1" fmla="*/ 25 h 24805"/>
                <a:gd name="T2" fmla="*/ 16925 w 41196"/>
                <a:gd name="T3" fmla="*/ 83400 h 24805"/>
                <a:gd name="T4" fmla="*/ 25 w 41196"/>
                <a:gd name="T5" fmla="*/ 264475 h 24805"/>
                <a:gd name="T6" fmla="*/ 13450 w 41196"/>
                <a:gd name="T7" fmla="*/ 450000 h 24805"/>
                <a:gd name="T8" fmla="*/ 108475 w 41196"/>
                <a:gd name="T9" fmla="*/ 551550 h 24805"/>
                <a:gd name="T10" fmla="*/ 114200 w 41196"/>
                <a:gd name="T11" fmla="*/ 551675 h 24805"/>
                <a:gd name="T12" fmla="*/ 246375 w 41196"/>
                <a:gd name="T13" fmla="*/ 508175 h 24805"/>
                <a:gd name="T14" fmla="*/ 247425 w 41196"/>
                <a:gd name="T15" fmla="*/ 507950 h 24805"/>
                <a:gd name="T16" fmla="*/ 249375 w 41196"/>
                <a:gd name="T17" fmla="*/ 511825 h 24805"/>
                <a:gd name="T18" fmla="*/ 250975 w 41196"/>
                <a:gd name="T19" fmla="*/ 515275 h 24805"/>
                <a:gd name="T20" fmla="*/ 358975 w 41196"/>
                <a:gd name="T21" fmla="*/ 619900 h 24805"/>
                <a:gd name="T22" fmla="*/ 367625 w 41196"/>
                <a:gd name="T23" fmla="*/ 620125 h 24805"/>
                <a:gd name="T24" fmla="*/ 502025 w 41196"/>
                <a:gd name="T25" fmla="*/ 584675 h 24805"/>
                <a:gd name="T26" fmla="*/ 600950 w 41196"/>
                <a:gd name="T27" fmla="*/ 562450 h 24805"/>
                <a:gd name="T28" fmla="*/ 631550 w 41196"/>
                <a:gd name="T29" fmla="*/ 565625 h 24805"/>
                <a:gd name="T30" fmla="*/ 697225 w 41196"/>
                <a:gd name="T31" fmla="*/ 614525 h 24805"/>
                <a:gd name="T32" fmla="*/ 762925 w 41196"/>
                <a:gd name="T33" fmla="*/ 565625 h 24805"/>
                <a:gd name="T34" fmla="*/ 793525 w 41196"/>
                <a:gd name="T35" fmla="*/ 562450 h 24805"/>
                <a:gd name="T36" fmla="*/ 892450 w 41196"/>
                <a:gd name="T37" fmla="*/ 584675 h 24805"/>
                <a:gd name="T38" fmla="*/ 1026650 w 41196"/>
                <a:gd name="T39" fmla="*/ 620075 h 24805"/>
                <a:gd name="T40" fmla="*/ 1029900 w 41196"/>
                <a:gd name="T41" fmla="*/ 620050 h 24805"/>
                <a:gd name="T42" fmla="*/ 1029725 w 41196"/>
                <a:gd name="T43" fmla="*/ 605225 h 24805"/>
                <a:gd name="T44" fmla="*/ 1026925 w 41196"/>
                <a:gd name="T45" fmla="*/ 605275 h 24805"/>
                <a:gd name="T46" fmla="*/ 989200 w 41196"/>
                <a:gd name="T47" fmla="*/ 596675 h 24805"/>
                <a:gd name="T48" fmla="*/ 933800 w 41196"/>
                <a:gd name="T49" fmla="*/ 565675 h 24805"/>
                <a:gd name="T50" fmla="*/ 855350 w 41196"/>
                <a:gd name="T51" fmla="*/ 540575 h 24805"/>
                <a:gd name="T52" fmla="*/ 808750 w 41196"/>
                <a:gd name="T53" fmla="*/ 536725 h 24805"/>
                <a:gd name="T54" fmla="*/ 692850 w 41196"/>
                <a:gd name="T55" fmla="*/ 558225 h 24805"/>
                <a:gd name="T56" fmla="*/ 692175 w 41196"/>
                <a:gd name="T57" fmla="*/ 558375 h 24805"/>
                <a:gd name="T58" fmla="*/ 690725 w 41196"/>
                <a:gd name="T59" fmla="*/ 557625 h 24805"/>
                <a:gd name="T60" fmla="*/ 690075 w 41196"/>
                <a:gd name="T61" fmla="*/ 558350 h 24805"/>
                <a:gd name="T62" fmla="*/ 694000 w 41196"/>
                <a:gd name="T63" fmla="*/ 561750 h 24805"/>
                <a:gd name="T64" fmla="*/ 691050 w 41196"/>
                <a:gd name="T65" fmla="*/ 568425 h 24805"/>
                <a:gd name="T66" fmla="*/ 688425 w 41196"/>
                <a:gd name="T67" fmla="*/ 567350 h 24805"/>
                <a:gd name="T68" fmla="*/ 602675 w 41196"/>
                <a:gd name="T69" fmla="*/ 536200 h 24805"/>
                <a:gd name="T70" fmla="*/ 398300 w 41196"/>
                <a:gd name="T71" fmla="*/ 582225 h 24805"/>
                <a:gd name="T72" fmla="*/ 383000 w 41196"/>
                <a:gd name="T73" fmla="*/ 583150 h 24805"/>
                <a:gd name="T74" fmla="*/ 254625 w 41196"/>
                <a:gd name="T75" fmla="*/ 468350 h 24805"/>
                <a:gd name="T76" fmla="*/ 251725 w 41196"/>
                <a:gd name="T77" fmla="*/ 469150 h 24805"/>
                <a:gd name="T78" fmla="*/ 251325 w 41196"/>
                <a:gd name="T79" fmla="*/ 471250 h 24805"/>
                <a:gd name="T80" fmla="*/ 123800 w 41196"/>
                <a:gd name="T81" fmla="*/ 524525 h 24805"/>
                <a:gd name="T82" fmla="*/ 68475 w 41196"/>
                <a:gd name="T83" fmla="*/ 503000 h 24805"/>
                <a:gd name="T84" fmla="*/ 45950 w 41196"/>
                <a:gd name="T85" fmla="*/ 275850 h 24805"/>
                <a:gd name="T86" fmla="*/ 45950 w 41196"/>
                <a:gd name="T87" fmla="*/ 275850 h 24805"/>
                <a:gd name="T88" fmla="*/ 45150 w 41196"/>
                <a:gd name="T89" fmla="*/ 276000 h 24805"/>
                <a:gd name="T90" fmla="*/ 43525 w 41196"/>
                <a:gd name="T91" fmla="*/ 272275 h 24805"/>
                <a:gd name="T92" fmla="*/ 47600 w 41196"/>
                <a:gd name="T93" fmla="*/ 268300 h 24805"/>
                <a:gd name="T94" fmla="*/ 48675 w 41196"/>
                <a:gd name="T95" fmla="*/ 268450 h 24805"/>
                <a:gd name="T96" fmla="*/ 70800 w 41196"/>
                <a:gd name="T97" fmla="*/ 50275 h 24805"/>
                <a:gd name="T98" fmla="*/ 112400 w 41196"/>
                <a:gd name="T99" fmla="*/ 36075 h 24805"/>
                <a:gd name="T100" fmla="*/ 263450 w 41196"/>
                <a:gd name="T101" fmla="*/ 108850 h 24805"/>
                <a:gd name="T102" fmla="*/ 265000 w 41196"/>
                <a:gd name="T103" fmla="*/ 111575 h 24805"/>
                <a:gd name="T104" fmla="*/ 267625 w 41196"/>
                <a:gd name="T105" fmla="*/ 111225 h 24805"/>
                <a:gd name="T106" fmla="*/ 268475 w 41196"/>
                <a:gd name="T107" fmla="*/ 56625 h 24805"/>
                <a:gd name="T108" fmla="*/ 251525 w 41196"/>
                <a:gd name="T109" fmla="*/ 55225 h 24805"/>
                <a:gd name="T110" fmla="*/ 245800 w 41196"/>
                <a:gd name="T111" fmla="*/ 58125 h 24805"/>
                <a:gd name="T112" fmla="*/ 241125 w 41196"/>
                <a:gd name="T113" fmla="*/ 56625 h 24805"/>
                <a:gd name="T114" fmla="*/ 96175 w 41196"/>
                <a:gd name="T115" fmla="*/ 25 h 248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326;p14"/>
            <p:cNvSpPr>
              <a:spLocks/>
            </p:cNvSpPr>
            <p:nvPr/>
          </p:nvSpPr>
          <p:spPr bwMode="auto">
            <a:xfrm>
              <a:off x="4731250" y="974157"/>
              <a:ext cx="364750" cy="620075"/>
            </a:xfrm>
            <a:custGeom>
              <a:avLst/>
              <a:gdLst>
                <a:gd name="T0" fmla="*/ 268625 w 14590"/>
                <a:gd name="T1" fmla="*/ 25 h 24803"/>
                <a:gd name="T2" fmla="*/ 123675 w 14590"/>
                <a:gd name="T3" fmla="*/ 56625 h 24803"/>
                <a:gd name="T4" fmla="*/ 119000 w 14590"/>
                <a:gd name="T5" fmla="*/ 58125 h 24803"/>
                <a:gd name="T6" fmla="*/ 126550 w 14590"/>
                <a:gd name="T7" fmla="*/ 67875 h 24803"/>
                <a:gd name="T8" fmla="*/ 177050 w 14590"/>
                <a:gd name="T9" fmla="*/ 43925 h 24803"/>
                <a:gd name="T10" fmla="*/ 249400 w 14590"/>
                <a:gd name="T11" fmla="*/ 27650 h 24803"/>
                <a:gd name="T12" fmla="*/ 279550 w 14590"/>
                <a:gd name="T13" fmla="*/ 33950 h 24803"/>
                <a:gd name="T14" fmla="*/ 316175 w 14590"/>
                <a:gd name="T15" fmla="*/ 107000 h 24803"/>
                <a:gd name="T16" fmla="*/ 321400 w 14590"/>
                <a:gd name="T17" fmla="*/ 256125 h 24803"/>
                <a:gd name="T18" fmla="*/ 320900 w 14590"/>
                <a:gd name="T19" fmla="*/ 260900 h 24803"/>
                <a:gd name="T20" fmla="*/ 321300 w 14590"/>
                <a:gd name="T21" fmla="*/ 261475 h 24803"/>
                <a:gd name="T22" fmla="*/ 323375 w 14590"/>
                <a:gd name="T23" fmla="*/ 259925 h 24803"/>
                <a:gd name="T24" fmla="*/ 325500 w 14590"/>
                <a:gd name="T25" fmla="*/ 259225 h 24803"/>
                <a:gd name="T26" fmla="*/ 327400 w 14590"/>
                <a:gd name="T27" fmla="*/ 266850 h 24803"/>
                <a:gd name="T28" fmla="*/ 295200 w 14590"/>
                <a:gd name="T29" fmla="*/ 494625 h 24803"/>
                <a:gd name="T30" fmla="*/ 243625 w 14590"/>
                <a:gd name="T31" fmla="*/ 514400 h 24803"/>
                <a:gd name="T32" fmla="*/ 108925 w 14590"/>
                <a:gd name="T33" fmla="*/ 457325 h 24803"/>
                <a:gd name="T34" fmla="*/ 107475 w 14590"/>
                <a:gd name="T35" fmla="*/ 459125 h 24803"/>
                <a:gd name="T36" fmla="*/ 108700 w 14590"/>
                <a:gd name="T37" fmla="*/ 463050 h 24803"/>
                <a:gd name="T38" fmla="*/ 0 w 14590"/>
                <a:gd name="T39" fmla="*/ 605225 h 24803"/>
                <a:gd name="T40" fmla="*/ 175 w 14590"/>
                <a:gd name="T41" fmla="*/ 620050 h 24803"/>
                <a:gd name="T42" fmla="*/ 5775 w 14590"/>
                <a:gd name="T43" fmla="*/ 619900 h 24803"/>
                <a:gd name="T44" fmla="*/ 113775 w 14590"/>
                <a:gd name="T45" fmla="*/ 515275 h 24803"/>
                <a:gd name="T46" fmla="*/ 115375 w 14590"/>
                <a:gd name="T47" fmla="*/ 511825 h 24803"/>
                <a:gd name="T48" fmla="*/ 117325 w 14590"/>
                <a:gd name="T49" fmla="*/ 507975 h 24803"/>
                <a:gd name="T50" fmla="*/ 118400 w 14590"/>
                <a:gd name="T51" fmla="*/ 508200 h 24803"/>
                <a:gd name="T52" fmla="*/ 250550 w 14590"/>
                <a:gd name="T53" fmla="*/ 551675 h 24803"/>
                <a:gd name="T54" fmla="*/ 256300 w 14590"/>
                <a:gd name="T55" fmla="*/ 551550 h 24803"/>
                <a:gd name="T56" fmla="*/ 351325 w 14590"/>
                <a:gd name="T57" fmla="*/ 450000 h 24803"/>
                <a:gd name="T58" fmla="*/ 364750 w 14590"/>
                <a:gd name="T59" fmla="*/ 264475 h 24803"/>
                <a:gd name="T60" fmla="*/ 347850 w 14590"/>
                <a:gd name="T61" fmla="*/ 83400 h 24803"/>
                <a:gd name="T62" fmla="*/ 268625 w 14590"/>
                <a:gd name="T63" fmla="*/ 25 h 248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327;p14"/>
            <p:cNvSpPr>
              <a:spLocks/>
            </p:cNvSpPr>
            <p:nvPr/>
          </p:nvSpPr>
          <p:spPr bwMode="auto">
            <a:xfrm>
              <a:off x="3689050" y="919857"/>
              <a:ext cx="1419425" cy="685950"/>
            </a:xfrm>
            <a:custGeom>
              <a:avLst/>
              <a:gdLst>
                <a:gd name="T0" fmla="*/ 832400 w 56777"/>
                <a:gd name="T1" fmla="*/ 78650 h 27438"/>
                <a:gd name="T2" fmla="*/ 1023525 w 56777"/>
                <a:gd name="T3" fmla="*/ 17250 h 27438"/>
                <a:gd name="T4" fmla="*/ 1155000 w 56777"/>
                <a:gd name="T5" fmla="*/ 106425 h 27438"/>
                <a:gd name="T6" fmla="*/ 1165825 w 56777"/>
                <a:gd name="T7" fmla="*/ 110925 h 27438"/>
                <a:gd name="T8" fmla="*/ 1390050 w 56777"/>
                <a:gd name="T9" fmla="*/ 137700 h 27438"/>
                <a:gd name="T10" fmla="*/ 1393525 w 56777"/>
                <a:gd name="T11" fmla="*/ 504300 h 27438"/>
                <a:gd name="T12" fmla="*/ 1292750 w 56777"/>
                <a:gd name="T13" fmla="*/ 605975 h 27438"/>
                <a:gd name="T14" fmla="*/ 1159525 w 56777"/>
                <a:gd name="T15" fmla="*/ 562275 h 27438"/>
                <a:gd name="T16" fmla="*/ 1155975 w 56777"/>
                <a:gd name="T17" fmla="*/ 569575 h 27438"/>
                <a:gd name="T18" fmla="*/ 1042375 w 56777"/>
                <a:gd name="T19" fmla="*/ 674350 h 27438"/>
                <a:gd name="T20" fmla="*/ 904925 w 56777"/>
                <a:gd name="T21" fmla="*/ 638975 h 27438"/>
                <a:gd name="T22" fmla="*/ 775400 w 56777"/>
                <a:gd name="T23" fmla="*/ 619925 h 27438"/>
                <a:gd name="T24" fmla="*/ 644025 w 56777"/>
                <a:gd name="T25" fmla="*/ 619925 h 27438"/>
                <a:gd name="T26" fmla="*/ 514500 w 56777"/>
                <a:gd name="T27" fmla="*/ 638975 h 27438"/>
                <a:gd name="T28" fmla="*/ 371450 w 56777"/>
                <a:gd name="T29" fmla="*/ 674200 h 27438"/>
                <a:gd name="T30" fmla="*/ 261850 w 56777"/>
                <a:gd name="T31" fmla="*/ 566125 h 27438"/>
                <a:gd name="T32" fmla="*/ 258875 w 56777"/>
                <a:gd name="T33" fmla="*/ 562500 h 27438"/>
                <a:gd name="T34" fmla="*/ 120950 w 56777"/>
                <a:gd name="T35" fmla="*/ 605850 h 27438"/>
                <a:gd name="T36" fmla="*/ 12500 w 56777"/>
                <a:gd name="T37" fmla="*/ 318800 h 27438"/>
                <a:gd name="T38" fmla="*/ 108625 w 56777"/>
                <a:gd name="T39" fmla="*/ 54350 h 27438"/>
                <a:gd name="T40" fmla="*/ 258275 w 56777"/>
                <a:gd name="T41" fmla="*/ 112425 h 27438"/>
                <a:gd name="T42" fmla="*/ 264450 w 56777"/>
                <a:gd name="T43" fmla="*/ 106425 h 27438"/>
                <a:gd name="T44" fmla="*/ 395950 w 56777"/>
                <a:gd name="T45" fmla="*/ 17250 h 27438"/>
                <a:gd name="T46" fmla="*/ 587075 w 56777"/>
                <a:gd name="T47" fmla="*/ 78650 h 27438"/>
                <a:gd name="T48" fmla="*/ 707350 w 56777"/>
                <a:gd name="T49" fmla="*/ 0 h 27438"/>
                <a:gd name="T50" fmla="*/ 588700 w 56777"/>
                <a:gd name="T51" fmla="*/ 67400 h 27438"/>
                <a:gd name="T52" fmla="*/ 433175 w 56777"/>
                <a:gd name="T53" fmla="*/ 9450 h 27438"/>
                <a:gd name="T54" fmla="*/ 251125 w 56777"/>
                <a:gd name="T55" fmla="*/ 93200 h 27438"/>
                <a:gd name="T56" fmla="*/ 52775 w 56777"/>
                <a:gd name="T57" fmla="*/ 56325 h 27438"/>
                <a:gd name="T58" fmla="*/ 3650 w 56777"/>
                <a:gd name="T59" fmla="*/ 313350 h 27438"/>
                <a:gd name="T60" fmla="*/ 5150 w 56777"/>
                <a:gd name="T61" fmla="*/ 328475 h 27438"/>
                <a:gd name="T62" fmla="*/ 38000 w 56777"/>
                <a:gd name="T63" fmla="*/ 582650 h 27438"/>
                <a:gd name="T64" fmla="*/ 252675 w 56777"/>
                <a:gd name="T65" fmla="*/ 573500 h 27438"/>
                <a:gd name="T66" fmla="*/ 406050 w 56777"/>
                <a:gd name="T67" fmla="*/ 684150 h 27438"/>
                <a:gd name="T68" fmla="*/ 613900 w 56777"/>
                <a:gd name="T69" fmla="*/ 626150 h 27438"/>
                <a:gd name="T70" fmla="*/ 707525 w 56777"/>
                <a:gd name="T71" fmla="*/ 674050 h 27438"/>
                <a:gd name="T72" fmla="*/ 709725 w 56777"/>
                <a:gd name="T73" fmla="*/ 674350 h 27438"/>
                <a:gd name="T74" fmla="*/ 711925 w 56777"/>
                <a:gd name="T75" fmla="*/ 674050 h 27438"/>
                <a:gd name="T76" fmla="*/ 805525 w 56777"/>
                <a:gd name="T77" fmla="*/ 626150 h 27438"/>
                <a:gd name="T78" fmla="*/ 1013400 w 56777"/>
                <a:gd name="T79" fmla="*/ 684150 h 27438"/>
                <a:gd name="T80" fmla="*/ 1166775 w 56777"/>
                <a:gd name="T81" fmla="*/ 573500 h 27438"/>
                <a:gd name="T82" fmla="*/ 1381450 w 56777"/>
                <a:gd name="T83" fmla="*/ 582650 h 27438"/>
                <a:gd name="T84" fmla="*/ 1414350 w 56777"/>
                <a:gd name="T85" fmla="*/ 328475 h 27438"/>
                <a:gd name="T86" fmla="*/ 1415800 w 56777"/>
                <a:gd name="T87" fmla="*/ 313350 h 27438"/>
                <a:gd name="T88" fmla="*/ 1366675 w 56777"/>
                <a:gd name="T89" fmla="*/ 56325 h 27438"/>
                <a:gd name="T90" fmla="*/ 1168400 w 56777"/>
                <a:gd name="T91" fmla="*/ 93200 h 27438"/>
                <a:gd name="T92" fmla="*/ 986350 w 56777"/>
                <a:gd name="T93" fmla="*/ 9450 h 27438"/>
                <a:gd name="T94" fmla="*/ 830750 w 56777"/>
                <a:gd name="T95" fmla="*/ 67400 h 27438"/>
                <a:gd name="T96" fmla="*/ 712125 w 56777"/>
                <a:gd name="T97" fmla="*/ 0 h 27438"/>
                <a:gd name="T98" fmla="*/ 707350 w 56777"/>
                <a:gd name="T99" fmla="*/ 0 h 27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328;p14"/>
            <p:cNvSpPr>
              <a:spLocks/>
            </p:cNvSpPr>
            <p:nvPr/>
          </p:nvSpPr>
          <p:spPr bwMode="auto">
            <a:xfrm>
              <a:off x="4836325" y="1233357"/>
              <a:ext cx="252775" cy="255225"/>
            </a:xfrm>
            <a:custGeom>
              <a:avLst/>
              <a:gdLst>
                <a:gd name="T0" fmla="*/ 220400 w 10111"/>
                <a:gd name="T1" fmla="*/ 25 h 10209"/>
                <a:gd name="T2" fmla="*/ 218300 w 10111"/>
                <a:gd name="T3" fmla="*/ 725 h 10209"/>
                <a:gd name="T4" fmla="*/ 216225 w 10111"/>
                <a:gd name="T5" fmla="*/ 2275 h 10209"/>
                <a:gd name="T6" fmla="*/ 201150 w 10111"/>
                <a:gd name="T7" fmla="*/ 157100 h 10209"/>
                <a:gd name="T8" fmla="*/ 192950 w 10111"/>
                <a:gd name="T9" fmla="*/ 218300 h 10209"/>
                <a:gd name="T10" fmla="*/ 140350 w 10111"/>
                <a:gd name="T11" fmla="*/ 244675 h 10209"/>
                <a:gd name="T12" fmla="*/ 113750 w 10111"/>
                <a:gd name="T13" fmla="*/ 241900 h 10209"/>
                <a:gd name="T14" fmla="*/ 3900 w 10111"/>
                <a:gd name="T15" fmla="*/ 193000 h 10209"/>
                <a:gd name="T16" fmla="*/ 2925 w 10111"/>
                <a:gd name="T17" fmla="*/ 192675 h 10209"/>
                <a:gd name="T18" fmla="*/ 1425 w 10111"/>
                <a:gd name="T19" fmla="*/ 196175 h 10209"/>
                <a:gd name="T20" fmla="*/ 3850 w 10111"/>
                <a:gd name="T21" fmla="*/ 198125 h 10209"/>
                <a:gd name="T22" fmla="*/ 138550 w 10111"/>
                <a:gd name="T23" fmla="*/ 255200 h 10209"/>
                <a:gd name="T24" fmla="*/ 190125 w 10111"/>
                <a:gd name="T25" fmla="*/ 235425 h 10209"/>
                <a:gd name="T26" fmla="*/ 222325 w 10111"/>
                <a:gd name="T27" fmla="*/ 7650 h 10209"/>
                <a:gd name="T28" fmla="*/ 220400 w 10111"/>
                <a:gd name="T29" fmla="*/ 25 h 10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329;p14"/>
            <p:cNvSpPr>
              <a:spLocks/>
            </p:cNvSpPr>
            <p:nvPr/>
          </p:nvSpPr>
          <p:spPr bwMode="auto">
            <a:xfrm>
              <a:off x="3965250" y="975482"/>
              <a:ext cx="1096025" cy="260625"/>
            </a:xfrm>
            <a:custGeom>
              <a:avLst/>
              <a:gdLst>
                <a:gd name="T0" fmla="*/ 91175 w 43841"/>
                <a:gd name="T1" fmla="*/ 25 h 10425"/>
                <a:gd name="T2" fmla="*/ 30100 w 43841"/>
                <a:gd name="T3" fmla="*/ 18650 h 10425"/>
                <a:gd name="T4" fmla="*/ 4750 w 43841"/>
                <a:gd name="T5" fmla="*/ 55300 h 10425"/>
                <a:gd name="T6" fmla="*/ 3900 w 43841"/>
                <a:gd name="T7" fmla="*/ 109900 h 10425"/>
                <a:gd name="T8" fmla="*/ 4400 w 43841"/>
                <a:gd name="T9" fmla="*/ 113475 h 10425"/>
                <a:gd name="T10" fmla="*/ 6725 w 43841"/>
                <a:gd name="T11" fmla="*/ 115275 h 10425"/>
                <a:gd name="T12" fmla="*/ 9375 w 43841"/>
                <a:gd name="T13" fmla="*/ 112800 h 10425"/>
                <a:gd name="T14" fmla="*/ 29450 w 43841"/>
                <a:gd name="T15" fmla="*/ 29325 h 10425"/>
                <a:gd name="T16" fmla="*/ 91625 w 43841"/>
                <a:gd name="T17" fmla="*/ 8200 h 10425"/>
                <a:gd name="T18" fmla="*/ 99025 w 43841"/>
                <a:gd name="T19" fmla="*/ 8450 h 10425"/>
                <a:gd name="T20" fmla="*/ 233275 w 43841"/>
                <a:gd name="T21" fmla="*/ 53400 h 10425"/>
                <a:gd name="T22" fmla="*/ 313350 w 43841"/>
                <a:gd name="T23" fmla="*/ 67150 h 10425"/>
                <a:gd name="T24" fmla="*/ 425450 w 43841"/>
                <a:gd name="T25" fmla="*/ 17150 h 10425"/>
                <a:gd name="T26" fmla="*/ 550500 w 43841"/>
                <a:gd name="T27" fmla="*/ 60300 h 10425"/>
                <a:gd name="T28" fmla="*/ 628175 w 43841"/>
                <a:gd name="T29" fmla="*/ 48950 h 10425"/>
                <a:gd name="T30" fmla="*/ 758875 w 43841"/>
                <a:gd name="T31" fmla="*/ 9850 h 10425"/>
                <a:gd name="T32" fmla="*/ 759850 w 43841"/>
                <a:gd name="T33" fmla="*/ 9850 h 10425"/>
                <a:gd name="T34" fmla="*/ 841175 w 43841"/>
                <a:gd name="T35" fmla="*/ 107125 h 10425"/>
                <a:gd name="T36" fmla="*/ 844350 w 43841"/>
                <a:gd name="T37" fmla="*/ 110050 h 10425"/>
                <a:gd name="T38" fmla="*/ 848950 w 43841"/>
                <a:gd name="T39" fmla="*/ 106025 h 10425"/>
                <a:gd name="T40" fmla="*/ 945050 w 43841"/>
                <a:gd name="T41" fmla="*/ 49925 h 10425"/>
                <a:gd name="T42" fmla="*/ 1012500 w 43841"/>
                <a:gd name="T43" fmla="*/ 34750 h 10425"/>
                <a:gd name="T44" fmla="*/ 1067075 w 43841"/>
                <a:gd name="T45" fmla="*/ 67200 h 10425"/>
                <a:gd name="T46" fmla="*/ 1080350 w 43841"/>
                <a:gd name="T47" fmla="*/ 258875 h 10425"/>
                <a:gd name="T48" fmla="*/ 1083875 w 43841"/>
                <a:gd name="T49" fmla="*/ 260625 h 10425"/>
                <a:gd name="T50" fmla="*/ 1086900 w 43841"/>
                <a:gd name="T51" fmla="*/ 259575 h 10425"/>
                <a:gd name="T52" fmla="*/ 1087400 w 43841"/>
                <a:gd name="T53" fmla="*/ 254800 h 10425"/>
                <a:gd name="T54" fmla="*/ 1082150 w 43841"/>
                <a:gd name="T55" fmla="*/ 105675 h 10425"/>
                <a:gd name="T56" fmla="*/ 1045550 w 43841"/>
                <a:gd name="T57" fmla="*/ 32625 h 10425"/>
                <a:gd name="T58" fmla="*/ 1015400 w 43841"/>
                <a:gd name="T59" fmla="*/ 26325 h 10425"/>
                <a:gd name="T60" fmla="*/ 943025 w 43841"/>
                <a:gd name="T61" fmla="*/ 42600 h 10425"/>
                <a:gd name="T62" fmla="*/ 892525 w 43841"/>
                <a:gd name="T63" fmla="*/ 66550 h 10425"/>
                <a:gd name="T64" fmla="*/ 848425 w 43841"/>
                <a:gd name="T65" fmla="*/ 100775 h 10425"/>
                <a:gd name="T66" fmla="*/ 810850 w 43841"/>
                <a:gd name="T67" fmla="*/ 17500 h 10425"/>
                <a:gd name="T68" fmla="*/ 760975 w 43841"/>
                <a:gd name="T69" fmla="*/ 2100 h 10425"/>
                <a:gd name="T70" fmla="*/ 717900 w 43841"/>
                <a:gd name="T71" fmla="*/ 9050 h 10425"/>
                <a:gd name="T72" fmla="*/ 569925 w 43841"/>
                <a:gd name="T73" fmla="*/ 52200 h 10425"/>
                <a:gd name="T74" fmla="*/ 549750 w 43841"/>
                <a:gd name="T75" fmla="*/ 53150 h 10425"/>
                <a:gd name="T76" fmla="*/ 423250 w 43841"/>
                <a:gd name="T77" fmla="*/ 9000 h 10425"/>
                <a:gd name="T78" fmla="*/ 422050 w 43841"/>
                <a:gd name="T79" fmla="*/ 8575 h 10425"/>
                <a:gd name="T80" fmla="*/ 420225 w 43841"/>
                <a:gd name="T81" fmla="*/ 12825 h 10425"/>
                <a:gd name="T82" fmla="*/ 420625 w 43841"/>
                <a:gd name="T83" fmla="*/ 13100 h 10425"/>
                <a:gd name="T84" fmla="*/ 311275 w 43841"/>
                <a:gd name="T85" fmla="*/ 58700 h 10425"/>
                <a:gd name="T86" fmla="*/ 269275 w 43841"/>
                <a:gd name="T87" fmla="*/ 54275 h 10425"/>
                <a:gd name="T88" fmla="*/ 124250 w 43841"/>
                <a:gd name="T89" fmla="*/ 3875 h 10425"/>
                <a:gd name="T90" fmla="*/ 91175 w 43841"/>
                <a:gd name="T91" fmla="*/ 25 h 104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330;p14"/>
            <p:cNvSpPr>
              <a:spLocks/>
            </p:cNvSpPr>
            <p:nvPr/>
          </p:nvSpPr>
          <p:spPr bwMode="auto">
            <a:xfrm>
              <a:off x="3754275" y="983682"/>
              <a:ext cx="1307000" cy="585875"/>
            </a:xfrm>
            <a:custGeom>
              <a:avLst/>
              <a:gdLst>
                <a:gd name="T0" fmla="*/ 240425 w 52280"/>
                <a:gd name="T1" fmla="*/ 21125 h 23435"/>
                <a:gd name="T2" fmla="*/ 217700 w 52280"/>
                <a:gd name="T3" fmla="*/ 107075 h 23435"/>
                <a:gd name="T4" fmla="*/ 214875 w 52280"/>
                <a:gd name="T5" fmla="*/ 101700 h 23435"/>
                <a:gd name="T6" fmla="*/ 209025 w 52280"/>
                <a:gd name="T7" fmla="*/ 105575 h 23435"/>
                <a:gd name="T8" fmla="*/ 97275 w 52280"/>
                <a:gd name="T9" fmla="*/ 44275 h 23435"/>
                <a:gd name="T10" fmla="*/ 29125 w 52280"/>
                <a:gd name="T11" fmla="*/ 43350 h 23435"/>
                <a:gd name="T12" fmla="*/ 300 w 52280"/>
                <a:gd name="T13" fmla="*/ 262350 h 23435"/>
                <a:gd name="T14" fmla="*/ 21075 w 52280"/>
                <a:gd name="T15" fmla="*/ 488100 h 23435"/>
                <a:gd name="T16" fmla="*/ 94350 w 52280"/>
                <a:gd name="T17" fmla="*/ 503350 h 23435"/>
                <a:gd name="T18" fmla="*/ 197100 w 52280"/>
                <a:gd name="T19" fmla="*/ 458250 h 23435"/>
                <a:gd name="T20" fmla="*/ 201875 w 52280"/>
                <a:gd name="T21" fmla="*/ 458825 h 23435"/>
                <a:gd name="T22" fmla="*/ 203825 w 52280"/>
                <a:gd name="T23" fmla="*/ 451825 h 23435"/>
                <a:gd name="T24" fmla="*/ 295750 w 52280"/>
                <a:gd name="T25" fmla="*/ 560775 h 23435"/>
                <a:gd name="T26" fmla="*/ 446100 w 52280"/>
                <a:gd name="T27" fmla="*/ 537100 h 23435"/>
                <a:gd name="T28" fmla="*/ 637350 w 52280"/>
                <a:gd name="T29" fmla="*/ 548825 h 23435"/>
                <a:gd name="T30" fmla="*/ 638425 w 52280"/>
                <a:gd name="T31" fmla="*/ 544725 h 23435"/>
                <a:gd name="T32" fmla="*/ 868000 w 52280"/>
                <a:gd name="T33" fmla="*/ 540700 h 23435"/>
                <a:gd name="T34" fmla="*/ 1007850 w 52280"/>
                <a:gd name="T35" fmla="*/ 576875 h 23435"/>
                <a:gd name="T36" fmla="*/ 1081525 w 52280"/>
                <a:gd name="T37" fmla="*/ 448525 h 23435"/>
                <a:gd name="T38" fmla="*/ 1085900 w 52280"/>
                <a:gd name="T39" fmla="*/ 447825 h 23435"/>
                <a:gd name="T40" fmla="*/ 1084975 w 52280"/>
                <a:gd name="T41" fmla="*/ 442350 h 23435"/>
                <a:gd name="T42" fmla="*/ 1195800 w 52280"/>
                <a:gd name="T43" fmla="*/ 491575 h 23435"/>
                <a:gd name="T44" fmla="*/ 1275000 w 52280"/>
                <a:gd name="T45" fmla="*/ 467975 h 23435"/>
                <a:gd name="T46" fmla="*/ 1298275 w 52280"/>
                <a:gd name="T47" fmla="*/ 251950 h 23435"/>
                <a:gd name="T48" fmla="*/ 1294825 w 52280"/>
                <a:gd name="T49" fmla="*/ 252425 h 23435"/>
                <a:gd name="T50" fmla="*/ 1278050 w 52280"/>
                <a:gd name="T51" fmla="*/ 59000 h 23435"/>
                <a:gd name="T52" fmla="*/ 1156025 w 52280"/>
                <a:gd name="T53" fmla="*/ 41750 h 23435"/>
                <a:gd name="T54" fmla="*/ 1055325 w 52280"/>
                <a:gd name="T55" fmla="*/ 101875 h 23435"/>
                <a:gd name="T56" fmla="*/ 970825 w 52280"/>
                <a:gd name="T57" fmla="*/ 1675 h 23435"/>
                <a:gd name="T58" fmla="*/ 839150 w 52280"/>
                <a:gd name="T59" fmla="*/ 40750 h 23435"/>
                <a:gd name="T60" fmla="*/ 636425 w 52280"/>
                <a:gd name="T61" fmla="*/ 8950 h 23435"/>
                <a:gd name="T62" fmla="*/ 444250 w 52280"/>
                <a:gd name="T63" fmla="*/ 45225 h 23435"/>
                <a:gd name="T64" fmla="*/ 302675 w 52280"/>
                <a:gd name="T65" fmla="*/ 25 h 234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331;p14"/>
            <p:cNvSpPr>
              <a:spLocks/>
            </p:cNvSpPr>
            <p:nvPr/>
          </p:nvSpPr>
          <p:spPr bwMode="auto">
            <a:xfrm>
              <a:off x="4391325" y="1432182"/>
              <a:ext cx="449000" cy="147275"/>
            </a:xfrm>
            <a:custGeom>
              <a:avLst/>
              <a:gdLst>
                <a:gd name="T0" fmla="*/ 444475 w 17960"/>
                <a:gd name="T1" fmla="*/ 25 h 5891"/>
                <a:gd name="T2" fmla="*/ 440900 w 17960"/>
                <a:gd name="T3" fmla="*/ 2875 h 5891"/>
                <a:gd name="T4" fmla="*/ 370800 w 17960"/>
                <a:gd name="T5" fmla="*/ 128375 h 5891"/>
                <a:gd name="T6" fmla="*/ 337000 w 17960"/>
                <a:gd name="T7" fmla="*/ 137375 h 5891"/>
                <a:gd name="T8" fmla="*/ 230950 w 17960"/>
                <a:gd name="T9" fmla="*/ 92200 h 5891"/>
                <a:gd name="T10" fmla="*/ 118825 w 17960"/>
                <a:gd name="T11" fmla="*/ 69950 h 5891"/>
                <a:gd name="T12" fmla="*/ 1400 w 17960"/>
                <a:gd name="T13" fmla="*/ 96225 h 5891"/>
                <a:gd name="T14" fmla="*/ 925 w 17960"/>
                <a:gd name="T15" fmla="*/ 99600 h 5891"/>
                <a:gd name="T16" fmla="*/ 2375 w 17960"/>
                <a:gd name="T17" fmla="*/ 100350 h 5891"/>
                <a:gd name="T18" fmla="*/ 3050 w 17960"/>
                <a:gd name="T19" fmla="*/ 100200 h 5891"/>
                <a:gd name="T20" fmla="*/ 118950 w 17960"/>
                <a:gd name="T21" fmla="*/ 78700 h 5891"/>
                <a:gd name="T22" fmla="*/ 165550 w 17960"/>
                <a:gd name="T23" fmla="*/ 82550 h 5891"/>
                <a:gd name="T24" fmla="*/ 244000 w 17960"/>
                <a:gd name="T25" fmla="*/ 107650 h 5891"/>
                <a:gd name="T26" fmla="*/ 299425 w 17960"/>
                <a:gd name="T27" fmla="*/ 138650 h 5891"/>
                <a:gd name="T28" fmla="*/ 337125 w 17960"/>
                <a:gd name="T29" fmla="*/ 147250 h 5891"/>
                <a:gd name="T30" fmla="*/ 339925 w 17960"/>
                <a:gd name="T31" fmla="*/ 147200 h 5891"/>
                <a:gd name="T32" fmla="*/ 448625 w 17960"/>
                <a:gd name="T33" fmla="*/ 5025 h 5891"/>
                <a:gd name="T34" fmla="*/ 447400 w 17960"/>
                <a:gd name="T35" fmla="*/ 1100 h 5891"/>
                <a:gd name="T36" fmla="*/ 444475 w 17960"/>
                <a:gd name="T37" fmla="*/ 25 h 58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332;p14"/>
            <p:cNvSpPr>
              <a:spLocks/>
            </p:cNvSpPr>
            <p:nvPr/>
          </p:nvSpPr>
          <p:spPr bwMode="auto">
            <a:xfrm>
              <a:off x="3954650" y="1435482"/>
              <a:ext cx="443875" cy="121825"/>
            </a:xfrm>
            <a:custGeom>
              <a:avLst/>
              <a:gdLst>
                <a:gd name="T0" fmla="*/ 3450 w 17755"/>
                <a:gd name="T1" fmla="*/ 25 h 4873"/>
                <a:gd name="T2" fmla="*/ 575 w 17755"/>
                <a:gd name="T3" fmla="*/ 3575 h 4873"/>
                <a:gd name="T4" fmla="*/ 1525 w 17755"/>
                <a:gd name="T5" fmla="*/ 7025 h 4873"/>
                <a:gd name="T6" fmla="*/ 129875 w 17755"/>
                <a:gd name="T7" fmla="*/ 121825 h 4873"/>
                <a:gd name="T8" fmla="*/ 145175 w 17755"/>
                <a:gd name="T9" fmla="*/ 120900 h 4873"/>
                <a:gd name="T10" fmla="*/ 349550 w 17755"/>
                <a:gd name="T11" fmla="*/ 74875 h 4873"/>
                <a:gd name="T12" fmla="*/ 435300 w 17755"/>
                <a:gd name="T13" fmla="*/ 106025 h 4873"/>
                <a:gd name="T14" fmla="*/ 437925 w 17755"/>
                <a:gd name="T15" fmla="*/ 107100 h 4873"/>
                <a:gd name="T16" fmla="*/ 440900 w 17755"/>
                <a:gd name="T17" fmla="*/ 100425 h 4873"/>
                <a:gd name="T18" fmla="*/ 436975 w 17755"/>
                <a:gd name="T19" fmla="*/ 97025 h 4873"/>
                <a:gd name="T20" fmla="*/ 347975 w 17755"/>
                <a:gd name="T21" fmla="*/ 68725 h 4873"/>
                <a:gd name="T22" fmla="*/ 245725 w 17755"/>
                <a:gd name="T23" fmla="*/ 85300 h 4873"/>
                <a:gd name="T24" fmla="*/ 127950 w 17755"/>
                <a:gd name="T25" fmla="*/ 113550 h 4873"/>
                <a:gd name="T26" fmla="*/ 95375 w 17755"/>
                <a:gd name="T27" fmla="*/ 108975 h 4873"/>
                <a:gd name="T28" fmla="*/ 6100 w 17755"/>
                <a:gd name="T29" fmla="*/ 2075 h 4873"/>
                <a:gd name="T30" fmla="*/ 3450 w 17755"/>
                <a:gd name="T31" fmla="*/ 25 h 4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333;p14"/>
            <p:cNvSpPr>
              <a:spLocks/>
            </p:cNvSpPr>
            <p:nvPr/>
          </p:nvSpPr>
          <p:spPr bwMode="auto">
            <a:xfrm>
              <a:off x="3706450" y="1010207"/>
              <a:ext cx="260125" cy="488475"/>
            </a:xfrm>
            <a:custGeom>
              <a:avLst/>
              <a:gdLst>
                <a:gd name="T0" fmla="*/ 107450 w 10405"/>
                <a:gd name="T1" fmla="*/ 0 h 19539"/>
                <a:gd name="T2" fmla="*/ 65875 w 10405"/>
                <a:gd name="T3" fmla="*/ 14200 h 19539"/>
                <a:gd name="T4" fmla="*/ 43750 w 10405"/>
                <a:gd name="T5" fmla="*/ 232400 h 19539"/>
                <a:gd name="T6" fmla="*/ 42675 w 10405"/>
                <a:gd name="T7" fmla="*/ 232250 h 19539"/>
                <a:gd name="T8" fmla="*/ 38600 w 10405"/>
                <a:gd name="T9" fmla="*/ 236225 h 19539"/>
                <a:gd name="T10" fmla="*/ 40225 w 10405"/>
                <a:gd name="T11" fmla="*/ 239950 h 19539"/>
                <a:gd name="T12" fmla="*/ 41025 w 10405"/>
                <a:gd name="T13" fmla="*/ 239800 h 19539"/>
                <a:gd name="T14" fmla="*/ 41025 w 10405"/>
                <a:gd name="T15" fmla="*/ 239800 h 19539"/>
                <a:gd name="T16" fmla="*/ 63550 w 10405"/>
                <a:gd name="T17" fmla="*/ 466950 h 19539"/>
                <a:gd name="T18" fmla="*/ 118875 w 10405"/>
                <a:gd name="T19" fmla="*/ 488450 h 19539"/>
                <a:gd name="T20" fmla="*/ 246400 w 10405"/>
                <a:gd name="T21" fmla="*/ 435200 h 19539"/>
                <a:gd name="T22" fmla="*/ 246800 w 10405"/>
                <a:gd name="T23" fmla="*/ 433100 h 19539"/>
                <a:gd name="T24" fmla="*/ 244950 w 10405"/>
                <a:gd name="T25" fmla="*/ 431700 h 19539"/>
                <a:gd name="T26" fmla="*/ 244000 w 10405"/>
                <a:gd name="T27" fmla="*/ 432025 h 19539"/>
                <a:gd name="T28" fmla="*/ 142175 w 10405"/>
                <a:gd name="T29" fmla="*/ 476800 h 19539"/>
                <a:gd name="T30" fmla="*/ 117025 w 10405"/>
                <a:gd name="T31" fmla="*/ 479225 h 19539"/>
                <a:gd name="T32" fmla="*/ 68900 w 10405"/>
                <a:gd name="T33" fmla="*/ 461575 h 19539"/>
                <a:gd name="T34" fmla="*/ 53150 w 10405"/>
                <a:gd name="T35" fmla="*/ 393000 h 19539"/>
                <a:gd name="T36" fmla="*/ 48125 w 10405"/>
                <a:gd name="T37" fmla="*/ 235825 h 19539"/>
                <a:gd name="T38" fmla="*/ 62000 w 10405"/>
                <a:gd name="T39" fmla="*/ 97925 h 19539"/>
                <a:gd name="T40" fmla="*/ 76950 w 10405"/>
                <a:gd name="T41" fmla="*/ 16825 h 19539"/>
                <a:gd name="T42" fmla="*/ 105725 w 10405"/>
                <a:gd name="T43" fmla="*/ 9750 h 19539"/>
                <a:gd name="T44" fmla="*/ 145100 w 10405"/>
                <a:gd name="T45" fmla="*/ 17750 h 19539"/>
                <a:gd name="T46" fmla="*/ 255200 w 10405"/>
                <a:gd name="T47" fmla="*/ 78600 h 19539"/>
                <a:gd name="T48" fmla="*/ 256850 w 10405"/>
                <a:gd name="T49" fmla="*/ 79050 h 19539"/>
                <a:gd name="T50" fmla="*/ 260100 w 10405"/>
                <a:gd name="T51" fmla="*/ 75525 h 19539"/>
                <a:gd name="T52" fmla="*/ 258525 w 10405"/>
                <a:gd name="T53" fmla="*/ 72800 h 19539"/>
                <a:gd name="T54" fmla="*/ 107450 w 10405"/>
                <a:gd name="T55" fmla="*/ 0 h 195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336;p14"/>
          <p:cNvGrpSpPr>
            <a:grpSpLocks/>
          </p:cNvGrpSpPr>
          <p:nvPr/>
        </p:nvGrpSpPr>
        <p:grpSpPr bwMode="auto">
          <a:xfrm rot="899936">
            <a:off x="1530351" y="6161088"/>
            <a:ext cx="300567" cy="273050"/>
            <a:chOff x="1640475" y="1197075"/>
            <a:chExt cx="55475" cy="50250"/>
          </a:xfrm>
        </p:grpSpPr>
        <p:sp>
          <p:nvSpPr>
            <p:cNvPr id="20" name="Google Shape;337;p1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338;p1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339;p1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Google Shape;340;p14"/>
          <p:cNvSpPr>
            <a:spLocks/>
          </p:cNvSpPr>
          <p:nvPr/>
        </p:nvSpPr>
        <p:spPr bwMode="auto">
          <a:xfrm rot="19800258" flipH="1">
            <a:off x="486833" y="522289"/>
            <a:ext cx="577851" cy="134937"/>
          </a:xfrm>
          <a:custGeom>
            <a:avLst/>
            <a:gdLst>
              <a:gd name="T0" fmla="*/ 343336 w 7397"/>
              <a:gd name="T1" fmla="*/ 0 h 1733"/>
              <a:gd name="T2" fmla="*/ 333141 w 7397"/>
              <a:gd name="T3" fmla="*/ 2492 h 1733"/>
              <a:gd name="T4" fmla="*/ 310643 w 7397"/>
              <a:gd name="T5" fmla="*/ 42280 h 1733"/>
              <a:gd name="T6" fmla="*/ 300331 w 7397"/>
              <a:gd name="T7" fmla="*/ 69220 h 1733"/>
              <a:gd name="T8" fmla="*/ 278360 w 7397"/>
              <a:gd name="T9" fmla="*/ 82301 h 1733"/>
              <a:gd name="T10" fmla="*/ 276836 w 7397"/>
              <a:gd name="T11" fmla="*/ 82301 h 1733"/>
              <a:gd name="T12" fmla="*/ 241390 w 7397"/>
              <a:gd name="T13" fmla="*/ 62213 h 1733"/>
              <a:gd name="T14" fmla="*/ 235648 w 7397"/>
              <a:gd name="T15" fmla="*/ 53959 h 1733"/>
              <a:gd name="T16" fmla="*/ 221235 w 7397"/>
              <a:gd name="T17" fmla="*/ 35817 h 1733"/>
              <a:gd name="T18" fmla="*/ 200670 w 7397"/>
              <a:gd name="T19" fmla="*/ 27953 h 1733"/>
              <a:gd name="T20" fmla="*/ 191940 w 7397"/>
              <a:gd name="T21" fmla="*/ 29199 h 1733"/>
              <a:gd name="T22" fmla="*/ 167274 w 7397"/>
              <a:gd name="T23" fmla="*/ 51234 h 1733"/>
              <a:gd name="T24" fmla="*/ 159540 w 7397"/>
              <a:gd name="T25" fmla="*/ 74904 h 1733"/>
              <a:gd name="T26" fmla="*/ 145595 w 7397"/>
              <a:gd name="T27" fmla="*/ 103792 h 1733"/>
              <a:gd name="T28" fmla="*/ 139854 w 7397"/>
              <a:gd name="T29" fmla="*/ 105349 h 1733"/>
              <a:gd name="T30" fmla="*/ 114074 w 7397"/>
              <a:gd name="T31" fmla="*/ 85027 h 1733"/>
              <a:gd name="T32" fmla="*/ 77573 w 7397"/>
              <a:gd name="T33" fmla="*/ 54971 h 1733"/>
              <a:gd name="T34" fmla="*/ 74760 w 7397"/>
              <a:gd name="T35" fmla="*/ 55205 h 1733"/>
              <a:gd name="T36" fmla="*/ 42653 w 7397"/>
              <a:gd name="T37" fmla="*/ 96706 h 1733"/>
              <a:gd name="T38" fmla="*/ 31404 w 7397"/>
              <a:gd name="T39" fmla="*/ 121545 h 1733"/>
              <a:gd name="T40" fmla="*/ 28475 w 7397"/>
              <a:gd name="T41" fmla="*/ 121856 h 1733"/>
              <a:gd name="T42" fmla="*/ 9784 w 7397"/>
              <a:gd name="T43" fmla="*/ 108308 h 1733"/>
              <a:gd name="T44" fmla="*/ 5625 w 7397"/>
              <a:gd name="T45" fmla="*/ 105271 h 1733"/>
              <a:gd name="T46" fmla="*/ 3047 w 7397"/>
              <a:gd name="T47" fmla="*/ 106283 h 1733"/>
              <a:gd name="T48" fmla="*/ 1465 w 7397"/>
              <a:gd name="T49" fmla="*/ 115238 h 1733"/>
              <a:gd name="T50" fmla="*/ 28650 w 7397"/>
              <a:gd name="T51" fmla="*/ 134859 h 1733"/>
              <a:gd name="T52" fmla="*/ 35095 w 7397"/>
              <a:gd name="T53" fmla="*/ 133925 h 1733"/>
              <a:gd name="T54" fmla="*/ 37615 w 7397"/>
              <a:gd name="T55" fmla="*/ 131900 h 1733"/>
              <a:gd name="T56" fmla="*/ 51325 w 7397"/>
              <a:gd name="T57" fmla="*/ 102624 h 1733"/>
              <a:gd name="T58" fmla="*/ 75756 w 7397"/>
              <a:gd name="T59" fmla="*/ 68130 h 1733"/>
              <a:gd name="T60" fmla="*/ 77456 w 7397"/>
              <a:gd name="T61" fmla="*/ 68052 h 1733"/>
              <a:gd name="T62" fmla="*/ 106985 w 7397"/>
              <a:gd name="T63" fmla="*/ 94137 h 1733"/>
              <a:gd name="T64" fmla="*/ 139912 w 7397"/>
              <a:gd name="T65" fmla="*/ 118352 h 1733"/>
              <a:gd name="T66" fmla="*/ 149462 w 7397"/>
              <a:gd name="T67" fmla="*/ 115705 h 1733"/>
              <a:gd name="T68" fmla="*/ 168856 w 7397"/>
              <a:gd name="T69" fmla="*/ 79109 h 1733"/>
              <a:gd name="T70" fmla="*/ 175535 w 7397"/>
              <a:gd name="T71" fmla="*/ 58320 h 1733"/>
              <a:gd name="T72" fmla="*/ 193990 w 7397"/>
              <a:gd name="T73" fmla="*/ 42046 h 1733"/>
              <a:gd name="T74" fmla="*/ 200787 w 7397"/>
              <a:gd name="T75" fmla="*/ 41034 h 1733"/>
              <a:gd name="T76" fmla="*/ 215844 w 7397"/>
              <a:gd name="T77" fmla="*/ 46796 h 1733"/>
              <a:gd name="T78" fmla="*/ 228265 w 7397"/>
              <a:gd name="T79" fmla="*/ 62602 h 1733"/>
              <a:gd name="T80" fmla="*/ 234359 w 7397"/>
              <a:gd name="T81" fmla="*/ 71478 h 1733"/>
              <a:gd name="T82" fmla="*/ 276543 w 7397"/>
              <a:gd name="T83" fmla="*/ 95305 h 1733"/>
              <a:gd name="T84" fmla="*/ 278711 w 7397"/>
              <a:gd name="T85" fmla="*/ 95305 h 1733"/>
              <a:gd name="T86" fmla="*/ 307772 w 7397"/>
              <a:gd name="T87" fmla="*/ 77630 h 1733"/>
              <a:gd name="T88" fmla="*/ 319783 w 7397"/>
              <a:gd name="T89" fmla="*/ 46952 h 1733"/>
              <a:gd name="T90" fmla="*/ 336774 w 7397"/>
              <a:gd name="T91" fmla="*/ 14638 h 1733"/>
              <a:gd name="T92" fmla="*/ 343394 w 7397"/>
              <a:gd name="T93" fmla="*/ 13003 h 1733"/>
              <a:gd name="T94" fmla="*/ 367357 w 7397"/>
              <a:gd name="T95" fmla="*/ 26629 h 1733"/>
              <a:gd name="T96" fmla="*/ 372103 w 7397"/>
              <a:gd name="T97" fmla="*/ 31535 h 1733"/>
              <a:gd name="T98" fmla="*/ 402453 w 7397"/>
              <a:gd name="T99" fmla="*/ 53181 h 1733"/>
              <a:gd name="T100" fmla="*/ 405792 w 7397"/>
              <a:gd name="T101" fmla="*/ 53492 h 1733"/>
              <a:gd name="T102" fmla="*/ 427529 w 7397"/>
              <a:gd name="T103" fmla="*/ 39866 h 1733"/>
              <a:gd name="T104" fmla="*/ 431162 w 7397"/>
              <a:gd name="T105" fmla="*/ 15573 h 1733"/>
              <a:gd name="T106" fmla="*/ 426533 w 7397"/>
              <a:gd name="T107" fmla="*/ 11212 h 1733"/>
              <a:gd name="T108" fmla="*/ 424892 w 7397"/>
              <a:gd name="T109" fmla="*/ 11602 h 1733"/>
              <a:gd name="T110" fmla="*/ 421904 w 7397"/>
              <a:gd name="T111" fmla="*/ 19933 h 1733"/>
              <a:gd name="T112" fmla="*/ 419854 w 7397"/>
              <a:gd name="T113" fmla="*/ 31612 h 1733"/>
              <a:gd name="T114" fmla="*/ 405851 w 7397"/>
              <a:gd name="T115" fmla="*/ 40411 h 1733"/>
              <a:gd name="T116" fmla="*/ 403859 w 7397"/>
              <a:gd name="T117" fmla="*/ 40177 h 1733"/>
              <a:gd name="T118" fmla="*/ 378197 w 7397"/>
              <a:gd name="T119" fmla="*/ 21335 h 1733"/>
              <a:gd name="T120" fmla="*/ 373334 w 7397"/>
              <a:gd name="T121" fmla="*/ 16273 h 1733"/>
              <a:gd name="T122" fmla="*/ 34333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Google Shape;341;p14"/>
          <p:cNvSpPr>
            <a:spLocks/>
          </p:cNvSpPr>
          <p:nvPr/>
        </p:nvSpPr>
        <p:spPr bwMode="auto">
          <a:xfrm rot="11700099" flipH="1">
            <a:off x="6716184" y="6402388"/>
            <a:ext cx="728133" cy="171450"/>
          </a:xfrm>
          <a:custGeom>
            <a:avLst/>
            <a:gdLst>
              <a:gd name="T0" fmla="*/ 432628 w 7397"/>
              <a:gd name="T1" fmla="*/ 0 h 1733"/>
              <a:gd name="T2" fmla="*/ 419782 w 7397"/>
              <a:gd name="T3" fmla="*/ 3166 h 1733"/>
              <a:gd name="T4" fmla="*/ 391432 w 7397"/>
              <a:gd name="T5" fmla="*/ 53720 h 1733"/>
              <a:gd name="T6" fmla="*/ 378438 w 7397"/>
              <a:gd name="T7" fmla="*/ 87951 h 1733"/>
              <a:gd name="T8" fmla="*/ 350753 w 7397"/>
              <a:gd name="T9" fmla="*/ 104572 h 1733"/>
              <a:gd name="T10" fmla="*/ 348834 w 7397"/>
              <a:gd name="T11" fmla="*/ 104572 h 1733"/>
              <a:gd name="T12" fmla="*/ 304168 w 7397"/>
              <a:gd name="T13" fmla="*/ 79047 h 1733"/>
              <a:gd name="T14" fmla="*/ 296933 w 7397"/>
              <a:gd name="T15" fmla="*/ 68560 h 1733"/>
              <a:gd name="T16" fmla="*/ 278772 w 7397"/>
              <a:gd name="T17" fmla="*/ 45509 h 1733"/>
              <a:gd name="T18" fmla="*/ 252858 w 7397"/>
              <a:gd name="T19" fmla="*/ 35517 h 1733"/>
              <a:gd name="T20" fmla="*/ 241858 w 7397"/>
              <a:gd name="T21" fmla="*/ 37100 h 1733"/>
              <a:gd name="T22" fmla="*/ 210777 w 7397"/>
              <a:gd name="T23" fmla="*/ 65098 h 1733"/>
              <a:gd name="T24" fmla="*/ 201032 w 7397"/>
              <a:gd name="T25" fmla="*/ 95173 h 1733"/>
              <a:gd name="T26" fmla="*/ 183461 w 7397"/>
              <a:gd name="T27" fmla="*/ 131877 h 1733"/>
              <a:gd name="T28" fmla="*/ 176226 w 7397"/>
              <a:gd name="T29" fmla="*/ 133856 h 1733"/>
              <a:gd name="T30" fmla="*/ 143742 w 7397"/>
              <a:gd name="T31" fmla="*/ 108034 h 1733"/>
              <a:gd name="T32" fmla="*/ 97747 w 7397"/>
              <a:gd name="T33" fmla="*/ 69846 h 1733"/>
              <a:gd name="T34" fmla="*/ 94204 w 7397"/>
              <a:gd name="T35" fmla="*/ 70143 h 1733"/>
              <a:gd name="T36" fmla="*/ 53746 w 7397"/>
              <a:gd name="T37" fmla="*/ 122874 h 1733"/>
              <a:gd name="T38" fmla="*/ 39571 w 7397"/>
              <a:gd name="T39" fmla="*/ 154434 h 1733"/>
              <a:gd name="T40" fmla="*/ 35880 w 7397"/>
              <a:gd name="T41" fmla="*/ 154829 h 1733"/>
              <a:gd name="T42" fmla="*/ 12329 w 7397"/>
              <a:gd name="T43" fmla="*/ 137615 h 1733"/>
              <a:gd name="T44" fmla="*/ 7087 w 7397"/>
              <a:gd name="T45" fmla="*/ 133757 h 1733"/>
              <a:gd name="T46" fmla="*/ 3839 w 7397"/>
              <a:gd name="T47" fmla="*/ 135043 h 1733"/>
              <a:gd name="T48" fmla="*/ 1846 w 7397"/>
              <a:gd name="T49" fmla="*/ 146420 h 1733"/>
              <a:gd name="T50" fmla="*/ 36102 w 7397"/>
              <a:gd name="T51" fmla="*/ 171351 h 1733"/>
              <a:gd name="T52" fmla="*/ 44223 w 7397"/>
              <a:gd name="T53" fmla="*/ 170164 h 1733"/>
              <a:gd name="T54" fmla="*/ 47397 w 7397"/>
              <a:gd name="T55" fmla="*/ 167592 h 1733"/>
              <a:gd name="T56" fmla="*/ 64673 w 7397"/>
              <a:gd name="T57" fmla="*/ 130393 h 1733"/>
              <a:gd name="T58" fmla="*/ 95459 w 7397"/>
              <a:gd name="T59" fmla="*/ 86566 h 1733"/>
              <a:gd name="T60" fmla="*/ 97600 w 7397"/>
              <a:gd name="T61" fmla="*/ 86467 h 1733"/>
              <a:gd name="T62" fmla="*/ 134809 w 7397"/>
              <a:gd name="T63" fmla="*/ 119609 h 1733"/>
              <a:gd name="T64" fmla="*/ 176299 w 7397"/>
              <a:gd name="T65" fmla="*/ 150377 h 1733"/>
              <a:gd name="T66" fmla="*/ 188333 w 7397"/>
              <a:gd name="T67" fmla="*/ 147014 h 1733"/>
              <a:gd name="T68" fmla="*/ 212770 w 7397"/>
              <a:gd name="T69" fmla="*/ 100515 h 1733"/>
              <a:gd name="T70" fmla="*/ 221186 w 7397"/>
              <a:gd name="T71" fmla="*/ 74100 h 1733"/>
              <a:gd name="T72" fmla="*/ 244442 w 7397"/>
              <a:gd name="T73" fmla="*/ 53424 h 1733"/>
              <a:gd name="T74" fmla="*/ 253006 w 7397"/>
              <a:gd name="T75" fmla="*/ 52137 h 1733"/>
              <a:gd name="T76" fmla="*/ 271980 w 7397"/>
              <a:gd name="T77" fmla="*/ 59458 h 1733"/>
              <a:gd name="T78" fmla="*/ 287631 w 7397"/>
              <a:gd name="T79" fmla="*/ 79542 h 1733"/>
              <a:gd name="T80" fmla="*/ 295309 w 7397"/>
              <a:gd name="T81" fmla="*/ 90820 h 1733"/>
              <a:gd name="T82" fmla="*/ 348465 w 7397"/>
              <a:gd name="T83" fmla="*/ 121093 h 1733"/>
              <a:gd name="T84" fmla="*/ 351196 w 7397"/>
              <a:gd name="T85" fmla="*/ 121093 h 1733"/>
              <a:gd name="T86" fmla="*/ 387814 w 7397"/>
              <a:gd name="T87" fmla="*/ 98636 h 1733"/>
              <a:gd name="T88" fmla="*/ 402949 w 7397"/>
              <a:gd name="T89" fmla="*/ 59656 h 1733"/>
              <a:gd name="T90" fmla="*/ 424359 w 7397"/>
              <a:gd name="T91" fmla="*/ 18599 h 1733"/>
              <a:gd name="T92" fmla="*/ 432701 w 7397"/>
              <a:gd name="T93" fmla="*/ 16522 h 1733"/>
              <a:gd name="T94" fmla="*/ 462897 w 7397"/>
              <a:gd name="T95" fmla="*/ 33835 h 1733"/>
              <a:gd name="T96" fmla="*/ 468877 w 7397"/>
              <a:gd name="T97" fmla="*/ 40068 h 1733"/>
              <a:gd name="T98" fmla="*/ 507119 w 7397"/>
              <a:gd name="T99" fmla="*/ 67571 h 1733"/>
              <a:gd name="T100" fmla="*/ 511327 w 7397"/>
              <a:gd name="T101" fmla="*/ 67967 h 1733"/>
              <a:gd name="T102" fmla="*/ 538717 w 7397"/>
              <a:gd name="T103" fmla="*/ 50653 h 1733"/>
              <a:gd name="T104" fmla="*/ 543295 w 7397"/>
              <a:gd name="T105" fmla="*/ 19786 h 1733"/>
              <a:gd name="T106" fmla="*/ 537462 w 7397"/>
              <a:gd name="T107" fmla="*/ 14246 h 1733"/>
              <a:gd name="T108" fmla="*/ 535395 w 7397"/>
              <a:gd name="T109" fmla="*/ 14741 h 1733"/>
              <a:gd name="T110" fmla="*/ 531630 w 7397"/>
              <a:gd name="T111" fmla="*/ 25327 h 1733"/>
              <a:gd name="T112" fmla="*/ 529046 w 7397"/>
              <a:gd name="T113" fmla="*/ 40167 h 1733"/>
              <a:gd name="T114" fmla="*/ 511401 w 7397"/>
              <a:gd name="T115" fmla="*/ 51346 h 1733"/>
              <a:gd name="T116" fmla="*/ 508891 w 7397"/>
              <a:gd name="T117" fmla="*/ 51049 h 1733"/>
              <a:gd name="T118" fmla="*/ 476555 w 7397"/>
              <a:gd name="T119" fmla="*/ 27108 h 1733"/>
              <a:gd name="T120" fmla="*/ 470427 w 7397"/>
              <a:gd name="T121" fmla="*/ 20677 h 1733"/>
              <a:gd name="T122" fmla="*/ 43262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" name="Google Shape;342;p14"/>
          <p:cNvGrpSpPr>
            <a:grpSpLocks/>
          </p:cNvGrpSpPr>
          <p:nvPr/>
        </p:nvGrpSpPr>
        <p:grpSpPr bwMode="auto">
          <a:xfrm rot="-7199893">
            <a:off x="8662459" y="6324072"/>
            <a:ext cx="304800" cy="277283"/>
            <a:chOff x="1640475" y="1197075"/>
            <a:chExt cx="55475" cy="50250"/>
          </a:xfrm>
        </p:grpSpPr>
        <p:sp>
          <p:nvSpPr>
            <p:cNvPr id="26" name="Google Shape;343;p1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344;p1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45;p1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Google Shape;346;p14"/>
          <p:cNvSpPr>
            <a:spLocks/>
          </p:cNvSpPr>
          <p:nvPr/>
        </p:nvSpPr>
        <p:spPr bwMode="auto">
          <a:xfrm rot="21456827" flipH="1">
            <a:off x="3699934" y="354014"/>
            <a:ext cx="1293284" cy="301625"/>
          </a:xfrm>
          <a:custGeom>
            <a:avLst/>
            <a:gdLst>
              <a:gd name="T0" fmla="*/ 768417 w 7397"/>
              <a:gd name="T1" fmla="*/ 0 h 1733"/>
              <a:gd name="T2" fmla="*/ 745601 w 7397"/>
              <a:gd name="T3" fmla="*/ 5570 h 1733"/>
              <a:gd name="T4" fmla="*/ 695247 w 7397"/>
              <a:gd name="T5" fmla="*/ 94508 h 1733"/>
              <a:gd name="T6" fmla="*/ 672168 w 7397"/>
              <a:gd name="T7" fmla="*/ 154729 h 1733"/>
              <a:gd name="T8" fmla="*/ 622995 w 7397"/>
              <a:gd name="T9" fmla="*/ 183969 h 1733"/>
              <a:gd name="T10" fmla="*/ 619586 w 7397"/>
              <a:gd name="T11" fmla="*/ 183969 h 1733"/>
              <a:gd name="T12" fmla="*/ 540252 w 7397"/>
              <a:gd name="T13" fmla="*/ 139064 h 1733"/>
              <a:gd name="T14" fmla="*/ 527402 w 7397"/>
              <a:gd name="T15" fmla="*/ 120615 h 1733"/>
              <a:gd name="T16" fmla="*/ 495144 w 7397"/>
              <a:gd name="T17" fmla="*/ 80062 h 1733"/>
              <a:gd name="T18" fmla="*/ 449118 w 7397"/>
              <a:gd name="T19" fmla="*/ 62483 h 1733"/>
              <a:gd name="T20" fmla="*/ 429579 w 7397"/>
              <a:gd name="T21" fmla="*/ 65268 h 1733"/>
              <a:gd name="T22" fmla="*/ 374374 w 7397"/>
              <a:gd name="T23" fmla="*/ 114524 h 1733"/>
              <a:gd name="T24" fmla="*/ 357065 w 7397"/>
              <a:gd name="T25" fmla="*/ 167434 h 1733"/>
              <a:gd name="T26" fmla="*/ 325856 w 7397"/>
              <a:gd name="T27" fmla="*/ 232006 h 1733"/>
              <a:gd name="T28" fmla="*/ 313005 w 7397"/>
              <a:gd name="T29" fmla="*/ 235487 h 1733"/>
              <a:gd name="T30" fmla="*/ 255309 w 7397"/>
              <a:gd name="T31" fmla="*/ 190060 h 1733"/>
              <a:gd name="T32" fmla="*/ 173615 w 7397"/>
              <a:gd name="T33" fmla="*/ 122878 h 1733"/>
              <a:gd name="T34" fmla="*/ 167321 w 7397"/>
              <a:gd name="T35" fmla="*/ 123400 h 1733"/>
              <a:gd name="T36" fmla="*/ 95462 w 7397"/>
              <a:gd name="T37" fmla="*/ 216167 h 1733"/>
              <a:gd name="T38" fmla="*/ 70285 w 7397"/>
              <a:gd name="T39" fmla="*/ 271689 h 1733"/>
              <a:gd name="T40" fmla="*/ 63729 w 7397"/>
              <a:gd name="T41" fmla="*/ 272385 h 1733"/>
              <a:gd name="T42" fmla="*/ 21899 w 7397"/>
              <a:gd name="T43" fmla="*/ 242101 h 1733"/>
              <a:gd name="T44" fmla="*/ 12588 w 7397"/>
              <a:gd name="T45" fmla="*/ 235313 h 1733"/>
              <a:gd name="T46" fmla="*/ 6819 w 7397"/>
              <a:gd name="T47" fmla="*/ 237575 h 1733"/>
              <a:gd name="T48" fmla="*/ 3278 w 7397"/>
              <a:gd name="T49" fmla="*/ 257591 h 1733"/>
              <a:gd name="T50" fmla="*/ 64122 w 7397"/>
              <a:gd name="T51" fmla="*/ 301451 h 1733"/>
              <a:gd name="T52" fmla="*/ 78546 w 7397"/>
              <a:gd name="T53" fmla="*/ 299362 h 1733"/>
              <a:gd name="T54" fmla="*/ 84185 w 7397"/>
              <a:gd name="T55" fmla="*/ 294837 h 1733"/>
              <a:gd name="T56" fmla="*/ 114869 w 7397"/>
              <a:gd name="T57" fmla="*/ 229395 h 1733"/>
              <a:gd name="T58" fmla="*/ 169550 w 7397"/>
              <a:gd name="T59" fmla="*/ 152292 h 1733"/>
              <a:gd name="T60" fmla="*/ 173353 w 7397"/>
              <a:gd name="T61" fmla="*/ 152118 h 1733"/>
              <a:gd name="T62" fmla="*/ 239442 w 7397"/>
              <a:gd name="T63" fmla="*/ 210424 h 1733"/>
              <a:gd name="T64" fmla="*/ 313137 w 7397"/>
              <a:gd name="T65" fmla="*/ 264553 h 1733"/>
              <a:gd name="T66" fmla="*/ 334511 w 7397"/>
              <a:gd name="T67" fmla="*/ 258635 h 1733"/>
              <a:gd name="T68" fmla="*/ 377914 w 7397"/>
              <a:gd name="T69" fmla="*/ 176833 h 1733"/>
              <a:gd name="T70" fmla="*/ 392863 w 7397"/>
              <a:gd name="T71" fmla="*/ 130362 h 1733"/>
              <a:gd name="T72" fmla="*/ 434169 w 7397"/>
              <a:gd name="T73" fmla="*/ 93986 h 1733"/>
              <a:gd name="T74" fmla="*/ 449380 w 7397"/>
              <a:gd name="T75" fmla="*/ 91723 h 1733"/>
              <a:gd name="T76" fmla="*/ 483080 w 7397"/>
              <a:gd name="T77" fmla="*/ 104603 h 1733"/>
              <a:gd name="T78" fmla="*/ 510880 w 7397"/>
              <a:gd name="T79" fmla="*/ 139935 h 1733"/>
              <a:gd name="T80" fmla="*/ 524517 w 7397"/>
              <a:gd name="T81" fmla="*/ 159776 h 1733"/>
              <a:gd name="T82" fmla="*/ 618930 w 7397"/>
              <a:gd name="T83" fmla="*/ 213035 h 1733"/>
              <a:gd name="T84" fmla="*/ 623782 w 7397"/>
              <a:gd name="T85" fmla="*/ 213035 h 1733"/>
              <a:gd name="T86" fmla="*/ 688822 w 7397"/>
              <a:gd name="T87" fmla="*/ 173526 h 1733"/>
              <a:gd name="T88" fmla="*/ 715703 w 7397"/>
              <a:gd name="T89" fmla="*/ 104951 h 1733"/>
              <a:gd name="T90" fmla="*/ 753731 w 7397"/>
              <a:gd name="T91" fmla="*/ 32721 h 1733"/>
              <a:gd name="T92" fmla="*/ 768548 w 7397"/>
              <a:gd name="T93" fmla="*/ 29066 h 1733"/>
              <a:gd name="T94" fmla="*/ 822180 w 7397"/>
              <a:gd name="T95" fmla="*/ 59524 h 1733"/>
              <a:gd name="T96" fmla="*/ 832802 w 7397"/>
              <a:gd name="T97" fmla="*/ 70489 h 1733"/>
              <a:gd name="T98" fmla="*/ 900727 w 7397"/>
              <a:gd name="T99" fmla="*/ 118875 h 1733"/>
              <a:gd name="T100" fmla="*/ 908201 w 7397"/>
              <a:gd name="T101" fmla="*/ 119571 h 1733"/>
              <a:gd name="T102" fmla="*/ 956850 w 7397"/>
              <a:gd name="T103" fmla="*/ 89113 h 1733"/>
              <a:gd name="T104" fmla="*/ 964980 w 7397"/>
              <a:gd name="T105" fmla="*/ 34810 h 1733"/>
              <a:gd name="T106" fmla="*/ 954621 w 7397"/>
              <a:gd name="T107" fmla="*/ 25063 h 1733"/>
              <a:gd name="T108" fmla="*/ 950949 w 7397"/>
              <a:gd name="T109" fmla="*/ 25933 h 1733"/>
              <a:gd name="T110" fmla="*/ 944262 w 7397"/>
              <a:gd name="T111" fmla="*/ 44556 h 1733"/>
              <a:gd name="T112" fmla="*/ 939672 w 7397"/>
              <a:gd name="T113" fmla="*/ 70663 h 1733"/>
              <a:gd name="T114" fmla="*/ 908332 w 7397"/>
              <a:gd name="T115" fmla="*/ 90331 h 1733"/>
              <a:gd name="T116" fmla="*/ 903874 w 7397"/>
              <a:gd name="T117" fmla="*/ 89809 h 1733"/>
              <a:gd name="T118" fmla="*/ 846439 w 7397"/>
              <a:gd name="T119" fmla="*/ 47689 h 1733"/>
              <a:gd name="T120" fmla="*/ 835556 w 7397"/>
              <a:gd name="T121" fmla="*/ 36376 h 1733"/>
              <a:gd name="T122" fmla="*/ 76841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0" name="Google Shape;347;p14"/>
          <p:cNvGrpSpPr>
            <a:grpSpLocks/>
          </p:cNvGrpSpPr>
          <p:nvPr/>
        </p:nvGrpSpPr>
        <p:grpSpPr bwMode="auto">
          <a:xfrm rot="-5400176">
            <a:off x="11282892" y="672571"/>
            <a:ext cx="431800" cy="391584"/>
            <a:chOff x="1640475" y="1197075"/>
            <a:chExt cx="55475" cy="50250"/>
          </a:xfrm>
        </p:grpSpPr>
        <p:sp>
          <p:nvSpPr>
            <p:cNvPr id="31" name="Google Shape;348;p1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49;p1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350;p1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oogle Shape;351;p14"/>
          <p:cNvGrpSpPr>
            <a:grpSpLocks/>
          </p:cNvGrpSpPr>
          <p:nvPr/>
        </p:nvGrpSpPr>
        <p:grpSpPr bwMode="auto">
          <a:xfrm rot="-9900030">
            <a:off x="889000" y="6167438"/>
            <a:ext cx="289984" cy="260350"/>
            <a:chOff x="1640475" y="1197075"/>
            <a:chExt cx="55475" cy="50250"/>
          </a:xfrm>
        </p:grpSpPr>
        <p:sp>
          <p:nvSpPr>
            <p:cNvPr id="35" name="Google Shape;352;p1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53;p1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54;p1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oogle Shape;355;p14"/>
          <p:cNvGrpSpPr>
            <a:grpSpLocks/>
          </p:cNvGrpSpPr>
          <p:nvPr/>
        </p:nvGrpSpPr>
        <p:grpSpPr bwMode="auto">
          <a:xfrm rot="-7200118">
            <a:off x="554303" y="1334294"/>
            <a:ext cx="442912" cy="400051"/>
            <a:chOff x="1640475" y="1197075"/>
            <a:chExt cx="55475" cy="50250"/>
          </a:xfrm>
        </p:grpSpPr>
        <p:sp>
          <p:nvSpPr>
            <p:cNvPr id="39" name="Google Shape;356;p1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357;p1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358;p1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Google Shape;359;p14"/>
          <p:cNvSpPr>
            <a:spLocks/>
          </p:cNvSpPr>
          <p:nvPr/>
        </p:nvSpPr>
        <p:spPr bwMode="auto">
          <a:xfrm>
            <a:off x="11381317" y="5911851"/>
            <a:ext cx="812800" cy="1273175"/>
          </a:xfrm>
          <a:custGeom>
            <a:avLst/>
            <a:gdLst>
              <a:gd name="T0" fmla="*/ 579126 w 14343"/>
              <a:gd name="T1" fmla="*/ 13540 h 22473"/>
              <a:gd name="T2" fmla="*/ 546400 w 14343"/>
              <a:gd name="T3" fmla="*/ 13200 h 22473"/>
              <a:gd name="T4" fmla="*/ 514099 w 14343"/>
              <a:gd name="T5" fmla="*/ 26174 h 22473"/>
              <a:gd name="T6" fmla="*/ 480905 w 14343"/>
              <a:gd name="T7" fmla="*/ 31216 h 22473"/>
              <a:gd name="T8" fmla="*/ 453152 w 14343"/>
              <a:gd name="T9" fmla="*/ 55690 h 22473"/>
              <a:gd name="T10" fmla="*/ 426206 w 14343"/>
              <a:gd name="T11" fmla="*/ 77502 h 22473"/>
              <a:gd name="T12" fmla="*/ 407080 w 14343"/>
              <a:gd name="T13" fmla="*/ 116366 h 22473"/>
              <a:gd name="T14" fmla="*/ 385872 w 14343"/>
              <a:gd name="T15" fmla="*/ 150755 h 22473"/>
              <a:gd name="T16" fmla="*/ 376011 w 14343"/>
              <a:gd name="T17" fmla="*/ 193302 h 22473"/>
              <a:gd name="T18" fmla="*/ 361901 w 14343"/>
              <a:gd name="T19" fmla="*/ 230013 h 22473"/>
              <a:gd name="T20" fmla="*/ 353698 w 14343"/>
              <a:gd name="T21" fmla="*/ 275903 h 22473"/>
              <a:gd name="T22" fmla="*/ 339758 w 14343"/>
              <a:gd name="T23" fmla="*/ 316410 h 22473"/>
              <a:gd name="T24" fmla="*/ 335210 w 14343"/>
              <a:gd name="T25" fmla="*/ 360543 h 22473"/>
              <a:gd name="T26" fmla="*/ 323564 w 14343"/>
              <a:gd name="T27" fmla="*/ 398784 h 22473"/>
              <a:gd name="T28" fmla="*/ 313194 w 14343"/>
              <a:gd name="T29" fmla="*/ 446940 h 22473"/>
              <a:gd name="T30" fmla="*/ 323564 w 14343"/>
              <a:gd name="T31" fmla="*/ 398784 h 22473"/>
              <a:gd name="T32" fmla="*/ 287098 w 14343"/>
              <a:gd name="T33" fmla="*/ 527954 h 22473"/>
              <a:gd name="T34" fmla="*/ 69065 w 14343"/>
              <a:gd name="T35" fmla="*/ 520363 h 22473"/>
              <a:gd name="T36" fmla="*/ 69150 w 14343"/>
              <a:gd name="T37" fmla="*/ 526651 h 22473"/>
              <a:gd name="T38" fmla="*/ 99411 w 14343"/>
              <a:gd name="T39" fmla="*/ 529201 h 22473"/>
              <a:gd name="T40" fmla="*/ 132137 w 14343"/>
              <a:gd name="T41" fmla="*/ 548350 h 22473"/>
              <a:gd name="T42" fmla="*/ 249017 w 14343"/>
              <a:gd name="T43" fmla="*/ 596279 h 22473"/>
              <a:gd name="T44" fmla="*/ 271755 w 14343"/>
              <a:gd name="T45" fmla="*/ 560190 h 22473"/>
              <a:gd name="T46" fmla="*/ 0 w 14343"/>
              <a:gd name="T47" fmla="*/ 592483 h 22473"/>
              <a:gd name="T48" fmla="*/ 4718 w 14343"/>
              <a:gd name="T49" fmla="*/ 592483 h 22473"/>
              <a:gd name="T50" fmla="*/ 153133 w 14343"/>
              <a:gd name="T51" fmla="*/ 579792 h 22473"/>
              <a:gd name="T52" fmla="*/ 168774 w 14343"/>
              <a:gd name="T53" fmla="*/ 625115 h 22473"/>
              <a:gd name="T54" fmla="*/ 226236 w 14343"/>
              <a:gd name="T55" fmla="*/ 627608 h 22473"/>
              <a:gd name="T56" fmla="*/ 202732 w 14343"/>
              <a:gd name="T57" fmla="*/ 659221 h 22473"/>
              <a:gd name="T58" fmla="*/ 18403 w 14343"/>
              <a:gd name="T59" fmla="*/ 636276 h 22473"/>
              <a:gd name="T60" fmla="*/ 43947 w 14343"/>
              <a:gd name="T61" fmla="*/ 670268 h 22473"/>
              <a:gd name="T62" fmla="*/ 18403 w 14343"/>
              <a:gd name="T63" fmla="*/ 636276 h 22473"/>
              <a:gd name="T64" fmla="*/ 107019 w 14343"/>
              <a:gd name="T65" fmla="*/ 693553 h 22473"/>
              <a:gd name="T66" fmla="*/ 175446 w 14343"/>
              <a:gd name="T67" fmla="*/ 661940 h 22473"/>
              <a:gd name="T68" fmla="*/ 171026 w 14343"/>
              <a:gd name="T69" fmla="*/ 672987 h 22473"/>
              <a:gd name="T70" fmla="*/ 172684 w 14343"/>
              <a:gd name="T71" fmla="*/ 678879 h 22473"/>
              <a:gd name="T72" fmla="*/ 175574 w 14343"/>
              <a:gd name="T73" fmla="*/ 712192 h 22473"/>
              <a:gd name="T74" fmla="*/ 169751 w 14343"/>
              <a:gd name="T75" fmla="*/ 749300 h 22473"/>
              <a:gd name="T76" fmla="*/ 161251 w 14343"/>
              <a:gd name="T77" fmla="*/ 795359 h 22473"/>
              <a:gd name="T78" fmla="*/ 142805 w 14343"/>
              <a:gd name="T79" fmla="*/ 832467 h 22473"/>
              <a:gd name="T80" fmla="*/ 146970 w 14343"/>
              <a:gd name="T81" fmla="*/ 835470 h 22473"/>
              <a:gd name="T82" fmla="*/ 88276 w 14343"/>
              <a:gd name="T83" fmla="*/ 942205 h 22473"/>
              <a:gd name="T84" fmla="*/ 111057 w 14343"/>
              <a:gd name="T85" fmla="*/ 906003 h 22473"/>
              <a:gd name="T86" fmla="*/ 52957 w 14343"/>
              <a:gd name="T87" fmla="*/ 1020557 h 22473"/>
              <a:gd name="T88" fmla="*/ 70510 w 14343"/>
              <a:gd name="T89" fmla="*/ 976480 h 22473"/>
              <a:gd name="T90" fmla="*/ 46072 w 14343"/>
              <a:gd name="T91" fmla="*/ 1106840 h 22473"/>
              <a:gd name="T92" fmla="*/ 44967 w 14343"/>
              <a:gd name="T93" fmla="*/ 1056702 h 22473"/>
              <a:gd name="T94" fmla="*/ 73273 w 14343"/>
              <a:gd name="T95" fmla="*/ 1184002 h 22473"/>
              <a:gd name="T96" fmla="*/ 57037 w 14343"/>
              <a:gd name="T97" fmla="*/ 1142022 h 22473"/>
              <a:gd name="T98" fmla="*/ 124870 w 14343"/>
              <a:gd name="T99" fmla="*/ 1240203 h 22473"/>
              <a:gd name="T100" fmla="*/ 99964 w 14343"/>
              <a:gd name="T101" fmla="*/ 1210629 h 22473"/>
              <a:gd name="T102" fmla="*/ 187857 w 14343"/>
              <a:gd name="T103" fmla="*/ 1269266 h 22473"/>
              <a:gd name="T104" fmla="*/ 156193 w 14343"/>
              <a:gd name="T105" fmla="*/ 1252100 h 22473"/>
              <a:gd name="T106" fmla="*/ 218756 w 14343"/>
              <a:gd name="T107" fmla="*/ 1270002 h 22473"/>
              <a:gd name="T108" fmla="*/ 254074 w 14343"/>
              <a:gd name="T109" fmla="*/ 1263204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Google Shape;360;p14"/>
          <p:cNvSpPr>
            <a:spLocks/>
          </p:cNvSpPr>
          <p:nvPr/>
        </p:nvSpPr>
        <p:spPr bwMode="auto">
          <a:xfrm rot="19679628">
            <a:off x="-46566" y="5286375"/>
            <a:ext cx="1316567" cy="1200150"/>
          </a:xfrm>
          <a:custGeom>
            <a:avLst/>
            <a:gdLst>
              <a:gd name="T0" fmla="*/ 901311 w 17601"/>
              <a:gd name="T1" fmla="*/ 7036 h 16033"/>
              <a:gd name="T2" fmla="*/ 907987 w 17601"/>
              <a:gd name="T3" fmla="*/ 10405 h 16033"/>
              <a:gd name="T4" fmla="*/ 903611 w 17601"/>
              <a:gd name="T5" fmla="*/ 0 h 16033"/>
              <a:gd name="T6" fmla="*/ 930539 w 17601"/>
              <a:gd name="T7" fmla="*/ 55018 h 16033"/>
              <a:gd name="T8" fmla="*/ 956121 w 17601"/>
              <a:gd name="T9" fmla="*/ 106743 h 16033"/>
              <a:gd name="T10" fmla="*/ 933064 w 17601"/>
              <a:gd name="T11" fmla="*/ 48581 h 16033"/>
              <a:gd name="T12" fmla="*/ 967622 w 17601"/>
              <a:gd name="T13" fmla="*/ 158318 h 16033"/>
              <a:gd name="T14" fmla="*/ 980973 w 17601"/>
              <a:gd name="T15" fmla="*/ 217753 h 16033"/>
              <a:gd name="T16" fmla="*/ 970651 w 17601"/>
              <a:gd name="T17" fmla="*/ 152929 h 16033"/>
              <a:gd name="T18" fmla="*/ 981142 w 17601"/>
              <a:gd name="T19" fmla="*/ 277038 h 16033"/>
              <a:gd name="T20" fmla="*/ 981647 w 17601"/>
              <a:gd name="T21" fmla="*/ 333554 h 16033"/>
              <a:gd name="T22" fmla="*/ 987369 w 17601"/>
              <a:gd name="T23" fmla="*/ 271424 h 16033"/>
              <a:gd name="T24" fmla="*/ 972502 w 17601"/>
              <a:gd name="T25" fmla="*/ 381985 h 16033"/>
              <a:gd name="T26" fmla="*/ 953877 w 17601"/>
              <a:gd name="T27" fmla="*/ 438426 h 16033"/>
              <a:gd name="T28" fmla="*/ 959431 w 17601"/>
              <a:gd name="T29" fmla="*/ 442094 h 16033"/>
              <a:gd name="T30" fmla="*/ 973344 w 17601"/>
              <a:gd name="T31" fmla="*/ 382210 h 16033"/>
              <a:gd name="T32" fmla="*/ 932054 w 17601"/>
              <a:gd name="T33" fmla="*/ 487905 h 16033"/>
              <a:gd name="T34" fmla="*/ 907201 w 17601"/>
              <a:gd name="T35" fmla="*/ 539555 h 16033"/>
              <a:gd name="T36" fmla="*/ 936374 w 17601"/>
              <a:gd name="T37" fmla="*/ 486857 h 16033"/>
              <a:gd name="T38" fmla="*/ 873260 w 17601"/>
              <a:gd name="T39" fmla="*/ 571443 h 16033"/>
              <a:gd name="T40" fmla="*/ 839376 w 17601"/>
              <a:gd name="T41" fmla="*/ 611865 h 16033"/>
              <a:gd name="T42" fmla="*/ 877636 w 17601"/>
              <a:gd name="T43" fmla="*/ 572117 h 16033"/>
              <a:gd name="T44" fmla="*/ 799264 w 17601"/>
              <a:gd name="T45" fmla="*/ 629680 h 16033"/>
              <a:gd name="T46" fmla="*/ 759040 w 17601"/>
              <a:gd name="T47" fmla="*/ 655655 h 16033"/>
              <a:gd name="T48" fmla="*/ 803303 w 17601"/>
              <a:gd name="T49" fmla="*/ 631926 h 16033"/>
              <a:gd name="T50" fmla="*/ 715899 w 17601"/>
              <a:gd name="T51" fmla="*/ 656853 h 16033"/>
              <a:gd name="T52" fmla="*/ 669503 w 17601"/>
              <a:gd name="T53" fmla="*/ 663065 h 16033"/>
              <a:gd name="T54" fmla="*/ 714664 w 17601"/>
              <a:gd name="T55" fmla="*/ 665311 h 16033"/>
              <a:gd name="T56" fmla="*/ 716291 w 17601"/>
              <a:gd name="T57" fmla="*/ 656853 h 16033"/>
              <a:gd name="T58" fmla="*/ 585353 w 17601"/>
              <a:gd name="T59" fmla="*/ 670027 h 16033"/>
              <a:gd name="T60" fmla="*/ 587036 w 17601"/>
              <a:gd name="T61" fmla="*/ 678036 h 16033"/>
              <a:gd name="T62" fmla="*/ 629223 w 17601"/>
              <a:gd name="T63" fmla="*/ 660595 h 16033"/>
              <a:gd name="T64" fmla="*/ 515227 w 17601"/>
              <a:gd name="T65" fmla="*/ 739343 h 16033"/>
              <a:gd name="T66" fmla="*/ 520444 w 17601"/>
              <a:gd name="T67" fmla="*/ 743759 h 16033"/>
              <a:gd name="T68" fmla="*/ 547260 w 17601"/>
              <a:gd name="T69" fmla="*/ 695103 h 16033"/>
              <a:gd name="T70" fmla="*/ 483923 w 17601"/>
              <a:gd name="T71" fmla="*/ 848631 h 16033"/>
              <a:gd name="T72" fmla="*/ 489982 w 17601"/>
              <a:gd name="T73" fmla="*/ 850577 h 16033"/>
              <a:gd name="T74" fmla="*/ 499070 w 17601"/>
              <a:gd name="T75" fmla="*/ 789645 h 16033"/>
              <a:gd name="T76" fmla="*/ 463390 w 17601"/>
              <a:gd name="T77" fmla="*/ 961288 h 16033"/>
              <a:gd name="T78" fmla="*/ 469393 w 17601"/>
              <a:gd name="T79" fmla="*/ 963758 h 16033"/>
              <a:gd name="T80" fmla="*/ 477303 w 17601"/>
              <a:gd name="T81" fmla="*/ 902077 h 16033"/>
              <a:gd name="T82" fmla="*/ 617 w 17601"/>
              <a:gd name="T83" fmla="*/ 982921 h 16033"/>
              <a:gd name="T84" fmla="*/ 23674 w 17601"/>
              <a:gd name="T85" fmla="*/ 1037490 h 16033"/>
              <a:gd name="T86" fmla="*/ 3478 w 17601"/>
              <a:gd name="T87" fmla="*/ 977307 h 16033"/>
              <a:gd name="T88" fmla="*/ 424681 w 17601"/>
              <a:gd name="T89" fmla="*/ 1063016 h 16033"/>
              <a:gd name="T90" fmla="*/ 429618 w 17601"/>
              <a:gd name="T91" fmla="*/ 1068031 h 16033"/>
              <a:gd name="T92" fmla="*/ 450431 w 17601"/>
              <a:gd name="T93" fmla="*/ 1012339 h 16033"/>
              <a:gd name="T94" fmla="*/ 45273 w 17601"/>
              <a:gd name="T95" fmla="*/ 1083676 h 16033"/>
              <a:gd name="T96" fmla="*/ 81402 w 17601"/>
              <a:gd name="T97" fmla="*/ 1123723 h 16033"/>
              <a:gd name="T98" fmla="*/ 47629 w 17601"/>
              <a:gd name="T99" fmla="*/ 1076714 h 16033"/>
              <a:gd name="T100" fmla="*/ 361456 w 17601"/>
              <a:gd name="T101" fmla="*/ 1139967 h 16033"/>
              <a:gd name="T102" fmla="*/ 364765 w 17601"/>
              <a:gd name="T103" fmla="*/ 1147003 h 16033"/>
              <a:gd name="T104" fmla="*/ 397640 w 17601"/>
              <a:gd name="T105" fmla="*/ 1104036 h 16033"/>
              <a:gd name="T106" fmla="*/ 113491 w 17601"/>
              <a:gd name="T107" fmla="*/ 1157408 h 16033"/>
              <a:gd name="T108" fmla="*/ 157530 w 17601"/>
              <a:gd name="T109" fmla="*/ 1179116 h 16033"/>
              <a:gd name="T110" fmla="*/ 114950 w 17601"/>
              <a:gd name="T111" fmla="*/ 1149548 h 16033"/>
              <a:gd name="T112" fmla="*/ 282522 w 17601"/>
              <a:gd name="T113" fmla="*/ 1184131 h 16033"/>
              <a:gd name="T114" fmla="*/ 283925 w 17601"/>
              <a:gd name="T115" fmla="*/ 1192290 h 16033"/>
              <a:gd name="T116" fmla="*/ 324598 w 17601"/>
              <a:gd name="T117" fmla="*/ 1166316 h 16033"/>
              <a:gd name="T118" fmla="*/ 196240 w 17601"/>
              <a:gd name="T119" fmla="*/ 1196183 h 16033"/>
              <a:gd name="T120" fmla="*/ 240166 w 17601"/>
              <a:gd name="T121" fmla="*/ 1199925 h 16033"/>
              <a:gd name="T122" fmla="*/ 239998 w 17601"/>
              <a:gd name="T123" fmla="*/ 1191617 h 16033"/>
              <a:gd name="T124" fmla="*/ 197193 w 17601"/>
              <a:gd name="T125" fmla="*/ 1188023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4067033" y="4201133"/>
            <a:ext cx="4058000" cy="56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2264400" y="2394667"/>
            <a:ext cx="7663200" cy="180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0968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2;p15"/>
          <p:cNvSpPr>
            <a:spLocks/>
          </p:cNvSpPr>
          <p:nvPr/>
        </p:nvSpPr>
        <p:spPr bwMode="auto">
          <a:xfrm rot="10800000">
            <a:off x="-626534" y="-647700"/>
            <a:ext cx="5607051" cy="3054350"/>
          </a:xfrm>
          <a:custGeom>
            <a:avLst/>
            <a:gdLst>
              <a:gd name="T0" fmla="*/ 3423996 w 26175"/>
              <a:gd name="T1" fmla="*/ 0 h 14261"/>
              <a:gd name="T2" fmla="*/ 3263496 w 26175"/>
              <a:gd name="T3" fmla="*/ 21203 h 14261"/>
              <a:gd name="T4" fmla="*/ 2844012 w 26175"/>
              <a:gd name="T5" fmla="*/ 317836 h 14261"/>
              <a:gd name="T6" fmla="*/ 2729622 w 26175"/>
              <a:gd name="T7" fmla="*/ 613397 h 14261"/>
              <a:gd name="T8" fmla="*/ 2541809 w 26175"/>
              <a:gd name="T9" fmla="*/ 784737 h 14261"/>
              <a:gd name="T10" fmla="*/ 2266437 w 26175"/>
              <a:gd name="T11" fmla="*/ 826287 h 14261"/>
              <a:gd name="T12" fmla="*/ 2173254 w 26175"/>
              <a:gd name="T13" fmla="*/ 825859 h 14261"/>
              <a:gd name="T14" fmla="*/ 2050992 w 26175"/>
              <a:gd name="T15" fmla="*/ 830999 h 14261"/>
              <a:gd name="T16" fmla="*/ 1806788 w 26175"/>
              <a:gd name="T17" fmla="*/ 917740 h 14261"/>
              <a:gd name="T18" fmla="*/ 1623795 w 26175"/>
              <a:gd name="T19" fmla="*/ 1152476 h 14261"/>
              <a:gd name="T20" fmla="*/ 1287212 w 26175"/>
              <a:gd name="T21" fmla="*/ 1650861 h 14261"/>
              <a:gd name="T22" fmla="*/ 1049113 w 26175"/>
              <a:gd name="T23" fmla="*/ 1762875 h 14261"/>
              <a:gd name="T24" fmla="*/ 995131 w 26175"/>
              <a:gd name="T25" fmla="*/ 1765445 h 14261"/>
              <a:gd name="T26" fmla="*/ 749642 w 26175"/>
              <a:gd name="T27" fmla="*/ 1739530 h 14261"/>
              <a:gd name="T28" fmla="*/ 482142 w 26175"/>
              <a:gd name="T29" fmla="*/ 1724537 h 14261"/>
              <a:gd name="T30" fmla="*/ 440852 w 26175"/>
              <a:gd name="T31" fmla="*/ 1724966 h 14261"/>
              <a:gd name="T32" fmla="*/ 310235 w 26175"/>
              <a:gd name="T33" fmla="*/ 1745098 h 14261"/>
              <a:gd name="T34" fmla="*/ 232636 w 26175"/>
              <a:gd name="T35" fmla="*/ 1854756 h 14261"/>
              <a:gd name="T36" fmla="*/ 99288 w 26175"/>
              <a:gd name="T37" fmla="*/ 2232775 h 14261"/>
              <a:gd name="T38" fmla="*/ 34542 w 26175"/>
              <a:gd name="T39" fmla="*/ 2416751 h 14261"/>
              <a:gd name="T40" fmla="*/ 1446 w 26175"/>
              <a:gd name="T41" fmla="*/ 2588734 h 14261"/>
              <a:gd name="T42" fmla="*/ 144273 w 26175"/>
              <a:gd name="T43" fmla="*/ 2836106 h 14261"/>
              <a:gd name="T44" fmla="*/ 382211 w 26175"/>
              <a:gd name="T45" fmla="*/ 2948976 h 14261"/>
              <a:gd name="T46" fmla="*/ 907732 w 26175"/>
              <a:gd name="T47" fmla="*/ 2994167 h 14261"/>
              <a:gd name="T48" fmla="*/ 1528524 w 26175"/>
              <a:gd name="T49" fmla="*/ 3053922 h 14261"/>
              <a:gd name="T50" fmla="*/ 1554711 w 26175"/>
              <a:gd name="T51" fmla="*/ 3054350 h 14261"/>
              <a:gd name="T52" fmla="*/ 2121843 w 26175"/>
              <a:gd name="T53" fmla="*/ 2954973 h 14261"/>
              <a:gd name="T54" fmla="*/ 2416494 w 26175"/>
              <a:gd name="T55" fmla="*/ 2875086 h 14261"/>
              <a:gd name="T56" fmla="*/ 2724159 w 26175"/>
              <a:gd name="T57" fmla="*/ 2828395 h 14261"/>
              <a:gd name="T58" fmla="*/ 3337561 w 26175"/>
              <a:gd name="T59" fmla="*/ 2770996 h 14261"/>
              <a:gd name="T60" fmla="*/ 3600723 w 26175"/>
              <a:gd name="T61" fmla="*/ 2721522 h 14261"/>
              <a:gd name="T62" fmla="*/ 3728608 w 26175"/>
              <a:gd name="T63" fmla="*/ 2709742 h 14261"/>
              <a:gd name="T64" fmla="*/ 3844284 w 26175"/>
              <a:gd name="T65" fmla="*/ 2725163 h 14261"/>
              <a:gd name="T66" fmla="*/ 3950802 w 26175"/>
              <a:gd name="T67" fmla="*/ 2781919 h 14261"/>
              <a:gd name="T68" fmla="*/ 4002856 w 26175"/>
              <a:gd name="T69" fmla="*/ 2820685 h 14261"/>
              <a:gd name="T70" fmla="*/ 4004141 w 26175"/>
              <a:gd name="T71" fmla="*/ 2820685 h 14261"/>
              <a:gd name="T72" fmla="*/ 4055231 w 26175"/>
              <a:gd name="T73" fmla="*/ 2807406 h 14261"/>
              <a:gd name="T74" fmla="*/ 4189222 w 26175"/>
              <a:gd name="T75" fmla="*/ 2565174 h 14261"/>
              <a:gd name="T76" fmla="*/ 4197576 w 26175"/>
              <a:gd name="T77" fmla="*/ 2377129 h 14261"/>
              <a:gd name="T78" fmla="*/ 4196934 w 26175"/>
              <a:gd name="T79" fmla="*/ 2170664 h 14261"/>
              <a:gd name="T80" fmla="*/ 4195809 w 26175"/>
              <a:gd name="T81" fmla="*/ 1751738 h 14261"/>
              <a:gd name="T82" fmla="*/ 4193560 w 26175"/>
              <a:gd name="T83" fmla="*/ 955006 h 14261"/>
              <a:gd name="T84" fmla="*/ 4193560 w 26175"/>
              <a:gd name="T85" fmla="*/ 955006 h 14261"/>
              <a:gd name="T86" fmla="*/ 4194684 w 26175"/>
              <a:gd name="T87" fmla="*/ 955649 h 14261"/>
              <a:gd name="T88" fmla="*/ 4076760 w 26175"/>
              <a:gd name="T89" fmla="*/ 702494 h 14261"/>
              <a:gd name="T90" fmla="*/ 3765560 w 26175"/>
              <a:gd name="T91" fmla="*/ 171983 h 14261"/>
              <a:gd name="T92" fmla="*/ 3549793 w 26175"/>
              <a:gd name="T93" fmla="*/ 18633 h 14261"/>
              <a:gd name="T94" fmla="*/ 3423996 w 26175"/>
              <a:gd name="T95" fmla="*/ 0 h 142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363;p15"/>
          <p:cNvSpPr>
            <a:spLocks/>
          </p:cNvSpPr>
          <p:nvPr/>
        </p:nvSpPr>
        <p:spPr bwMode="auto">
          <a:xfrm rot="10800000">
            <a:off x="9734551" y="-554038"/>
            <a:ext cx="2785533" cy="2795588"/>
          </a:xfrm>
          <a:custGeom>
            <a:avLst/>
            <a:gdLst>
              <a:gd name="T0" fmla="*/ 308754 w 13005"/>
              <a:gd name="T1" fmla="*/ 214 h 13045"/>
              <a:gd name="T2" fmla="*/ 273573 w 13005"/>
              <a:gd name="T3" fmla="*/ 2357 h 13045"/>
              <a:gd name="T4" fmla="*/ 80803 w 13005"/>
              <a:gd name="T5" fmla="*/ 118081 h 13045"/>
              <a:gd name="T6" fmla="*/ 3213 w 13005"/>
              <a:gd name="T7" fmla="*/ 407819 h 13045"/>
              <a:gd name="T8" fmla="*/ 10602 w 13005"/>
              <a:gd name="T9" fmla="*/ 783065 h 13045"/>
              <a:gd name="T10" fmla="*/ 20402 w 13005"/>
              <a:gd name="T11" fmla="*/ 1180597 h 13045"/>
              <a:gd name="T12" fmla="*/ 60080 w 13005"/>
              <a:gd name="T13" fmla="*/ 2770515 h 13045"/>
              <a:gd name="T14" fmla="*/ 79036 w 13005"/>
              <a:gd name="T15" fmla="*/ 2795374 h 13045"/>
              <a:gd name="T16" fmla="*/ 83534 w 13005"/>
              <a:gd name="T17" fmla="*/ 2794731 h 13045"/>
              <a:gd name="T18" fmla="*/ 529958 w 13005"/>
              <a:gd name="T19" fmla="*/ 2692508 h 13045"/>
              <a:gd name="T20" fmla="*/ 982487 w 13005"/>
              <a:gd name="T21" fmla="*/ 2658648 h 13045"/>
              <a:gd name="T22" fmla="*/ 1328670 w 13005"/>
              <a:gd name="T23" fmla="*/ 2677935 h 13045"/>
              <a:gd name="T24" fmla="*/ 1556140 w 13005"/>
              <a:gd name="T25" fmla="*/ 2695294 h 13045"/>
              <a:gd name="T26" fmla="*/ 1919191 w 13005"/>
              <a:gd name="T27" fmla="*/ 2566712 h 13045"/>
              <a:gd name="T28" fmla="*/ 1919191 w 13005"/>
              <a:gd name="T29" fmla="*/ 2566712 h 13045"/>
              <a:gd name="T30" fmla="*/ 1920476 w 13005"/>
              <a:gd name="T31" fmla="*/ 2570141 h 13045"/>
              <a:gd name="T32" fmla="*/ 2007383 w 13005"/>
              <a:gd name="T33" fmla="*/ 2421629 h 13045"/>
              <a:gd name="T34" fmla="*/ 2036459 w 13005"/>
              <a:gd name="T35" fmla="*/ 1756216 h 13045"/>
              <a:gd name="T36" fmla="*/ 1767063 w 13005"/>
              <a:gd name="T37" fmla="*/ 1326110 h 13045"/>
              <a:gd name="T38" fmla="*/ 1299916 w 13005"/>
              <a:gd name="T39" fmla="*/ 1196027 h 13045"/>
              <a:gd name="T40" fmla="*/ 1014615 w 13005"/>
              <a:gd name="T41" fmla="*/ 749848 h 13045"/>
              <a:gd name="T42" fmla="*/ 721604 w 13005"/>
              <a:gd name="T43" fmla="*/ 248378 h 13045"/>
              <a:gd name="T44" fmla="*/ 308754 w 13005"/>
              <a:gd name="T45" fmla="*/ 214 h 130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364;p15"/>
          <p:cNvSpPr>
            <a:spLocks/>
          </p:cNvSpPr>
          <p:nvPr/>
        </p:nvSpPr>
        <p:spPr bwMode="auto">
          <a:xfrm rot="10800000">
            <a:off x="7120468" y="5286376"/>
            <a:ext cx="5221817" cy="1844675"/>
          </a:xfrm>
          <a:custGeom>
            <a:avLst/>
            <a:gdLst>
              <a:gd name="T0" fmla="*/ 280842 w 24376"/>
              <a:gd name="T1" fmla="*/ 0 h 8613"/>
              <a:gd name="T2" fmla="*/ 261723 w 24376"/>
              <a:gd name="T3" fmla="*/ 1499 h 8613"/>
              <a:gd name="T4" fmla="*/ 190709 w 24376"/>
              <a:gd name="T5" fmla="*/ 74318 h 8613"/>
              <a:gd name="T6" fmla="*/ 131584 w 24376"/>
              <a:gd name="T7" fmla="*/ 353386 h 8613"/>
              <a:gd name="T8" fmla="*/ 79690 w 24376"/>
              <a:gd name="T9" fmla="*/ 638879 h 8613"/>
              <a:gd name="T10" fmla="*/ 105878 w 24376"/>
              <a:gd name="T11" fmla="*/ 1771428 h 8613"/>
              <a:gd name="T12" fmla="*/ 126925 w 24376"/>
              <a:gd name="T13" fmla="*/ 1787491 h 8613"/>
              <a:gd name="T14" fmla="*/ 146205 w 24376"/>
              <a:gd name="T15" fmla="*/ 1776782 h 8613"/>
              <a:gd name="T16" fmla="*/ 222521 w 24376"/>
              <a:gd name="T17" fmla="*/ 1679762 h 8613"/>
              <a:gd name="T18" fmla="*/ 657922 w 24376"/>
              <a:gd name="T19" fmla="*/ 1466873 h 8613"/>
              <a:gd name="T20" fmla="*/ 763800 w 24376"/>
              <a:gd name="T21" fmla="*/ 1460234 h 8613"/>
              <a:gd name="T22" fmla="*/ 1218802 w 24376"/>
              <a:gd name="T23" fmla="*/ 1569462 h 8613"/>
              <a:gd name="T24" fmla="*/ 1730359 w 24376"/>
              <a:gd name="T25" fmla="*/ 1820902 h 8613"/>
              <a:gd name="T26" fmla="*/ 1896486 w 24376"/>
              <a:gd name="T27" fmla="*/ 1844461 h 8613"/>
              <a:gd name="T28" fmla="*/ 2184558 w 24376"/>
              <a:gd name="T29" fmla="*/ 1746369 h 8613"/>
              <a:gd name="T30" fmla="*/ 2389566 w 24376"/>
              <a:gd name="T31" fmla="*/ 1448026 h 8613"/>
              <a:gd name="T32" fmla="*/ 2554569 w 24376"/>
              <a:gd name="T33" fmla="*/ 1098495 h 8613"/>
              <a:gd name="T34" fmla="*/ 2850674 w 24376"/>
              <a:gd name="T35" fmla="*/ 859906 h 8613"/>
              <a:gd name="T36" fmla="*/ 3033189 w 24376"/>
              <a:gd name="T37" fmla="*/ 840416 h 8613"/>
              <a:gd name="T38" fmla="*/ 3299732 w 24376"/>
              <a:gd name="T39" fmla="*/ 849626 h 8613"/>
              <a:gd name="T40" fmla="*/ 3365444 w 24376"/>
              <a:gd name="T41" fmla="*/ 847698 h 8613"/>
              <a:gd name="T42" fmla="*/ 3599372 w 24376"/>
              <a:gd name="T43" fmla="*/ 787944 h 8613"/>
              <a:gd name="T44" fmla="*/ 3764856 w 24376"/>
              <a:gd name="T45" fmla="*/ 643163 h 8613"/>
              <a:gd name="T46" fmla="*/ 3866557 w 24376"/>
              <a:gd name="T47" fmla="*/ 247799 h 8613"/>
              <a:gd name="T48" fmla="*/ 3866557 w 24376"/>
              <a:gd name="T49" fmla="*/ 247799 h 8613"/>
              <a:gd name="T50" fmla="*/ 3867360 w 24376"/>
              <a:gd name="T51" fmla="*/ 248013 h 8613"/>
              <a:gd name="T52" fmla="*/ 3878767 w 24376"/>
              <a:gd name="T53" fmla="*/ 243729 h 8613"/>
              <a:gd name="T54" fmla="*/ 3915720 w 24376"/>
              <a:gd name="T55" fmla="*/ 169625 h 8613"/>
              <a:gd name="T56" fmla="*/ 3783654 w 24376"/>
              <a:gd name="T57" fmla="*/ 46476 h 8613"/>
              <a:gd name="T58" fmla="*/ 3766302 w 24376"/>
              <a:gd name="T59" fmla="*/ 46047 h 8613"/>
              <a:gd name="T60" fmla="*/ 3655122 w 24376"/>
              <a:gd name="T61" fmla="*/ 59969 h 8613"/>
              <a:gd name="T62" fmla="*/ 3507632 w 24376"/>
              <a:gd name="T63" fmla="*/ 82028 h 8613"/>
              <a:gd name="T64" fmla="*/ 2925222 w 24376"/>
              <a:gd name="T65" fmla="*/ 138784 h 8613"/>
              <a:gd name="T66" fmla="*/ 1756387 w 24376"/>
              <a:gd name="T67" fmla="*/ 168983 h 8613"/>
              <a:gd name="T68" fmla="*/ 1580619 w 24376"/>
              <a:gd name="T69" fmla="*/ 169839 h 8613"/>
              <a:gd name="T70" fmla="*/ 640249 w 24376"/>
              <a:gd name="T71" fmla="*/ 93808 h 8613"/>
              <a:gd name="T72" fmla="*/ 372421 w 24376"/>
              <a:gd name="T73" fmla="*/ 21417 h 8613"/>
              <a:gd name="T74" fmla="*/ 280842 w 24376"/>
              <a:gd name="T75" fmla="*/ 0 h 86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365;p15"/>
          <p:cNvSpPr>
            <a:spLocks/>
          </p:cNvSpPr>
          <p:nvPr/>
        </p:nvSpPr>
        <p:spPr bwMode="auto">
          <a:xfrm rot="10800000">
            <a:off x="-1648884" y="3846513"/>
            <a:ext cx="5795435" cy="4075112"/>
          </a:xfrm>
          <a:custGeom>
            <a:avLst/>
            <a:gdLst>
              <a:gd name="T0" fmla="*/ 853660 w 27042"/>
              <a:gd name="T1" fmla="*/ 0 h 19016"/>
              <a:gd name="T2" fmla="*/ 837586 w 27042"/>
              <a:gd name="T3" fmla="*/ 56146 h 19016"/>
              <a:gd name="T4" fmla="*/ 944475 w 27042"/>
              <a:gd name="T5" fmla="*/ 140795 h 19016"/>
              <a:gd name="T6" fmla="*/ 114604 w 27042"/>
              <a:gd name="T7" fmla="*/ 1093140 h 19016"/>
              <a:gd name="T8" fmla="*/ 548265 w 27042"/>
              <a:gd name="T9" fmla="*/ 2326431 h 19016"/>
              <a:gd name="T10" fmla="*/ 708195 w 27042"/>
              <a:gd name="T11" fmla="*/ 2369720 h 19016"/>
              <a:gd name="T12" fmla="*/ 840479 w 27042"/>
              <a:gd name="T13" fmla="*/ 2329646 h 19016"/>
              <a:gd name="T14" fmla="*/ 1023395 w 27042"/>
              <a:gd name="T15" fmla="*/ 2068844 h 19016"/>
              <a:gd name="T16" fmla="*/ 1166609 w 27042"/>
              <a:gd name="T17" fmla="*/ 1743966 h 19016"/>
              <a:gd name="T18" fmla="*/ 1377010 w 27042"/>
              <a:gd name="T19" fmla="*/ 1552169 h 19016"/>
              <a:gd name="T20" fmla="*/ 1512027 w 27042"/>
              <a:gd name="T21" fmla="*/ 1523024 h 19016"/>
              <a:gd name="T22" fmla="*/ 1630328 w 27042"/>
              <a:gd name="T23" fmla="*/ 1548740 h 19016"/>
              <a:gd name="T24" fmla="*/ 1809707 w 27042"/>
              <a:gd name="T25" fmla="*/ 1788755 h 19016"/>
              <a:gd name="T26" fmla="*/ 1888949 w 27042"/>
              <a:gd name="T27" fmla="*/ 2181779 h 19016"/>
              <a:gd name="T28" fmla="*/ 2086813 w 27042"/>
              <a:gd name="T29" fmla="*/ 2486513 h 19016"/>
              <a:gd name="T30" fmla="*/ 2150624 w 27042"/>
              <a:gd name="T31" fmla="*/ 2499799 h 19016"/>
              <a:gd name="T32" fmla="*/ 2327593 w 27042"/>
              <a:gd name="T33" fmla="*/ 2425652 h 19016"/>
              <a:gd name="T34" fmla="*/ 2501507 w 27042"/>
              <a:gd name="T35" fmla="*/ 2341432 h 19016"/>
              <a:gd name="T36" fmla="*/ 2555996 w 27042"/>
              <a:gd name="T37" fmla="*/ 2355576 h 19016"/>
              <a:gd name="T38" fmla="*/ 2714159 w 27042"/>
              <a:gd name="T39" fmla="*/ 2695026 h 19016"/>
              <a:gd name="T40" fmla="*/ 2804331 w 27042"/>
              <a:gd name="T41" fmla="*/ 3125124 h 19016"/>
              <a:gd name="T42" fmla="*/ 3136247 w 27042"/>
              <a:gd name="T43" fmla="*/ 3864242 h 19016"/>
              <a:gd name="T44" fmla="*/ 3539369 w 27042"/>
              <a:gd name="T45" fmla="*/ 4074898 h 19016"/>
              <a:gd name="T46" fmla="*/ 3689494 w 27042"/>
              <a:gd name="T47" fmla="*/ 4044896 h 19016"/>
              <a:gd name="T48" fmla="*/ 4072042 w 27042"/>
              <a:gd name="T49" fmla="*/ 3596796 h 19016"/>
              <a:gd name="T50" fmla="*/ 4273442 w 27042"/>
              <a:gd name="T51" fmla="*/ 2902253 h 19016"/>
              <a:gd name="T52" fmla="*/ 4317162 w 27042"/>
              <a:gd name="T53" fmla="*/ 2142563 h 19016"/>
              <a:gd name="T54" fmla="*/ 4024304 w 27042"/>
              <a:gd name="T55" fmla="*/ 1487236 h 19016"/>
              <a:gd name="T56" fmla="*/ 3379116 w 27042"/>
              <a:gd name="T57" fmla="*/ 1118427 h 19016"/>
              <a:gd name="T58" fmla="*/ 2642793 w 27042"/>
              <a:gd name="T59" fmla="*/ 856125 h 19016"/>
              <a:gd name="T60" fmla="*/ 1191041 w 27042"/>
              <a:gd name="T61" fmla="*/ 240444 h 19016"/>
              <a:gd name="T62" fmla="*/ 1054899 w 27042"/>
              <a:gd name="T63" fmla="*/ 148938 h 19016"/>
              <a:gd name="T64" fmla="*/ 1083670 w 27042"/>
              <a:gd name="T65" fmla="*/ 133080 h 19016"/>
              <a:gd name="T66" fmla="*/ 1074348 w 27042"/>
              <a:gd name="T67" fmla="*/ 71362 h 19016"/>
              <a:gd name="T68" fmla="*/ 1064865 w 27042"/>
              <a:gd name="T69" fmla="*/ 73933 h 19016"/>
              <a:gd name="T70" fmla="*/ 1000249 w 27042"/>
              <a:gd name="T71" fmla="*/ 109293 h 19016"/>
              <a:gd name="T72" fmla="*/ 867001 w 27042"/>
              <a:gd name="T73" fmla="*/ 5357 h 19016"/>
              <a:gd name="T74" fmla="*/ 853660 w 27042"/>
              <a:gd name="T75" fmla="*/ 0 h 190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" name="Google Shape;369;p15"/>
          <p:cNvGrpSpPr>
            <a:grpSpLocks/>
          </p:cNvGrpSpPr>
          <p:nvPr/>
        </p:nvGrpSpPr>
        <p:grpSpPr bwMode="auto">
          <a:xfrm rot="2699963">
            <a:off x="11176001" y="5130801"/>
            <a:ext cx="478367" cy="434975"/>
            <a:chOff x="1640475" y="1197075"/>
            <a:chExt cx="55475" cy="50250"/>
          </a:xfrm>
        </p:grpSpPr>
        <p:sp>
          <p:nvSpPr>
            <p:cNvPr id="10" name="Google Shape;370;p1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371;p1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372;p1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Google Shape;373;p15"/>
          <p:cNvSpPr>
            <a:spLocks/>
          </p:cNvSpPr>
          <p:nvPr/>
        </p:nvSpPr>
        <p:spPr bwMode="auto">
          <a:xfrm rot="9000131" flipH="1">
            <a:off x="11125201" y="6321425"/>
            <a:ext cx="579967" cy="134938"/>
          </a:xfrm>
          <a:custGeom>
            <a:avLst/>
            <a:gdLst>
              <a:gd name="T0" fmla="*/ 344593 w 7397"/>
              <a:gd name="T1" fmla="*/ 0 h 1733"/>
              <a:gd name="T2" fmla="*/ 334361 w 7397"/>
              <a:gd name="T3" fmla="*/ 2492 h 1733"/>
              <a:gd name="T4" fmla="*/ 311780 w 7397"/>
              <a:gd name="T5" fmla="*/ 42280 h 1733"/>
              <a:gd name="T6" fmla="*/ 301431 w 7397"/>
              <a:gd name="T7" fmla="*/ 69221 h 1733"/>
              <a:gd name="T8" fmla="*/ 279379 w 7397"/>
              <a:gd name="T9" fmla="*/ 82302 h 1733"/>
              <a:gd name="T10" fmla="*/ 277850 w 7397"/>
              <a:gd name="T11" fmla="*/ 82302 h 1733"/>
              <a:gd name="T12" fmla="*/ 242273 w 7397"/>
              <a:gd name="T13" fmla="*/ 62213 h 1733"/>
              <a:gd name="T14" fmla="*/ 236511 w 7397"/>
              <a:gd name="T15" fmla="*/ 53960 h 1733"/>
              <a:gd name="T16" fmla="*/ 222045 w 7397"/>
              <a:gd name="T17" fmla="*/ 35817 h 1733"/>
              <a:gd name="T18" fmla="*/ 201405 w 7397"/>
              <a:gd name="T19" fmla="*/ 27953 h 1733"/>
              <a:gd name="T20" fmla="*/ 192643 w 7397"/>
              <a:gd name="T21" fmla="*/ 29199 h 1733"/>
              <a:gd name="T22" fmla="*/ 167886 w 7397"/>
              <a:gd name="T23" fmla="*/ 51234 h 1733"/>
              <a:gd name="T24" fmla="*/ 160124 w 7397"/>
              <a:gd name="T25" fmla="*/ 74905 h 1733"/>
              <a:gd name="T26" fmla="*/ 146129 w 7397"/>
              <a:gd name="T27" fmla="*/ 103792 h 1733"/>
              <a:gd name="T28" fmla="*/ 140366 w 7397"/>
              <a:gd name="T29" fmla="*/ 105350 h 1733"/>
              <a:gd name="T30" fmla="*/ 114492 w 7397"/>
              <a:gd name="T31" fmla="*/ 85027 h 1733"/>
              <a:gd name="T32" fmla="*/ 77857 w 7397"/>
              <a:gd name="T33" fmla="*/ 54972 h 1733"/>
              <a:gd name="T34" fmla="*/ 75034 w 7397"/>
              <a:gd name="T35" fmla="*/ 55205 h 1733"/>
              <a:gd name="T36" fmla="*/ 42809 w 7397"/>
              <a:gd name="T37" fmla="*/ 96707 h 1733"/>
              <a:gd name="T38" fmla="*/ 31519 w 7397"/>
              <a:gd name="T39" fmla="*/ 121545 h 1733"/>
              <a:gd name="T40" fmla="*/ 28579 w 7397"/>
              <a:gd name="T41" fmla="*/ 121857 h 1733"/>
              <a:gd name="T42" fmla="*/ 9820 w 7397"/>
              <a:gd name="T43" fmla="*/ 108309 h 1733"/>
              <a:gd name="T44" fmla="*/ 5645 w 7397"/>
              <a:gd name="T45" fmla="*/ 105272 h 1733"/>
              <a:gd name="T46" fmla="*/ 3058 w 7397"/>
              <a:gd name="T47" fmla="*/ 106284 h 1733"/>
              <a:gd name="T48" fmla="*/ 1470 w 7397"/>
              <a:gd name="T49" fmla="*/ 115238 h 1733"/>
              <a:gd name="T50" fmla="*/ 28755 w 7397"/>
              <a:gd name="T51" fmla="*/ 134860 h 1733"/>
              <a:gd name="T52" fmla="*/ 35224 w 7397"/>
              <a:gd name="T53" fmla="*/ 133926 h 1733"/>
              <a:gd name="T54" fmla="*/ 37752 w 7397"/>
              <a:gd name="T55" fmla="*/ 131901 h 1733"/>
              <a:gd name="T56" fmla="*/ 51513 w 7397"/>
              <a:gd name="T57" fmla="*/ 102625 h 1733"/>
              <a:gd name="T58" fmla="*/ 76034 w 7397"/>
              <a:gd name="T59" fmla="*/ 68131 h 1733"/>
              <a:gd name="T60" fmla="*/ 77739 w 7397"/>
              <a:gd name="T61" fmla="*/ 68053 h 1733"/>
              <a:gd name="T62" fmla="*/ 107377 w 7397"/>
              <a:gd name="T63" fmla="*/ 94137 h 1733"/>
              <a:gd name="T64" fmla="*/ 140425 w 7397"/>
              <a:gd name="T65" fmla="*/ 118353 h 1733"/>
              <a:gd name="T66" fmla="*/ 150010 w 7397"/>
              <a:gd name="T67" fmla="*/ 115706 h 1733"/>
              <a:gd name="T68" fmla="*/ 169474 w 7397"/>
              <a:gd name="T69" fmla="*/ 79110 h 1733"/>
              <a:gd name="T70" fmla="*/ 176178 w 7397"/>
              <a:gd name="T71" fmla="*/ 58320 h 1733"/>
              <a:gd name="T72" fmla="*/ 194701 w 7397"/>
              <a:gd name="T73" fmla="*/ 42046 h 1733"/>
              <a:gd name="T74" fmla="*/ 201522 w 7397"/>
              <a:gd name="T75" fmla="*/ 41034 h 1733"/>
              <a:gd name="T76" fmla="*/ 216635 w 7397"/>
              <a:gd name="T77" fmla="*/ 46796 h 1733"/>
              <a:gd name="T78" fmla="*/ 229101 w 7397"/>
              <a:gd name="T79" fmla="*/ 62603 h 1733"/>
              <a:gd name="T80" fmla="*/ 235217 w 7397"/>
              <a:gd name="T81" fmla="*/ 71479 h 1733"/>
              <a:gd name="T82" fmla="*/ 277556 w 7397"/>
              <a:gd name="T83" fmla="*/ 95305 h 1733"/>
              <a:gd name="T84" fmla="*/ 279732 w 7397"/>
              <a:gd name="T85" fmla="*/ 95305 h 1733"/>
              <a:gd name="T86" fmla="*/ 308899 w 7397"/>
              <a:gd name="T87" fmla="*/ 77630 h 1733"/>
              <a:gd name="T88" fmla="*/ 320954 w 7397"/>
              <a:gd name="T89" fmla="*/ 46952 h 1733"/>
              <a:gd name="T90" fmla="*/ 338007 w 7397"/>
              <a:gd name="T91" fmla="*/ 14638 h 1733"/>
              <a:gd name="T92" fmla="*/ 344652 w 7397"/>
              <a:gd name="T93" fmla="*/ 13003 h 1733"/>
              <a:gd name="T94" fmla="*/ 368703 w 7397"/>
              <a:gd name="T95" fmla="*/ 26629 h 1733"/>
              <a:gd name="T96" fmla="*/ 373466 w 7397"/>
              <a:gd name="T97" fmla="*/ 31535 h 1733"/>
              <a:gd name="T98" fmla="*/ 403926 w 7397"/>
              <a:gd name="T99" fmla="*/ 53181 h 1733"/>
              <a:gd name="T100" fmla="*/ 407278 w 7397"/>
              <a:gd name="T101" fmla="*/ 53492 h 1733"/>
              <a:gd name="T102" fmla="*/ 429095 w 7397"/>
              <a:gd name="T103" fmla="*/ 39866 h 1733"/>
              <a:gd name="T104" fmla="*/ 432740 w 7397"/>
              <a:gd name="T105" fmla="*/ 15573 h 1733"/>
              <a:gd name="T106" fmla="*/ 428095 w 7397"/>
              <a:gd name="T107" fmla="*/ 11212 h 1733"/>
              <a:gd name="T108" fmla="*/ 426448 w 7397"/>
              <a:gd name="T109" fmla="*/ 11602 h 1733"/>
              <a:gd name="T110" fmla="*/ 423449 w 7397"/>
              <a:gd name="T111" fmla="*/ 19933 h 1733"/>
              <a:gd name="T112" fmla="*/ 421391 w 7397"/>
              <a:gd name="T113" fmla="*/ 31613 h 1733"/>
              <a:gd name="T114" fmla="*/ 407337 w 7397"/>
              <a:gd name="T115" fmla="*/ 40411 h 1733"/>
              <a:gd name="T116" fmla="*/ 405338 w 7397"/>
              <a:gd name="T117" fmla="*/ 40178 h 1733"/>
              <a:gd name="T118" fmla="*/ 379581 w 7397"/>
              <a:gd name="T119" fmla="*/ 21335 h 1733"/>
              <a:gd name="T120" fmla="*/ 374701 w 7397"/>
              <a:gd name="T121" fmla="*/ 16274 h 1733"/>
              <a:gd name="T122" fmla="*/ 34459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Google Shape;374;p15"/>
          <p:cNvSpPr>
            <a:spLocks/>
          </p:cNvSpPr>
          <p:nvPr/>
        </p:nvSpPr>
        <p:spPr bwMode="auto">
          <a:xfrm rot="11700099" flipH="1">
            <a:off x="4737101" y="269876"/>
            <a:ext cx="726017" cy="169863"/>
          </a:xfrm>
          <a:custGeom>
            <a:avLst/>
            <a:gdLst>
              <a:gd name="T0" fmla="*/ 431370 w 7397"/>
              <a:gd name="T1" fmla="*/ 0 h 1733"/>
              <a:gd name="T2" fmla="*/ 418562 w 7397"/>
              <a:gd name="T3" fmla="*/ 3137 h 1733"/>
              <a:gd name="T4" fmla="*/ 390294 w 7397"/>
              <a:gd name="T5" fmla="*/ 53223 h 1733"/>
              <a:gd name="T6" fmla="*/ 377339 w 7397"/>
              <a:gd name="T7" fmla="*/ 87137 h 1733"/>
              <a:gd name="T8" fmla="*/ 349734 w 7397"/>
              <a:gd name="T9" fmla="*/ 103604 h 1733"/>
              <a:gd name="T10" fmla="*/ 347820 w 7397"/>
              <a:gd name="T11" fmla="*/ 103604 h 1733"/>
              <a:gd name="T12" fmla="*/ 303284 w 7397"/>
              <a:gd name="T13" fmla="*/ 78315 h 1733"/>
              <a:gd name="T14" fmla="*/ 296070 w 7397"/>
              <a:gd name="T15" fmla="*/ 67926 h 1733"/>
              <a:gd name="T16" fmla="*/ 277961 w 7397"/>
              <a:gd name="T17" fmla="*/ 45088 h 1733"/>
              <a:gd name="T18" fmla="*/ 252123 w 7397"/>
              <a:gd name="T19" fmla="*/ 35188 h 1733"/>
              <a:gd name="T20" fmla="*/ 241155 w 7397"/>
              <a:gd name="T21" fmla="*/ 36756 h 1733"/>
              <a:gd name="T22" fmla="*/ 210164 w 7397"/>
              <a:gd name="T23" fmla="*/ 64495 h 1733"/>
              <a:gd name="T24" fmla="*/ 200447 w 7397"/>
              <a:gd name="T25" fmla="*/ 94292 h 1733"/>
              <a:gd name="T26" fmla="*/ 182928 w 7397"/>
              <a:gd name="T27" fmla="*/ 130656 h 1733"/>
              <a:gd name="T28" fmla="*/ 175713 w 7397"/>
              <a:gd name="T29" fmla="*/ 132617 h 1733"/>
              <a:gd name="T30" fmla="*/ 143324 w 7397"/>
              <a:gd name="T31" fmla="*/ 107034 h 1733"/>
              <a:gd name="T32" fmla="*/ 97463 w 7397"/>
              <a:gd name="T33" fmla="*/ 69200 h 1733"/>
              <a:gd name="T34" fmla="*/ 93930 w 7397"/>
              <a:gd name="T35" fmla="*/ 69494 h 1733"/>
              <a:gd name="T36" fmla="*/ 53590 w 7397"/>
              <a:gd name="T37" fmla="*/ 121737 h 1733"/>
              <a:gd name="T38" fmla="*/ 39456 w 7397"/>
              <a:gd name="T39" fmla="*/ 153004 h 1733"/>
              <a:gd name="T40" fmla="*/ 35776 w 7397"/>
              <a:gd name="T41" fmla="*/ 153396 h 1733"/>
              <a:gd name="T42" fmla="*/ 12293 w 7397"/>
              <a:gd name="T43" fmla="*/ 136341 h 1733"/>
              <a:gd name="T44" fmla="*/ 7067 w 7397"/>
              <a:gd name="T45" fmla="*/ 132519 h 1733"/>
              <a:gd name="T46" fmla="*/ 3828 w 7397"/>
              <a:gd name="T47" fmla="*/ 133793 h 1733"/>
              <a:gd name="T48" fmla="*/ 1840 w 7397"/>
              <a:gd name="T49" fmla="*/ 145065 h 1733"/>
              <a:gd name="T50" fmla="*/ 35997 w 7397"/>
              <a:gd name="T51" fmla="*/ 169765 h 1733"/>
              <a:gd name="T52" fmla="*/ 44094 w 7397"/>
              <a:gd name="T53" fmla="*/ 168589 h 1733"/>
              <a:gd name="T54" fmla="*/ 47259 w 7397"/>
              <a:gd name="T55" fmla="*/ 166040 h 1733"/>
              <a:gd name="T56" fmla="*/ 64485 w 7397"/>
              <a:gd name="T57" fmla="*/ 129186 h 1733"/>
              <a:gd name="T58" fmla="*/ 95181 w 7397"/>
              <a:gd name="T59" fmla="*/ 85765 h 1733"/>
              <a:gd name="T60" fmla="*/ 97316 w 7397"/>
              <a:gd name="T61" fmla="*/ 85667 h 1733"/>
              <a:gd name="T62" fmla="*/ 134417 w 7397"/>
              <a:gd name="T63" fmla="*/ 118502 h 1733"/>
              <a:gd name="T64" fmla="*/ 175787 w 7397"/>
              <a:gd name="T65" fmla="*/ 148985 h 1733"/>
              <a:gd name="T66" fmla="*/ 187786 w 7397"/>
              <a:gd name="T67" fmla="*/ 145653 h 1733"/>
              <a:gd name="T68" fmla="*/ 212152 w 7397"/>
              <a:gd name="T69" fmla="*/ 99585 h 1733"/>
              <a:gd name="T70" fmla="*/ 220544 w 7397"/>
              <a:gd name="T71" fmla="*/ 73415 h 1733"/>
              <a:gd name="T72" fmla="*/ 243732 w 7397"/>
              <a:gd name="T73" fmla="*/ 52929 h 1733"/>
              <a:gd name="T74" fmla="*/ 252271 w 7397"/>
              <a:gd name="T75" fmla="*/ 51655 h 1733"/>
              <a:gd name="T76" fmla="*/ 271189 w 7397"/>
              <a:gd name="T77" fmla="*/ 58908 h 1733"/>
              <a:gd name="T78" fmla="*/ 286795 w 7397"/>
              <a:gd name="T79" fmla="*/ 78805 h 1733"/>
              <a:gd name="T80" fmla="*/ 294451 w 7397"/>
              <a:gd name="T81" fmla="*/ 89979 h 1733"/>
              <a:gd name="T82" fmla="*/ 347452 w 7397"/>
              <a:gd name="T83" fmla="*/ 119972 h 1733"/>
              <a:gd name="T84" fmla="*/ 350176 w 7397"/>
              <a:gd name="T85" fmla="*/ 119972 h 1733"/>
              <a:gd name="T86" fmla="*/ 386687 w 7397"/>
              <a:gd name="T87" fmla="*/ 97723 h 1733"/>
              <a:gd name="T88" fmla="*/ 401778 w 7397"/>
              <a:gd name="T89" fmla="*/ 59104 h 1733"/>
              <a:gd name="T90" fmla="*/ 423126 w 7397"/>
              <a:gd name="T91" fmla="*/ 18427 h 1733"/>
              <a:gd name="T92" fmla="*/ 431444 w 7397"/>
              <a:gd name="T93" fmla="*/ 16369 h 1733"/>
              <a:gd name="T94" fmla="*/ 461552 w 7397"/>
              <a:gd name="T95" fmla="*/ 33522 h 1733"/>
              <a:gd name="T96" fmla="*/ 467514 w 7397"/>
              <a:gd name="T97" fmla="*/ 39697 h 1733"/>
              <a:gd name="T98" fmla="*/ 505646 w 7397"/>
              <a:gd name="T99" fmla="*/ 66945 h 1733"/>
              <a:gd name="T100" fmla="*/ 509841 w 7397"/>
              <a:gd name="T101" fmla="*/ 67337 h 1733"/>
              <a:gd name="T102" fmla="*/ 537152 w 7397"/>
              <a:gd name="T103" fmla="*/ 50185 h 1733"/>
              <a:gd name="T104" fmla="*/ 541716 w 7397"/>
              <a:gd name="T105" fmla="*/ 19603 h 1733"/>
              <a:gd name="T106" fmla="*/ 535900 w 7397"/>
              <a:gd name="T107" fmla="*/ 14114 h 1733"/>
              <a:gd name="T108" fmla="*/ 533839 w 7397"/>
              <a:gd name="T109" fmla="*/ 14604 h 1733"/>
              <a:gd name="T110" fmla="*/ 530085 w 7397"/>
              <a:gd name="T111" fmla="*/ 25092 h 1733"/>
              <a:gd name="T112" fmla="*/ 527508 w 7397"/>
              <a:gd name="T113" fmla="*/ 39795 h 1733"/>
              <a:gd name="T114" fmla="*/ 509915 w 7397"/>
              <a:gd name="T115" fmla="*/ 50871 h 1733"/>
              <a:gd name="T116" fmla="*/ 507412 w 7397"/>
              <a:gd name="T117" fmla="*/ 50577 h 1733"/>
              <a:gd name="T118" fmla="*/ 475170 w 7397"/>
              <a:gd name="T119" fmla="*/ 26857 h 1733"/>
              <a:gd name="T120" fmla="*/ 469060 w 7397"/>
              <a:gd name="T121" fmla="*/ 20485 h 1733"/>
              <a:gd name="T122" fmla="*/ 4313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375;p15"/>
          <p:cNvGrpSpPr>
            <a:grpSpLocks/>
          </p:cNvGrpSpPr>
          <p:nvPr/>
        </p:nvGrpSpPr>
        <p:grpSpPr bwMode="auto">
          <a:xfrm rot="900044">
            <a:off x="3096684" y="263526"/>
            <a:ext cx="304800" cy="276225"/>
            <a:chOff x="1640475" y="1197075"/>
            <a:chExt cx="55475" cy="50250"/>
          </a:xfrm>
        </p:grpSpPr>
        <p:sp>
          <p:nvSpPr>
            <p:cNvPr id="16" name="Google Shape;376;p1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377;p1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378;p1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Google Shape;379;p15"/>
          <p:cNvSpPr>
            <a:spLocks/>
          </p:cNvSpPr>
          <p:nvPr/>
        </p:nvSpPr>
        <p:spPr bwMode="auto">
          <a:xfrm rot="1133433">
            <a:off x="7092951" y="6251576"/>
            <a:ext cx="1293283" cy="303213"/>
          </a:xfrm>
          <a:custGeom>
            <a:avLst/>
            <a:gdLst>
              <a:gd name="T0" fmla="*/ 768417 w 7397"/>
              <a:gd name="T1" fmla="*/ 0 h 1733"/>
              <a:gd name="T2" fmla="*/ 745600 w 7397"/>
              <a:gd name="T3" fmla="*/ 5599 h 1733"/>
              <a:gd name="T4" fmla="*/ 695247 w 7397"/>
              <a:gd name="T5" fmla="*/ 95006 h 1733"/>
              <a:gd name="T6" fmla="*/ 672168 w 7397"/>
              <a:gd name="T7" fmla="*/ 155543 h 1733"/>
              <a:gd name="T8" fmla="*/ 622994 w 7397"/>
              <a:gd name="T9" fmla="*/ 184937 h 1733"/>
              <a:gd name="T10" fmla="*/ 619585 w 7397"/>
              <a:gd name="T11" fmla="*/ 184937 h 1733"/>
              <a:gd name="T12" fmla="*/ 540252 w 7397"/>
              <a:gd name="T13" fmla="*/ 139796 h 1733"/>
              <a:gd name="T14" fmla="*/ 527401 w 7397"/>
              <a:gd name="T15" fmla="*/ 121250 h 1733"/>
              <a:gd name="T16" fmla="*/ 495144 w 7397"/>
              <a:gd name="T17" fmla="*/ 80484 h 1733"/>
              <a:gd name="T18" fmla="*/ 449117 w 7397"/>
              <a:gd name="T19" fmla="*/ 62812 h 1733"/>
              <a:gd name="T20" fmla="*/ 429579 w 7397"/>
              <a:gd name="T21" fmla="*/ 65612 h 1733"/>
              <a:gd name="T22" fmla="*/ 374374 w 7397"/>
              <a:gd name="T23" fmla="*/ 115126 h 1733"/>
              <a:gd name="T24" fmla="*/ 357065 w 7397"/>
              <a:gd name="T25" fmla="*/ 168316 h 1733"/>
              <a:gd name="T26" fmla="*/ 325856 w 7397"/>
              <a:gd name="T27" fmla="*/ 233227 h 1733"/>
              <a:gd name="T28" fmla="*/ 313005 w 7397"/>
              <a:gd name="T29" fmla="*/ 236727 h 1733"/>
              <a:gd name="T30" fmla="*/ 255308 w 7397"/>
              <a:gd name="T31" fmla="*/ 191061 h 1733"/>
              <a:gd name="T32" fmla="*/ 173615 w 7397"/>
              <a:gd name="T33" fmla="*/ 123525 h 1733"/>
              <a:gd name="T34" fmla="*/ 167321 w 7397"/>
              <a:gd name="T35" fmla="*/ 124050 h 1733"/>
              <a:gd name="T36" fmla="*/ 95462 w 7397"/>
              <a:gd name="T37" fmla="*/ 217306 h 1733"/>
              <a:gd name="T38" fmla="*/ 70285 w 7397"/>
              <a:gd name="T39" fmla="*/ 273119 h 1733"/>
              <a:gd name="T40" fmla="*/ 63729 w 7397"/>
              <a:gd name="T41" fmla="*/ 273819 h 1733"/>
              <a:gd name="T42" fmla="*/ 21899 w 7397"/>
              <a:gd name="T43" fmla="*/ 243375 h 1733"/>
              <a:gd name="T44" fmla="*/ 12588 w 7397"/>
              <a:gd name="T45" fmla="*/ 236552 h 1733"/>
              <a:gd name="T46" fmla="*/ 6819 w 7397"/>
              <a:gd name="T47" fmla="*/ 238826 h 1733"/>
              <a:gd name="T48" fmla="*/ 3278 w 7397"/>
              <a:gd name="T49" fmla="*/ 258947 h 1733"/>
              <a:gd name="T50" fmla="*/ 64122 w 7397"/>
              <a:gd name="T51" fmla="*/ 303038 h 1733"/>
              <a:gd name="T52" fmla="*/ 78546 w 7397"/>
              <a:gd name="T53" fmla="*/ 300938 h 1733"/>
              <a:gd name="T54" fmla="*/ 84185 w 7397"/>
              <a:gd name="T55" fmla="*/ 296389 h 1733"/>
              <a:gd name="T56" fmla="*/ 114869 w 7397"/>
              <a:gd name="T57" fmla="*/ 230603 h 1733"/>
              <a:gd name="T58" fmla="*/ 169550 w 7397"/>
              <a:gd name="T59" fmla="*/ 153094 h 1733"/>
              <a:gd name="T60" fmla="*/ 173353 w 7397"/>
              <a:gd name="T61" fmla="*/ 152919 h 1733"/>
              <a:gd name="T62" fmla="*/ 239442 w 7397"/>
              <a:gd name="T63" fmla="*/ 211532 h 1733"/>
              <a:gd name="T64" fmla="*/ 313136 w 7397"/>
              <a:gd name="T65" fmla="*/ 265946 h 1733"/>
              <a:gd name="T66" fmla="*/ 334510 w 7397"/>
              <a:gd name="T67" fmla="*/ 259997 h 1733"/>
              <a:gd name="T68" fmla="*/ 377914 w 7397"/>
              <a:gd name="T69" fmla="*/ 177764 h 1733"/>
              <a:gd name="T70" fmla="*/ 392863 w 7397"/>
              <a:gd name="T71" fmla="*/ 131048 h 1733"/>
              <a:gd name="T72" fmla="*/ 434168 w 7397"/>
              <a:gd name="T73" fmla="*/ 94481 h 1733"/>
              <a:gd name="T74" fmla="*/ 449379 w 7397"/>
              <a:gd name="T75" fmla="*/ 92206 h 1733"/>
              <a:gd name="T76" fmla="*/ 483080 w 7397"/>
              <a:gd name="T77" fmla="*/ 105153 h 1733"/>
              <a:gd name="T78" fmla="*/ 510879 w 7397"/>
              <a:gd name="T79" fmla="*/ 140671 h 1733"/>
              <a:gd name="T80" fmla="*/ 524516 w 7397"/>
              <a:gd name="T81" fmla="*/ 160617 h 1733"/>
              <a:gd name="T82" fmla="*/ 618929 w 7397"/>
              <a:gd name="T83" fmla="*/ 214156 h 1733"/>
              <a:gd name="T84" fmla="*/ 623781 w 7397"/>
              <a:gd name="T85" fmla="*/ 214156 h 1733"/>
              <a:gd name="T86" fmla="*/ 688821 w 7397"/>
              <a:gd name="T87" fmla="*/ 174439 h 1733"/>
              <a:gd name="T88" fmla="*/ 715703 w 7397"/>
              <a:gd name="T89" fmla="*/ 105503 h 1733"/>
              <a:gd name="T90" fmla="*/ 753730 w 7397"/>
              <a:gd name="T91" fmla="*/ 32893 h 1733"/>
              <a:gd name="T92" fmla="*/ 768548 w 7397"/>
              <a:gd name="T93" fmla="*/ 29219 h 1733"/>
              <a:gd name="T94" fmla="*/ 822179 w 7397"/>
              <a:gd name="T95" fmla="*/ 59838 h 1733"/>
              <a:gd name="T96" fmla="*/ 832801 w 7397"/>
              <a:gd name="T97" fmla="*/ 70861 h 1733"/>
              <a:gd name="T98" fmla="*/ 900726 w 7397"/>
              <a:gd name="T99" fmla="*/ 119501 h 1733"/>
              <a:gd name="T100" fmla="*/ 908200 w 7397"/>
              <a:gd name="T101" fmla="*/ 120200 h 1733"/>
              <a:gd name="T102" fmla="*/ 956849 w 7397"/>
              <a:gd name="T103" fmla="*/ 89582 h 1733"/>
              <a:gd name="T104" fmla="*/ 964979 w 7397"/>
              <a:gd name="T105" fmla="*/ 34993 h 1733"/>
              <a:gd name="T106" fmla="*/ 954620 w 7397"/>
              <a:gd name="T107" fmla="*/ 25195 h 1733"/>
              <a:gd name="T108" fmla="*/ 950948 w 7397"/>
              <a:gd name="T109" fmla="*/ 26070 h 1733"/>
              <a:gd name="T110" fmla="*/ 944261 w 7397"/>
              <a:gd name="T111" fmla="*/ 44791 h 1733"/>
              <a:gd name="T112" fmla="*/ 939671 w 7397"/>
              <a:gd name="T113" fmla="*/ 71035 h 1733"/>
              <a:gd name="T114" fmla="*/ 908331 w 7397"/>
              <a:gd name="T115" fmla="*/ 90806 h 1733"/>
              <a:gd name="T116" fmla="*/ 903873 w 7397"/>
              <a:gd name="T117" fmla="*/ 90282 h 1733"/>
              <a:gd name="T118" fmla="*/ 846438 w 7397"/>
              <a:gd name="T119" fmla="*/ 47940 h 1733"/>
              <a:gd name="T120" fmla="*/ 835555 w 7397"/>
              <a:gd name="T121" fmla="*/ 36568 h 1733"/>
              <a:gd name="T122" fmla="*/ 76841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" name="Google Shape;380;p15"/>
          <p:cNvGrpSpPr>
            <a:grpSpLocks/>
          </p:cNvGrpSpPr>
          <p:nvPr/>
        </p:nvGrpSpPr>
        <p:grpSpPr bwMode="auto">
          <a:xfrm rot="-425803">
            <a:off x="361951" y="5916614"/>
            <a:ext cx="395816" cy="358775"/>
            <a:chOff x="1640475" y="1197075"/>
            <a:chExt cx="55475" cy="50250"/>
          </a:xfrm>
        </p:grpSpPr>
        <p:sp>
          <p:nvSpPr>
            <p:cNvPr id="21" name="Google Shape;381;p1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382;p1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83;p1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Google Shape;384;p15"/>
          <p:cNvSpPr>
            <a:spLocks/>
          </p:cNvSpPr>
          <p:nvPr/>
        </p:nvSpPr>
        <p:spPr bwMode="auto">
          <a:xfrm rot="18899798">
            <a:off x="-640291" y="3846513"/>
            <a:ext cx="1409700" cy="1098551"/>
          </a:xfrm>
          <a:custGeom>
            <a:avLst/>
            <a:gdLst>
              <a:gd name="T0" fmla="*/ 1286759 w 17601"/>
              <a:gd name="T1" fmla="*/ 4831 h 16033"/>
              <a:gd name="T2" fmla="*/ 1296290 w 17601"/>
              <a:gd name="T3" fmla="*/ 7143 h 16033"/>
              <a:gd name="T4" fmla="*/ 1290042 w 17601"/>
              <a:gd name="T5" fmla="*/ 0 h 16033"/>
              <a:gd name="T6" fmla="*/ 1328487 w 17601"/>
              <a:gd name="T7" fmla="*/ 37771 h 16033"/>
              <a:gd name="T8" fmla="*/ 1365009 w 17601"/>
              <a:gd name="T9" fmla="*/ 73280 h 16033"/>
              <a:gd name="T10" fmla="*/ 1332091 w 17601"/>
              <a:gd name="T11" fmla="*/ 33351 h 16033"/>
              <a:gd name="T12" fmla="*/ 1381428 w 17601"/>
              <a:gd name="T13" fmla="*/ 108687 h 16033"/>
              <a:gd name="T14" fmla="*/ 1400489 w 17601"/>
              <a:gd name="T15" fmla="*/ 149489 h 16033"/>
              <a:gd name="T16" fmla="*/ 1385752 w 17601"/>
              <a:gd name="T17" fmla="*/ 104987 h 16033"/>
              <a:gd name="T18" fmla="*/ 1400730 w 17601"/>
              <a:gd name="T19" fmla="*/ 190189 h 16033"/>
              <a:gd name="T20" fmla="*/ 1401451 w 17601"/>
              <a:gd name="T21" fmla="*/ 228987 h 16033"/>
              <a:gd name="T22" fmla="*/ 1409620 w 17601"/>
              <a:gd name="T23" fmla="*/ 186335 h 16033"/>
              <a:gd name="T24" fmla="*/ 1388396 w 17601"/>
              <a:gd name="T25" fmla="*/ 262236 h 16033"/>
              <a:gd name="T26" fmla="*/ 1361805 w 17601"/>
              <a:gd name="T27" fmla="*/ 300983 h 16033"/>
              <a:gd name="T28" fmla="*/ 1369734 w 17601"/>
              <a:gd name="T29" fmla="*/ 303501 h 16033"/>
              <a:gd name="T30" fmla="*/ 1389597 w 17601"/>
              <a:gd name="T31" fmla="*/ 262390 h 16033"/>
              <a:gd name="T32" fmla="*/ 1330649 w 17601"/>
              <a:gd name="T33" fmla="*/ 334951 h 16033"/>
              <a:gd name="T34" fmla="*/ 1295168 w 17601"/>
              <a:gd name="T35" fmla="*/ 370409 h 16033"/>
              <a:gd name="T36" fmla="*/ 1336816 w 17601"/>
              <a:gd name="T37" fmla="*/ 334231 h 16033"/>
              <a:gd name="T38" fmla="*/ 1246713 w 17601"/>
              <a:gd name="T39" fmla="*/ 392300 h 16033"/>
              <a:gd name="T40" fmla="*/ 1198337 w 17601"/>
              <a:gd name="T41" fmla="*/ 420050 h 16033"/>
              <a:gd name="T42" fmla="*/ 1252960 w 17601"/>
              <a:gd name="T43" fmla="*/ 392763 h 16033"/>
              <a:gd name="T44" fmla="*/ 1141071 w 17601"/>
              <a:gd name="T45" fmla="*/ 432281 h 16033"/>
              <a:gd name="T46" fmla="*/ 1083645 w 17601"/>
              <a:gd name="T47" fmla="*/ 450113 h 16033"/>
              <a:gd name="T48" fmla="*/ 1146838 w 17601"/>
              <a:gd name="T49" fmla="*/ 433822 h 16033"/>
              <a:gd name="T50" fmla="*/ 1022055 w 17601"/>
              <a:gd name="T51" fmla="*/ 450935 h 16033"/>
              <a:gd name="T52" fmla="*/ 955818 w 17601"/>
              <a:gd name="T53" fmla="*/ 455200 h 16033"/>
              <a:gd name="T54" fmla="*/ 1020293 w 17601"/>
              <a:gd name="T55" fmla="*/ 456742 h 16033"/>
              <a:gd name="T56" fmla="*/ 1022615 w 17601"/>
              <a:gd name="T57" fmla="*/ 450935 h 16033"/>
              <a:gd name="T58" fmla="*/ 835680 w 17601"/>
              <a:gd name="T59" fmla="*/ 459979 h 16033"/>
              <a:gd name="T60" fmla="*/ 838083 w 17601"/>
              <a:gd name="T61" fmla="*/ 465478 h 16033"/>
              <a:gd name="T62" fmla="*/ 898312 w 17601"/>
              <a:gd name="T63" fmla="*/ 453504 h 16033"/>
              <a:gd name="T64" fmla="*/ 735565 w 17601"/>
              <a:gd name="T65" fmla="*/ 507565 h 16033"/>
              <a:gd name="T66" fmla="*/ 743014 w 17601"/>
              <a:gd name="T67" fmla="*/ 510597 h 16033"/>
              <a:gd name="T68" fmla="*/ 781298 w 17601"/>
              <a:gd name="T69" fmla="*/ 477194 h 16033"/>
              <a:gd name="T70" fmla="*/ 690874 w 17601"/>
              <a:gd name="T71" fmla="*/ 582592 h 16033"/>
              <a:gd name="T72" fmla="*/ 699524 w 17601"/>
              <a:gd name="T73" fmla="*/ 583928 h 16033"/>
              <a:gd name="T74" fmla="*/ 712499 w 17601"/>
              <a:gd name="T75" fmla="*/ 542098 h 16033"/>
              <a:gd name="T76" fmla="*/ 661560 w 17601"/>
              <a:gd name="T77" fmla="*/ 659932 h 16033"/>
              <a:gd name="T78" fmla="*/ 670130 w 17601"/>
              <a:gd name="T79" fmla="*/ 661628 h 16033"/>
              <a:gd name="T80" fmla="*/ 681423 w 17601"/>
              <a:gd name="T81" fmla="*/ 619284 h 16033"/>
              <a:gd name="T82" fmla="*/ 881 w 17601"/>
              <a:gd name="T83" fmla="*/ 674783 h 16033"/>
              <a:gd name="T84" fmla="*/ 33799 w 17601"/>
              <a:gd name="T85" fmla="*/ 712246 h 16033"/>
              <a:gd name="T86" fmla="*/ 4966 w 17601"/>
              <a:gd name="T87" fmla="*/ 670929 h 16033"/>
              <a:gd name="T88" fmla="*/ 606297 w 17601"/>
              <a:gd name="T89" fmla="*/ 729769 h 16033"/>
              <a:gd name="T90" fmla="*/ 613345 w 17601"/>
              <a:gd name="T91" fmla="*/ 733212 h 16033"/>
              <a:gd name="T92" fmla="*/ 643059 w 17601"/>
              <a:gd name="T93" fmla="*/ 694979 h 16033"/>
              <a:gd name="T94" fmla="*/ 64634 w 17601"/>
              <a:gd name="T95" fmla="*/ 743952 h 16033"/>
              <a:gd name="T96" fmla="*/ 116214 w 17601"/>
              <a:gd name="T97" fmla="*/ 771445 h 16033"/>
              <a:gd name="T98" fmla="*/ 67998 w 17601"/>
              <a:gd name="T99" fmla="*/ 739173 h 16033"/>
              <a:gd name="T100" fmla="*/ 516033 w 17601"/>
              <a:gd name="T101" fmla="*/ 782597 h 16033"/>
              <a:gd name="T102" fmla="*/ 520758 w 17601"/>
              <a:gd name="T103" fmla="*/ 787427 h 16033"/>
              <a:gd name="T104" fmla="*/ 567692 w 17601"/>
              <a:gd name="T105" fmla="*/ 757930 h 16033"/>
              <a:gd name="T106" fmla="*/ 162026 w 17601"/>
              <a:gd name="T107" fmla="*/ 794570 h 16033"/>
              <a:gd name="T108" fmla="*/ 224898 w 17601"/>
              <a:gd name="T109" fmla="*/ 809473 h 16033"/>
              <a:gd name="T110" fmla="*/ 164109 w 17601"/>
              <a:gd name="T111" fmla="*/ 789174 h 16033"/>
              <a:gd name="T112" fmla="*/ 403344 w 17601"/>
              <a:gd name="T113" fmla="*/ 812916 h 16033"/>
              <a:gd name="T114" fmla="*/ 405346 w 17601"/>
              <a:gd name="T115" fmla="*/ 818517 h 16033"/>
              <a:gd name="T116" fmla="*/ 463413 w 17601"/>
              <a:gd name="T117" fmla="*/ 800685 h 16033"/>
              <a:gd name="T118" fmla="*/ 280162 w 17601"/>
              <a:gd name="T119" fmla="*/ 821189 h 16033"/>
              <a:gd name="T120" fmla="*/ 342874 w 17601"/>
              <a:gd name="T121" fmla="*/ 823759 h 16033"/>
              <a:gd name="T122" fmla="*/ 342634 w 17601"/>
              <a:gd name="T123" fmla="*/ 818055 h 16033"/>
              <a:gd name="T124" fmla="*/ 281524 w 17601"/>
              <a:gd name="T125" fmla="*/ 815588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" name="Google Shape;385;p15"/>
          <p:cNvGrpSpPr>
            <a:grpSpLocks/>
          </p:cNvGrpSpPr>
          <p:nvPr/>
        </p:nvGrpSpPr>
        <p:grpSpPr bwMode="auto">
          <a:xfrm rot="8627988">
            <a:off x="10371667" y="317500"/>
            <a:ext cx="323851" cy="293688"/>
            <a:chOff x="1640475" y="1197075"/>
            <a:chExt cx="55475" cy="50250"/>
          </a:xfrm>
        </p:grpSpPr>
        <p:sp>
          <p:nvSpPr>
            <p:cNvPr id="26" name="Google Shape;386;p1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387;p1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88;p1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Google Shape;389;p15"/>
          <p:cNvSpPr>
            <a:spLocks/>
          </p:cNvSpPr>
          <p:nvPr/>
        </p:nvSpPr>
        <p:spPr bwMode="auto">
          <a:xfrm>
            <a:off x="0" y="390526"/>
            <a:ext cx="747184" cy="1103313"/>
          </a:xfrm>
          <a:custGeom>
            <a:avLst/>
            <a:gdLst>
              <a:gd name="T0" fmla="*/ 504813 w 10628"/>
              <a:gd name="T1" fmla="*/ 49362 h 15713"/>
              <a:gd name="T2" fmla="*/ 484882 w 10628"/>
              <a:gd name="T3" fmla="*/ 1334 h 15713"/>
              <a:gd name="T4" fmla="*/ 524322 w 10628"/>
              <a:gd name="T5" fmla="*/ 96407 h 15713"/>
              <a:gd name="T6" fmla="*/ 544517 w 10628"/>
              <a:gd name="T7" fmla="*/ 144225 h 15713"/>
              <a:gd name="T8" fmla="*/ 550950 w 10628"/>
              <a:gd name="T9" fmla="*/ 194289 h 15713"/>
              <a:gd name="T10" fmla="*/ 556750 w 10628"/>
              <a:gd name="T11" fmla="*/ 255869 h 15713"/>
              <a:gd name="T12" fmla="*/ 557488 w 10628"/>
              <a:gd name="T13" fmla="*/ 302353 h 15713"/>
              <a:gd name="T14" fmla="*/ 554377 w 10628"/>
              <a:gd name="T15" fmla="*/ 364354 h 15713"/>
              <a:gd name="T16" fmla="*/ 547944 w 10628"/>
              <a:gd name="T17" fmla="*/ 410205 h 15713"/>
              <a:gd name="T18" fmla="*/ 537557 w 10628"/>
              <a:gd name="T19" fmla="*/ 470591 h 15713"/>
              <a:gd name="T20" fmla="*/ 550792 w 10628"/>
              <a:gd name="T21" fmla="*/ 414910 h 15713"/>
              <a:gd name="T22" fmla="*/ 137882 w 10628"/>
              <a:gd name="T23" fmla="*/ 546285 h 15713"/>
              <a:gd name="T24" fmla="*/ 180539 w 10628"/>
              <a:gd name="T25" fmla="*/ 568193 h 15713"/>
              <a:gd name="T26" fmla="*/ 525851 w 10628"/>
              <a:gd name="T27" fmla="*/ 514687 h 15713"/>
              <a:gd name="T28" fmla="*/ 510508 w 10628"/>
              <a:gd name="T29" fmla="*/ 572897 h 15713"/>
              <a:gd name="T30" fmla="*/ 525851 w 10628"/>
              <a:gd name="T31" fmla="*/ 514687 h 15713"/>
              <a:gd name="T32" fmla="*/ 78880 w 10628"/>
              <a:gd name="T33" fmla="*/ 611516 h 15713"/>
              <a:gd name="T34" fmla="*/ 105455 w 10628"/>
              <a:gd name="T35" fmla="*/ 561592 h 15713"/>
              <a:gd name="T36" fmla="*/ 200048 w 10628"/>
              <a:gd name="T37" fmla="*/ 610042 h 15713"/>
              <a:gd name="T38" fmla="*/ 214654 w 10628"/>
              <a:gd name="T39" fmla="*/ 661019 h 15713"/>
              <a:gd name="T40" fmla="*/ 489891 w 10628"/>
              <a:gd name="T41" fmla="*/ 615870 h 15713"/>
              <a:gd name="T42" fmla="*/ 471700 w 10628"/>
              <a:gd name="T43" fmla="*/ 668321 h 15713"/>
              <a:gd name="T44" fmla="*/ 493899 w 10628"/>
              <a:gd name="T45" fmla="*/ 614255 h 15713"/>
              <a:gd name="T46" fmla="*/ 74240 w 10628"/>
              <a:gd name="T47" fmla="*/ 662072 h 15713"/>
              <a:gd name="T48" fmla="*/ 94857 w 10628"/>
              <a:gd name="T49" fmla="*/ 709328 h 15713"/>
              <a:gd name="T50" fmla="*/ 445600 w 10628"/>
              <a:gd name="T51" fmla="*/ 706168 h 15713"/>
              <a:gd name="T52" fmla="*/ 422400 w 10628"/>
              <a:gd name="T53" fmla="*/ 751458 h 15713"/>
              <a:gd name="T54" fmla="*/ 209803 w 10628"/>
              <a:gd name="T55" fmla="*/ 711505 h 15713"/>
              <a:gd name="T56" fmla="*/ 201050 w 10628"/>
              <a:gd name="T57" fmla="*/ 772382 h 15713"/>
              <a:gd name="T58" fmla="*/ 212756 w 10628"/>
              <a:gd name="T59" fmla="*/ 715998 h 15713"/>
              <a:gd name="T60" fmla="*/ 117477 w 10628"/>
              <a:gd name="T61" fmla="*/ 748860 h 15713"/>
              <a:gd name="T62" fmla="*/ 156970 w 10628"/>
              <a:gd name="T63" fmla="*/ 781721 h 15713"/>
              <a:gd name="T64" fmla="*/ 388496 w 10628"/>
              <a:gd name="T65" fmla="*/ 778491 h 15713"/>
              <a:gd name="T66" fmla="*/ 352220 w 10628"/>
              <a:gd name="T67" fmla="*/ 810861 h 15713"/>
              <a:gd name="T68" fmla="*/ 388496 w 10628"/>
              <a:gd name="T69" fmla="*/ 778491 h 15713"/>
              <a:gd name="T70" fmla="*/ 230947 w 10628"/>
              <a:gd name="T71" fmla="*/ 818234 h 15713"/>
              <a:gd name="T72" fmla="*/ 193141 w 10628"/>
              <a:gd name="T73" fmla="*/ 796467 h 15713"/>
              <a:gd name="T74" fmla="*/ 285203 w 10628"/>
              <a:gd name="T75" fmla="*/ 818234 h 15713"/>
              <a:gd name="T76" fmla="*/ 271810 w 10628"/>
              <a:gd name="T77" fmla="*/ 825606 h 15713"/>
              <a:gd name="T78" fmla="*/ 312780 w 10628"/>
              <a:gd name="T79" fmla="*/ 815987 h 15713"/>
              <a:gd name="T80" fmla="*/ 170679 w 10628"/>
              <a:gd name="T81" fmla="*/ 873073 h 15713"/>
              <a:gd name="T82" fmla="*/ 190135 w 10628"/>
              <a:gd name="T83" fmla="*/ 816549 h 15713"/>
              <a:gd name="T84" fmla="*/ 124806 w 10628"/>
              <a:gd name="T85" fmla="*/ 957684 h 15713"/>
              <a:gd name="T86" fmla="*/ 153648 w 10628"/>
              <a:gd name="T87" fmla="*/ 918433 h 15713"/>
              <a:gd name="T88" fmla="*/ 97968 w 10628"/>
              <a:gd name="T89" fmla="*/ 998058 h 15713"/>
              <a:gd name="T90" fmla="*/ 72342 w 10628"/>
              <a:gd name="T91" fmla="*/ 1041031 h 15713"/>
              <a:gd name="T92" fmla="*/ 38438 w 10628"/>
              <a:gd name="T93" fmla="*/ 1067924 h 15713"/>
              <a:gd name="T94" fmla="*/ 3375 w 10628"/>
              <a:gd name="T95" fmla="*/ 1103243 h 15713"/>
              <a:gd name="T96" fmla="*/ 38438 w 10628"/>
              <a:gd name="T97" fmla="*/ 1067924 h 15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4300200" y="1333800"/>
            <a:ext cx="35916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40552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8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1;p16"/>
          <p:cNvSpPr>
            <a:spLocks/>
          </p:cNvSpPr>
          <p:nvPr/>
        </p:nvSpPr>
        <p:spPr bwMode="auto">
          <a:xfrm>
            <a:off x="-198966" y="4700588"/>
            <a:ext cx="5101167" cy="2400300"/>
          </a:xfrm>
          <a:custGeom>
            <a:avLst/>
            <a:gdLst>
              <a:gd name="T0" fmla="*/ 257276 w 23808"/>
              <a:gd name="T1" fmla="*/ 214 h 11204"/>
              <a:gd name="T2" fmla="*/ 0 w 23808"/>
              <a:gd name="T3" fmla="*/ 71126 h 11204"/>
              <a:gd name="T4" fmla="*/ 0 w 23808"/>
              <a:gd name="T5" fmla="*/ 2400300 h 11204"/>
              <a:gd name="T6" fmla="*/ 3825875 w 23808"/>
              <a:gd name="T7" fmla="*/ 2400300 h 11204"/>
              <a:gd name="T8" fmla="*/ 3779434 w 23808"/>
              <a:gd name="T9" fmla="*/ 2304537 h 11204"/>
              <a:gd name="T10" fmla="*/ 3451130 w 23808"/>
              <a:gd name="T11" fmla="*/ 2088372 h 11204"/>
              <a:gd name="T12" fmla="*/ 3434738 w 23808"/>
              <a:gd name="T13" fmla="*/ 2089015 h 11204"/>
              <a:gd name="T14" fmla="*/ 3154322 w 23808"/>
              <a:gd name="T15" fmla="*/ 2143860 h 11204"/>
              <a:gd name="T16" fmla="*/ 3097917 w 23808"/>
              <a:gd name="T17" fmla="*/ 2137004 h 11204"/>
              <a:gd name="T18" fmla="*/ 3034924 w 23808"/>
              <a:gd name="T19" fmla="*/ 2110224 h 11204"/>
              <a:gd name="T20" fmla="*/ 3022068 w 23808"/>
              <a:gd name="T21" fmla="*/ 2101869 h 11204"/>
              <a:gd name="T22" fmla="*/ 2637038 w 23808"/>
              <a:gd name="T23" fmla="*/ 1584918 h 11204"/>
              <a:gd name="T24" fmla="*/ 2295075 w 23808"/>
              <a:gd name="T25" fmla="*/ 1441808 h 11204"/>
              <a:gd name="T26" fmla="*/ 1873727 w 23808"/>
              <a:gd name="T27" fmla="*/ 1556424 h 11204"/>
              <a:gd name="T28" fmla="*/ 1506535 w 23808"/>
              <a:gd name="T29" fmla="*/ 1679396 h 11204"/>
              <a:gd name="T30" fmla="*/ 1418955 w 23808"/>
              <a:gd name="T31" fmla="*/ 1667399 h 11204"/>
              <a:gd name="T32" fmla="*/ 957915 w 23808"/>
              <a:gd name="T33" fmla="*/ 979487 h 11204"/>
              <a:gd name="T34" fmla="*/ 597632 w 23808"/>
              <a:gd name="T35" fmla="*/ 147823 h 11204"/>
              <a:gd name="T36" fmla="*/ 257276 w 23808"/>
              <a:gd name="T37" fmla="*/ 214 h 11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392;p16"/>
          <p:cNvSpPr>
            <a:spLocks/>
          </p:cNvSpPr>
          <p:nvPr/>
        </p:nvSpPr>
        <p:spPr bwMode="auto">
          <a:xfrm>
            <a:off x="-567267" y="-388938"/>
            <a:ext cx="4396317" cy="2427288"/>
          </a:xfrm>
          <a:custGeom>
            <a:avLst/>
            <a:gdLst>
              <a:gd name="T0" fmla="*/ 2078484 w 20526"/>
              <a:gd name="T1" fmla="*/ 214 h 11330"/>
              <a:gd name="T2" fmla="*/ 1633519 w 20526"/>
              <a:gd name="T3" fmla="*/ 79267 h 11330"/>
              <a:gd name="T4" fmla="*/ 1402523 w 20526"/>
              <a:gd name="T5" fmla="*/ 142895 h 11330"/>
              <a:gd name="T6" fmla="*/ 1161246 w 20526"/>
              <a:gd name="T7" fmla="*/ 179744 h 11330"/>
              <a:gd name="T8" fmla="*/ 680298 w 20526"/>
              <a:gd name="T9" fmla="*/ 225376 h 11330"/>
              <a:gd name="T10" fmla="*/ 474040 w 20526"/>
              <a:gd name="T11" fmla="*/ 264581 h 11330"/>
              <a:gd name="T12" fmla="*/ 373963 w 20526"/>
              <a:gd name="T13" fmla="*/ 274007 h 11330"/>
              <a:gd name="T14" fmla="*/ 283043 w 20526"/>
              <a:gd name="T15" fmla="*/ 261796 h 11330"/>
              <a:gd name="T16" fmla="*/ 199511 w 20526"/>
              <a:gd name="T17" fmla="*/ 216806 h 11330"/>
              <a:gd name="T18" fmla="*/ 158709 w 20526"/>
              <a:gd name="T19" fmla="*/ 185956 h 11330"/>
              <a:gd name="T20" fmla="*/ 157585 w 20526"/>
              <a:gd name="T21" fmla="*/ 185956 h 11330"/>
              <a:gd name="T22" fmla="*/ 117586 w 20526"/>
              <a:gd name="T23" fmla="*/ 196454 h 11330"/>
              <a:gd name="T24" fmla="*/ 12690 w 20526"/>
              <a:gd name="T25" fmla="*/ 389052 h 11330"/>
              <a:gd name="T26" fmla="*/ 6104 w 20526"/>
              <a:gd name="T27" fmla="*/ 538160 h 11330"/>
              <a:gd name="T28" fmla="*/ 6425 w 20526"/>
              <a:gd name="T29" fmla="*/ 702478 h 11330"/>
              <a:gd name="T30" fmla="*/ 7389 w 20526"/>
              <a:gd name="T31" fmla="*/ 1035400 h 11330"/>
              <a:gd name="T32" fmla="*/ 9156 w 20526"/>
              <a:gd name="T33" fmla="*/ 1668252 h 11330"/>
              <a:gd name="T34" fmla="*/ 8353 w 20526"/>
              <a:gd name="T35" fmla="*/ 1667823 h 11330"/>
              <a:gd name="T36" fmla="*/ 100880 w 20526"/>
              <a:gd name="T37" fmla="*/ 1868990 h 11330"/>
              <a:gd name="T38" fmla="*/ 344727 w 20526"/>
              <a:gd name="T39" fmla="*/ 2290820 h 11330"/>
              <a:gd name="T40" fmla="*/ 513878 w 20526"/>
              <a:gd name="T41" fmla="*/ 2412506 h 11330"/>
              <a:gd name="T42" fmla="*/ 612991 w 20526"/>
              <a:gd name="T43" fmla="*/ 2427288 h 11330"/>
              <a:gd name="T44" fmla="*/ 738449 w 20526"/>
              <a:gd name="T45" fmla="*/ 2410363 h 11330"/>
              <a:gd name="T46" fmla="*/ 1067434 w 20526"/>
              <a:gd name="T47" fmla="*/ 2174919 h 11330"/>
              <a:gd name="T48" fmla="*/ 1157069 w 20526"/>
              <a:gd name="T49" fmla="*/ 1939902 h 11330"/>
              <a:gd name="T50" fmla="*/ 1304374 w 20526"/>
              <a:gd name="T51" fmla="*/ 1803649 h 11330"/>
              <a:gd name="T52" fmla="*/ 1520431 w 20526"/>
              <a:gd name="T53" fmla="*/ 1770656 h 11330"/>
              <a:gd name="T54" fmla="*/ 1592717 w 20526"/>
              <a:gd name="T55" fmla="*/ 1771085 h 11330"/>
              <a:gd name="T56" fmla="*/ 1689100 w 20526"/>
              <a:gd name="T57" fmla="*/ 1767014 h 11330"/>
              <a:gd name="T58" fmla="*/ 1880579 w 20526"/>
              <a:gd name="T59" fmla="*/ 1698245 h 11330"/>
              <a:gd name="T60" fmla="*/ 2024028 w 20526"/>
              <a:gd name="T61" fmla="*/ 1511431 h 11330"/>
              <a:gd name="T62" fmla="*/ 2288115 w 20526"/>
              <a:gd name="T63" fmla="*/ 1115524 h 11330"/>
              <a:gd name="T64" fmla="*/ 2474615 w 20526"/>
              <a:gd name="T65" fmla="*/ 1026616 h 11330"/>
              <a:gd name="T66" fmla="*/ 2517184 w 20526"/>
              <a:gd name="T67" fmla="*/ 1024474 h 11330"/>
              <a:gd name="T68" fmla="*/ 2709306 w 20526"/>
              <a:gd name="T69" fmla="*/ 1044826 h 11330"/>
              <a:gd name="T70" fmla="*/ 2920062 w 20526"/>
              <a:gd name="T71" fmla="*/ 1056824 h 11330"/>
              <a:gd name="T72" fmla="*/ 2951547 w 20526"/>
              <a:gd name="T73" fmla="*/ 1056609 h 11330"/>
              <a:gd name="T74" fmla="*/ 3054033 w 20526"/>
              <a:gd name="T75" fmla="*/ 1040542 h 11330"/>
              <a:gd name="T76" fmla="*/ 3114754 w 20526"/>
              <a:gd name="T77" fmla="*/ 953348 h 11330"/>
              <a:gd name="T78" fmla="*/ 3219329 w 20526"/>
              <a:gd name="T79" fmla="*/ 653204 h 11330"/>
              <a:gd name="T80" fmla="*/ 3270090 w 20526"/>
              <a:gd name="T81" fmla="*/ 506667 h 11330"/>
              <a:gd name="T82" fmla="*/ 3295953 w 20526"/>
              <a:gd name="T83" fmla="*/ 370199 h 11330"/>
              <a:gd name="T84" fmla="*/ 3184149 w 20526"/>
              <a:gd name="T85" fmla="*/ 173531 h 11330"/>
              <a:gd name="T86" fmla="*/ 2997489 w 20526"/>
              <a:gd name="T87" fmla="*/ 83980 h 11330"/>
              <a:gd name="T88" fmla="*/ 2585455 w 20526"/>
              <a:gd name="T89" fmla="*/ 47989 h 11330"/>
              <a:gd name="T90" fmla="*/ 2098724 w 20526"/>
              <a:gd name="T91" fmla="*/ 428 h 11330"/>
              <a:gd name="T92" fmla="*/ 2078484 w 20526"/>
              <a:gd name="T93" fmla="*/ 214 h 113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393;p16"/>
          <p:cNvSpPr>
            <a:spLocks/>
          </p:cNvSpPr>
          <p:nvPr/>
        </p:nvSpPr>
        <p:spPr bwMode="auto">
          <a:xfrm>
            <a:off x="9789585" y="-293688"/>
            <a:ext cx="2787649" cy="2794001"/>
          </a:xfrm>
          <a:custGeom>
            <a:avLst/>
            <a:gdLst>
              <a:gd name="T0" fmla="*/ 2011653 w 13007"/>
              <a:gd name="T1" fmla="*/ 214 h 13045"/>
              <a:gd name="T2" fmla="*/ 2006831 w 13007"/>
              <a:gd name="T3" fmla="*/ 857 h 13045"/>
              <a:gd name="T4" fmla="*/ 1560136 w 13007"/>
              <a:gd name="T5" fmla="*/ 103021 h 13045"/>
              <a:gd name="T6" fmla="*/ 1106691 w 13007"/>
              <a:gd name="T7" fmla="*/ 136862 h 13045"/>
              <a:gd name="T8" fmla="*/ 761101 w 13007"/>
              <a:gd name="T9" fmla="*/ 117800 h 13045"/>
              <a:gd name="T10" fmla="*/ 533333 w 13007"/>
              <a:gd name="T11" fmla="*/ 100451 h 13045"/>
              <a:gd name="T12" fmla="*/ 170062 w 13007"/>
              <a:gd name="T13" fmla="*/ 228746 h 13045"/>
              <a:gd name="T14" fmla="*/ 168776 w 13007"/>
              <a:gd name="T15" fmla="*/ 225319 h 13045"/>
              <a:gd name="T16" fmla="*/ 81816 w 13007"/>
              <a:gd name="T17" fmla="*/ 373747 h 13045"/>
              <a:gd name="T18" fmla="*/ 52883 w 13007"/>
              <a:gd name="T19" fmla="*/ 1038782 h 13045"/>
              <a:gd name="T20" fmla="*/ 322282 w 13007"/>
              <a:gd name="T21" fmla="*/ 1468858 h 13045"/>
              <a:gd name="T22" fmla="*/ 789873 w 13007"/>
              <a:gd name="T23" fmla="*/ 1598867 h 13045"/>
              <a:gd name="T24" fmla="*/ 1075346 w 13007"/>
              <a:gd name="T25" fmla="*/ 2044579 h 13045"/>
              <a:gd name="T26" fmla="*/ 1368535 w 13007"/>
              <a:gd name="T27" fmla="*/ 2545764 h 13045"/>
              <a:gd name="T28" fmla="*/ 1781635 w 13007"/>
              <a:gd name="T29" fmla="*/ 2794001 h 13045"/>
              <a:gd name="T30" fmla="*/ 1816837 w 13007"/>
              <a:gd name="T31" fmla="*/ 2791645 h 13045"/>
              <a:gd name="T32" fmla="*/ 2009564 w 13007"/>
              <a:gd name="T33" fmla="*/ 2675987 h 13045"/>
              <a:gd name="T34" fmla="*/ 2087201 w 13007"/>
              <a:gd name="T35" fmla="*/ 2386627 h 13045"/>
              <a:gd name="T36" fmla="*/ 2079967 w 13007"/>
              <a:gd name="T37" fmla="*/ 2011381 h 13045"/>
              <a:gd name="T38" fmla="*/ 2070162 w 13007"/>
              <a:gd name="T39" fmla="*/ 1614074 h 13045"/>
              <a:gd name="T40" fmla="*/ 2030460 w 13007"/>
              <a:gd name="T41" fmla="*/ 24845 h 13045"/>
              <a:gd name="T42" fmla="*/ 2011653 w 13007"/>
              <a:gd name="T43" fmla="*/ 214 h 130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394;p16"/>
          <p:cNvSpPr>
            <a:spLocks/>
          </p:cNvSpPr>
          <p:nvPr/>
        </p:nvSpPr>
        <p:spPr bwMode="auto">
          <a:xfrm>
            <a:off x="7177617" y="5545138"/>
            <a:ext cx="5221816" cy="1846262"/>
          </a:xfrm>
          <a:custGeom>
            <a:avLst/>
            <a:gdLst>
              <a:gd name="T0" fmla="*/ 2019876 w 24376"/>
              <a:gd name="T1" fmla="*/ 214 h 8613"/>
              <a:gd name="T2" fmla="*/ 1731644 w 24376"/>
              <a:gd name="T3" fmla="*/ 98604 h 8613"/>
              <a:gd name="T4" fmla="*/ 1526796 w 24376"/>
              <a:gd name="T5" fmla="*/ 396990 h 8613"/>
              <a:gd name="T6" fmla="*/ 1361633 w 24376"/>
              <a:gd name="T7" fmla="*/ 747036 h 8613"/>
              <a:gd name="T8" fmla="*/ 1065689 w 24376"/>
              <a:gd name="T9" fmla="*/ 985831 h 8613"/>
              <a:gd name="T10" fmla="*/ 883013 w 24376"/>
              <a:gd name="T11" fmla="*/ 1005337 h 8613"/>
              <a:gd name="T12" fmla="*/ 616470 w 24376"/>
              <a:gd name="T13" fmla="*/ 995905 h 8613"/>
              <a:gd name="T14" fmla="*/ 550919 w 24376"/>
              <a:gd name="T15" fmla="*/ 998049 h 8613"/>
              <a:gd name="T16" fmla="*/ 317152 w 24376"/>
              <a:gd name="T17" fmla="*/ 1057640 h 8613"/>
              <a:gd name="T18" fmla="*/ 151507 w 24376"/>
              <a:gd name="T19" fmla="*/ 1202760 h 8613"/>
              <a:gd name="T20" fmla="*/ 49967 w 24376"/>
              <a:gd name="T21" fmla="*/ 1598250 h 8613"/>
              <a:gd name="T22" fmla="*/ 49003 w 24376"/>
              <a:gd name="T23" fmla="*/ 1598250 h 8613"/>
              <a:gd name="T24" fmla="*/ 37596 w 24376"/>
              <a:gd name="T25" fmla="*/ 1602323 h 8613"/>
              <a:gd name="T26" fmla="*/ 643 w 24376"/>
              <a:gd name="T27" fmla="*/ 1676491 h 8613"/>
              <a:gd name="T28" fmla="*/ 132709 w 24376"/>
              <a:gd name="T29" fmla="*/ 1799746 h 8613"/>
              <a:gd name="T30" fmla="*/ 149257 w 24376"/>
              <a:gd name="T31" fmla="*/ 1800389 h 8613"/>
              <a:gd name="T32" fmla="*/ 261241 w 24376"/>
              <a:gd name="T33" fmla="*/ 1786456 h 8613"/>
              <a:gd name="T34" fmla="*/ 408731 w 24376"/>
              <a:gd name="T35" fmla="*/ 1764163 h 8613"/>
              <a:gd name="T36" fmla="*/ 991301 w 24376"/>
              <a:gd name="T37" fmla="*/ 1707358 h 8613"/>
              <a:gd name="T38" fmla="*/ 2160136 w 24376"/>
              <a:gd name="T39" fmla="*/ 1677134 h 8613"/>
              <a:gd name="T40" fmla="*/ 2337992 w 24376"/>
              <a:gd name="T41" fmla="*/ 1676276 h 8613"/>
              <a:gd name="T42" fmla="*/ 3275953 w 24376"/>
              <a:gd name="T43" fmla="*/ 1752159 h 8613"/>
              <a:gd name="T44" fmla="*/ 3543781 w 24376"/>
              <a:gd name="T45" fmla="*/ 1824612 h 8613"/>
              <a:gd name="T46" fmla="*/ 3635038 w 24376"/>
              <a:gd name="T47" fmla="*/ 1846048 h 8613"/>
              <a:gd name="T48" fmla="*/ 3654639 w 24376"/>
              <a:gd name="T49" fmla="*/ 1844547 h 8613"/>
              <a:gd name="T50" fmla="*/ 3725492 w 24376"/>
              <a:gd name="T51" fmla="*/ 1771666 h 8613"/>
              <a:gd name="T52" fmla="*/ 3784617 w 24376"/>
              <a:gd name="T53" fmla="*/ 1492572 h 8613"/>
              <a:gd name="T54" fmla="*/ 3836512 w 24376"/>
              <a:gd name="T55" fmla="*/ 1207048 h 8613"/>
              <a:gd name="T56" fmla="*/ 3810484 w 24376"/>
              <a:gd name="T57" fmla="*/ 73525 h 8613"/>
              <a:gd name="T58" fmla="*/ 3789437 w 24376"/>
              <a:gd name="T59" fmla="*/ 57233 h 8613"/>
              <a:gd name="T60" fmla="*/ 3770318 w 24376"/>
              <a:gd name="T61" fmla="*/ 67951 h 8613"/>
              <a:gd name="T62" fmla="*/ 3693841 w 24376"/>
              <a:gd name="T63" fmla="*/ 164841 h 8613"/>
              <a:gd name="T64" fmla="*/ 3258440 w 24376"/>
              <a:gd name="T65" fmla="*/ 378127 h 8613"/>
              <a:gd name="T66" fmla="*/ 3152241 w 24376"/>
              <a:gd name="T67" fmla="*/ 384558 h 8613"/>
              <a:gd name="T68" fmla="*/ 2697399 w 24376"/>
              <a:gd name="T69" fmla="*/ 275664 h 8613"/>
              <a:gd name="T70" fmla="*/ 2186164 w 24376"/>
              <a:gd name="T71" fmla="*/ 23579 h 8613"/>
              <a:gd name="T72" fmla="*/ 2019876 w 24376"/>
              <a:gd name="T73" fmla="*/ 214 h 86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" name="Google Shape;395;p16"/>
          <p:cNvGrpSpPr>
            <a:grpSpLocks/>
          </p:cNvGrpSpPr>
          <p:nvPr/>
        </p:nvGrpSpPr>
        <p:grpSpPr bwMode="auto">
          <a:xfrm>
            <a:off x="2053167" y="1149350"/>
            <a:ext cx="8085667" cy="4883150"/>
            <a:chOff x="5677150" y="460514"/>
            <a:chExt cx="675803" cy="826730"/>
          </a:xfrm>
        </p:grpSpPr>
        <p:sp>
          <p:nvSpPr>
            <p:cNvPr id="9" name="Google Shape;396;p16"/>
            <p:cNvSpPr>
              <a:spLocks/>
            </p:cNvSpPr>
            <p:nvPr/>
          </p:nvSpPr>
          <p:spPr bwMode="auto">
            <a:xfrm>
              <a:off x="5677150" y="460514"/>
              <a:ext cx="675803" cy="826730"/>
            </a:xfrm>
            <a:custGeom>
              <a:avLst/>
              <a:gdLst>
                <a:gd name="T0" fmla="*/ 336735 w 12748"/>
                <a:gd name="T1" fmla="*/ 10337 h 15595"/>
                <a:gd name="T2" fmla="*/ 627562 w 12748"/>
                <a:gd name="T3" fmla="*/ 14737 h 15595"/>
                <a:gd name="T4" fmla="*/ 633711 w 12748"/>
                <a:gd name="T5" fmla="*/ 761472 h 15595"/>
                <a:gd name="T6" fmla="*/ 335251 w 12748"/>
                <a:gd name="T7" fmla="*/ 602858 h 15595"/>
                <a:gd name="T8" fmla="*/ 331487 w 12748"/>
                <a:gd name="T9" fmla="*/ 606463 h 15595"/>
                <a:gd name="T10" fmla="*/ 44265 w 12748"/>
                <a:gd name="T11" fmla="*/ 11610 h 15595"/>
                <a:gd name="T12" fmla="*/ 90757 w 12748"/>
                <a:gd name="T13" fmla="*/ 11769 h 15595"/>
                <a:gd name="T14" fmla="*/ 10019 w 12748"/>
                <a:gd name="T15" fmla="*/ 11133 h 15595"/>
                <a:gd name="T16" fmla="*/ 42940 w 12748"/>
                <a:gd name="T17" fmla="*/ 741327 h 15595"/>
                <a:gd name="T18" fmla="*/ 50468 w 12748"/>
                <a:gd name="T19" fmla="*/ 741327 h 15595"/>
                <a:gd name="T20" fmla="*/ 335145 w 12748"/>
                <a:gd name="T21" fmla="*/ 612029 h 15595"/>
                <a:gd name="T22" fmla="*/ 336523 w 12748"/>
                <a:gd name="T23" fmla="*/ 608902 h 15595"/>
                <a:gd name="T24" fmla="*/ 631856 w 12748"/>
                <a:gd name="T25" fmla="*/ 767568 h 15595"/>
                <a:gd name="T26" fmla="*/ 635832 w 12748"/>
                <a:gd name="T27" fmla="*/ 766932 h 15595"/>
                <a:gd name="T28" fmla="*/ 636892 w 12748"/>
                <a:gd name="T29" fmla="*/ 389801 h 15595"/>
                <a:gd name="T30" fmla="*/ 633764 w 12748"/>
                <a:gd name="T31" fmla="*/ 12246 h 15595"/>
                <a:gd name="T32" fmla="*/ 661437 w 12748"/>
                <a:gd name="T33" fmla="*/ 12670 h 15595"/>
                <a:gd name="T34" fmla="*/ 664882 w 12748"/>
                <a:gd name="T35" fmla="*/ 604661 h 15595"/>
                <a:gd name="T36" fmla="*/ 665201 w 12748"/>
                <a:gd name="T37" fmla="*/ 806161 h 15595"/>
                <a:gd name="T38" fmla="*/ 664511 w 12748"/>
                <a:gd name="T39" fmla="*/ 818619 h 15595"/>
                <a:gd name="T40" fmla="*/ 402683 w 12748"/>
                <a:gd name="T41" fmla="*/ 691230 h 15595"/>
                <a:gd name="T42" fmla="*/ 331275 w 12748"/>
                <a:gd name="T43" fmla="*/ 662285 h 15595"/>
                <a:gd name="T44" fmla="*/ 328730 w 12748"/>
                <a:gd name="T45" fmla="*/ 662762 h 15595"/>
                <a:gd name="T46" fmla="*/ 6998 w 12748"/>
                <a:gd name="T47" fmla="*/ 801178 h 15595"/>
                <a:gd name="T48" fmla="*/ 8959 w 12748"/>
                <a:gd name="T49" fmla="*/ 606145 h 15595"/>
                <a:gd name="T50" fmla="*/ 10178 w 12748"/>
                <a:gd name="T51" fmla="*/ 11928 h 15595"/>
                <a:gd name="T52" fmla="*/ 246932 w 12748"/>
                <a:gd name="T53" fmla="*/ 53 h 15595"/>
                <a:gd name="T54" fmla="*/ 4983 w 12748"/>
                <a:gd name="T55" fmla="*/ 8482 h 15595"/>
                <a:gd name="T56" fmla="*/ 2227 w 12748"/>
                <a:gd name="T57" fmla="*/ 408090 h 15595"/>
                <a:gd name="T58" fmla="*/ 3605 w 12748"/>
                <a:gd name="T59" fmla="*/ 804200 h 15595"/>
                <a:gd name="T60" fmla="*/ 5619 w 12748"/>
                <a:gd name="T61" fmla="*/ 805684 h 15595"/>
                <a:gd name="T62" fmla="*/ 8535 w 12748"/>
                <a:gd name="T63" fmla="*/ 806691 h 15595"/>
                <a:gd name="T64" fmla="*/ 333395 w 12748"/>
                <a:gd name="T65" fmla="*/ 667427 h 15595"/>
                <a:gd name="T66" fmla="*/ 491532 w 12748"/>
                <a:gd name="T67" fmla="*/ 745303 h 15595"/>
                <a:gd name="T68" fmla="*/ 662444 w 12748"/>
                <a:gd name="T69" fmla="*/ 826677 h 15595"/>
                <a:gd name="T70" fmla="*/ 667268 w 12748"/>
                <a:gd name="T71" fmla="*/ 823973 h 15595"/>
                <a:gd name="T72" fmla="*/ 671721 w 12748"/>
                <a:gd name="T73" fmla="*/ 814060 h 15595"/>
                <a:gd name="T74" fmla="*/ 670396 w 12748"/>
                <a:gd name="T75" fmla="*/ 804677 h 15595"/>
                <a:gd name="T76" fmla="*/ 672728 w 12748"/>
                <a:gd name="T77" fmla="*/ 409310 h 15595"/>
                <a:gd name="T78" fmla="*/ 667957 w 12748"/>
                <a:gd name="T79" fmla="*/ 8111 h 15595"/>
                <a:gd name="T80" fmla="*/ 246932 w 12748"/>
                <a:gd name="T81" fmla="*/ 53 h 155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397;p16"/>
            <p:cNvSpPr>
              <a:spLocks/>
            </p:cNvSpPr>
            <p:nvPr/>
          </p:nvSpPr>
          <p:spPr bwMode="auto">
            <a:xfrm>
              <a:off x="5684148" y="471647"/>
              <a:ext cx="660059" cy="807486"/>
            </a:xfrm>
            <a:custGeom>
              <a:avLst/>
              <a:gdLst>
                <a:gd name="T0" fmla="*/ 3075 w 12451"/>
                <a:gd name="T1" fmla="*/ 0 h 15232"/>
                <a:gd name="T2" fmla="*/ 3181 w 12451"/>
                <a:gd name="T3" fmla="*/ 848 h 15232"/>
                <a:gd name="T4" fmla="*/ 2386 w 12451"/>
                <a:gd name="T5" fmla="*/ 396957 h 15232"/>
                <a:gd name="T6" fmla="*/ 1961 w 12451"/>
                <a:gd name="T7" fmla="*/ 595012 h 15232"/>
                <a:gd name="T8" fmla="*/ 0 w 12451"/>
                <a:gd name="T9" fmla="*/ 790045 h 15232"/>
                <a:gd name="T10" fmla="*/ 319878 w 12451"/>
                <a:gd name="T11" fmla="*/ 652106 h 15232"/>
                <a:gd name="T12" fmla="*/ 321786 w 12451"/>
                <a:gd name="T13" fmla="*/ 651629 h 15232"/>
                <a:gd name="T14" fmla="*/ 323058 w 12451"/>
                <a:gd name="T15" fmla="*/ 651788 h 15232"/>
                <a:gd name="T16" fmla="*/ 324278 w 12451"/>
                <a:gd name="T17" fmla="*/ 651152 h 15232"/>
                <a:gd name="T18" fmla="*/ 324384 w 12451"/>
                <a:gd name="T19" fmla="*/ 651152 h 15232"/>
                <a:gd name="T20" fmla="*/ 395792 w 12451"/>
                <a:gd name="T21" fmla="*/ 680097 h 15232"/>
                <a:gd name="T22" fmla="*/ 481407 w 12451"/>
                <a:gd name="T23" fmla="*/ 723037 h 15232"/>
                <a:gd name="T24" fmla="*/ 657514 w 12451"/>
                <a:gd name="T25" fmla="*/ 807486 h 15232"/>
                <a:gd name="T26" fmla="*/ 657992 w 12451"/>
                <a:gd name="T27" fmla="*/ 802026 h 15232"/>
                <a:gd name="T28" fmla="*/ 658204 w 12451"/>
                <a:gd name="T29" fmla="*/ 795028 h 15232"/>
                <a:gd name="T30" fmla="*/ 658628 w 12451"/>
                <a:gd name="T31" fmla="*/ 794286 h 15232"/>
                <a:gd name="T32" fmla="*/ 657885 w 12451"/>
                <a:gd name="T33" fmla="*/ 593528 h 15232"/>
                <a:gd name="T34" fmla="*/ 658734 w 12451"/>
                <a:gd name="T35" fmla="*/ 398177 h 15232"/>
                <a:gd name="T36" fmla="*/ 654440 w 12451"/>
                <a:gd name="T37" fmla="*/ 1537 h 15232"/>
                <a:gd name="T38" fmla="*/ 626767 w 12451"/>
                <a:gd name="T39" fmla="*/ 1113 h 15232"/>
                <a:gd name="T40" fmla="*/ 626767 w 12451"/>
                <a:gd name="T41" fmla="*/ 1113 h 15232"/>
                <a:gd name="T42" fmla="*/ 627774 w 12451"/>
                <a:gd name="T43" fmla="*/ 3605 h 15232"/>
                <a:gd name="T44" fmla="*/ 629895 w 12451"/>
                <a:gd name="T45" fmla="*/ 378721 h 15232"/>
                <a:gd name="T46" fmla="*/ 630849 w 12451"/>
                <a:gd name="T47" fmla="*/ 753784 h 15232"/>
                <a:gd name="T48" fmla="*/ 628888 w 12451"/>
                <a:gd name="T49" fmla="*/ 755799 h 15232"/>
                <a:gd name="T50" fmla="*/ 627403 w 12451"/>
                <a:gd name="T51" fmla="*/ 755216 h 15232"/>
                <a:gd name="T52" fmla="*/ 624912 w 12451"/>
                <a:gd name="T53" fmla="*/ 756488 h 15232"/>
                <a:gd name="T54" fmla="*/ 623374 w 12451"/>
                <a:gd name="T55" fmla="*/ 756064 h 15232"/>
                <a:gd name="T56" fmla="*/ 329579 w 12451"/>
                <a:gd name="T57" fmla="*/ 597769 h 15232"/>
                <a:gd name="T58" fmla="*/ 329579 w 12451"/>
                <a:gd name="T59" fmla="*/ 597769 h 15232"/>
                <a:gd name="T60" fmla="*/ 328201 w 12451"/>
                <a:gd name="T61" fmla="*/ 600949 h 15232"/>
                <a:gd name="T62" fmla="*/ 43470 w 12451"/>
                <a:gd name="T63" fmla="*/ 729505 h 15232"/>
                <a:gd name="T64" fmla="*/ 43470 w 12451"/>
                <a:gd name="T65" fmla="*/ 730194 h 15232"/>
                <a:gd name="T66" fmla="*/ 39706 w 12451"/>
                <a:gd name="T67" fmla="*/ 733375 h 15232"/>
                <a:gd name="T68" fmla="*/ 35942 w 12451"/>
                <a:gd name="T69" fmla="*/ 730194 h 15232"/>
                <a:gd name="T70" fmla="*/ 33610 w 12451"/>
                <a:gd name="T71" fmla="*/ 424 h 15232"/>
                <a:gd name="T72" fmla="*/ 3075 w 12451"/>
                <a:gd name="T73" fmla="*/ 0 h 15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398;p16"/>
            <p:cNvSpPr>
              <a:spLocks/>
            </p:cNvSpPr>
            <p:nvPr/>
          </p:nvSpPr>
          <p:spPr bwMode="auto">
            <a:xfrm>
              <a:off x="5721415" y="470851"/>
              <a:ext cx="589393" cy="751187"/>
            </a:xfrm>
            <a:custGeom>
              <a:avLst/>
              <a:gdLst>
                <a:gd name="T0" fmla="*/ 281814 w 11118"/>
                <a:gd name="T1" fmla="*/ 0 h 14170"/>
                <a:gd name="T2" fmla="*/ 46492 w 11118"/>
                <a:gd name="T3" fmla="*/ 1431 h 14170"/>
                <a:gd name="T4" fmla="*/ 0 w 11118"/>
                <a:gd name="T5" fmla="*/ 1272 h 14170"/>
                <a:gd name="T6" fmla="*/ 0 w 11118"/>
                <a:gd name="T7" fmla="*/ 1272 h 14170"/>
                <a:gd name="T8" fmla="*/ 4559 w 11118"/>
                <a:gd name="T9" fmla="*/ 724469 h 14170"/>
                <a:gd name="T10" fmla="*/ 287222 w 11118"/>
                <a:gd name="T11" fmla="*/ 596125 h 14170"/>
                <a:gd name="T12" fmla="*/ 288547 w 11118"/>
                <a:gd name="T13" fmla="*/ 595807 h 14170"/>
                <a:gd name="T14" fmla="*/ 290986 w 11118"/>
                <a:gd name="T15" fmla="*/ 592521 h 14170"/>
                <a:gd name="T16" fmla="*/ 292099 w 11118"/>
                <a:gd name="T17" fmla="*/ 592786 h 14170"/>
                <a:gd name="T18" fmla="*/ 589393 w 11118"/>
                <a:gd name="T19" fmla="*/ 751134 h 14170"/>
                <a:gd name="T20" fmla="*/ 585841 w 11118"/>
                <a:gd name="T21" fmla="*/ 379463 h 14170"/>
                <a:gd name="T22" fmla="*/ 583297 w 11118"/>
                <a:gd name="T23" fmla="*/ 4400 h 14170"/>
                <a:gd name="T24" fmla="*/ 584357 w 11118"/>
                <a:gd name="T25" fmla="*/ 1855 h 14170"/>
                <a:gd name="T26" fmla="*/ 292470 w 11118"/>
                <a:gd name="T27" fmla="*/ 0 h 14170"/>
                <a:gd name="T28" fmla="*/ 281814 w 11118"/>
                <a:gd name="T29" fmla="*/ 0 h 14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Google Shape;400;p16"/>
          <p:cNvSpPr>
            <a:spLocks/>
          </p:cNvSpPr>
          <p:nvPr/>
        </p:nvSpPr>
        <p:spPr bwMode="auto">
          <a:xfrm>
            <a:off x="577851" y="5164138"/>
            <a:ext cx="747183" cy="717550"/>
          </a:xfrm>
          <a:custGeom>
            <a:avLst/>
            <a:gdLst>
              <a:gd name="T0" fmla="*/ 370558 w 3941"/>
              <a:gd name="T1" fmla="*/ 81876 h 3786"/>
              <a:gd name="T2" fmla="*/ 368852 w 3941"/>
              <a:gd name="T3" fmla="*/ 128310 h 3786"/>
              <a:gd name="T4" fmla="*/ 365012 w 3941"/>
              <a:gd name="T5" fmla="*/ 218714 h 3786"/>
              <a:gd name="T6" fmla="*/ 427009 w 3941"/>
              <a:gd name="T7" fmla="*/ 250365 h 3786"/>
              <a:gd name="T8" fmla="*/ 511614 w 3941"/>
              <a:gd name="T9" fmla="*/ 275573 h 3786"/>
              <a:gd name="T10" fmla="*/ 383213 w 3941"/>
              <a:gd name="T11" fmla="*/ 379433 h 3786"/>
              <a:gd name="T12" fmla="*/ 477630 w 3941"/>
              <a:gd name="T13" fmla="*/ 505280 h 3786"/>
              <a:gd name="T14" fmla="*/ 392171 w 3941"/>
              <a:gd name="T15" fmla="*/ 483294 h 3786"/>
              <a:gd name="T16" fmla="*/ 336147 w 3941"/>
              <a:gd name="T17" fmla="*/ 475903 h 3786"/>
              <a:gd name="T18" fmla="*/ 328326 w 3941"/>
              <a:gd name="T19" fmla="*/ 578058 h 3786"/>
              <a:gd name="T20" fmla="*/ 325625 w 3941"/>
              <a:gd name="T21" fmla="*/ 627146 h 3786"/>
              <a:gd name="T22" fmla="*/ 296048 w 3941"/>
              <a:gd name="T23" fmla="*/ 547923 h 3786"/>
              <a:gd name="T24" fmla="*/ 263628 w 3941"/>
              <a:gd name="T25" fmla="*/ 479883 h 3786"/>
              <a:gd name="T26" fmla="*/ 180871 w 3941"/>
              <a:gd name="T27" fmla="*/ 527454 h 3786"/>
              <a:gd name="T28" fmla="*/ 141057 w 3941"/>
              <a:gd name="T29" fmla="*/ 553798 h 3786"/>
              <a:gd name="T30" fmla="*/ 196370 w 3941"/>
              <a:gd name="T31" fmla="*/ 393648 h 3786"/>
              <a:gd name="T32" fmla="*/ 82615 w 3941"/>
              <a:gd name="T33" fmla="*/ 323333 h 3786"/>
              <a:gd name="T34" fmla="*/ 87307 w 3941"/>
              <a:gd name="T35" fmla="*/ 310825 h 3786"/>
              <a:gd name="T36" fmla="*/ 179733 w 3941"/>
              <a:gd name="T37" fmla="*/ 298505 h 3786"/>
              <a:gd name="T38" fmla="*/ 207461 w 3941"/>
              <a:gd name="T39" fmla="*/ 198245 h 3786"/>
              <a:gd name="T40" fmla="*/ 195943 w 3941"/>
              <a:gd name="T41" fmla="*/ 121676 h 3786"/>
              <a:gd name="T42" fmla="*/ 270738 w 3941"/>
              <a:gd name="T43" fmla="*/ 206774 h 3786"/>
              <a:gd name="T44" fmla="*/ 284957 w 3941"/>
              <a:gd name="T45" fmla="*/ 195213 h 3786"/>
              <a:gd name="T46" fmla="*/ 368283 w 3941"/>
              <a:gd name="T47" fmla="*/ 77706 h 3786"/>
              <a:gd name="T48" fmla="*/ 372833 w 3941"/>
              <a:gd name="T49" fmla="*/ 5117 h 3786"/>
              <a:gd name="T50" fmla="*/ 336289 w 3941"/>
              <a:gd name="T51" fmla="*/ 68230 h 3786"/>
              <a:gd name="T52" fmla="*/ 301736 w 3941"/>
              <a:gd name="T53" fmla="*/ 123572 h 3786"/>
              <a:gd name="T54" fmla="*/ 268178 w 3941"/>
              <a:gd name="T55" fmla="*/ 164699 h 3786"/>
              <a:gd name="T56" fmla="*/ 231208 w 3941"/>
              <a:gd name="T57" fmla="*/ 120350 h 3786"/>
              <a:gd name="T58" fmla="*/ 157835 w 3941"/>
              <a:gd name="T59" fmla="*/ 44918 h 3786"/>
              <a:gd name="T60" fmla="*/ 175183 w 3941"/>
              <a:gd name="T61" fmla="*/ 173417 h 3786"/>
              <a:gd name="T62" fmla="*/ 184568 w 3941"/>
              <a:gd name="T63" fmla="*/ 260789 h 3786"/>
              <a:gd name="T64" fmla="*/ 181582 w 3941"/>
              <a:gd name="T65" fmla="*/ 260600 h 3786"/>
              <a:gd name="T66" fmla="*/ 4266 w 3941"/>
              <a:gd name="T67" fmla="*/ 306276 h 3786"/>
              <a:gd name="T68" fmla="*/ 28439 w 3941"/>
              <a:gd name="T69" fmla="*/ 341149 h 3786"/>
              <a:gd name="T70" fmla="*/ 168927 w 3941"/>
              <a:gd name="T71" fmla="*/ 405209 h 3786"/>
              <a:gd name="T72" fmla="*/ 111622 w 3941"/>
              <a:gd name="T73" fmla="*/ 545270 h 3786"/>
              <a:gd name="T74" fmla="*/ 98114 w 3941"/>
              <a:gd name="T75" fmla="*/ 626198 h 3786"/>
              <a:gd name="T76" fmla="*/ 144469 w 3941"/>
              <a:gd name="T77" fmla="*/ 587345 h 3786"/>
              <a:gd name="T78" fmla="*/ 146033 w 3941"/>
              <a:gd name="T79" fmla="*/ 587724 h 3786"/>
              <a:gd name="T80" fmla="*/ 254954 w 3941"/>
              <a:gd name="T81" fmla="*/ 520063 h 3786"/>
              <a:gd name="T82" fmla="*/ 319937 w 3941"/>
              <a:gd name="T83" fmla="*/ 702198 h 3786"/>
              <a:gd name="T84" fmla="*/ 337142 w 3941"/>
              <a:gd name="T85" fmla="*/ 717360 h 3786"/>
              <a:gd name="T86" fmla="*/ 354917 w 3941"/>
              <a:gd name="T87" fmla="*/ 582417 h 3786"/>
              <a:gd name="T88" fmla="*/ 366719 w 3941"/>
              <a:gd name="T89" fmla="*/ 514377 h 3786"/>
              <a:gd name="T90" fmla="*/ 474217 w 3941"/>
              <a:gd name="T91" fmla="*/ 541858 h 3786"/>
              <a:gd name="T92" fmla="*/ 507917 w 3941"/>
              <a:gd name="T93" fmla="*/ 493150 h 3786"/>
              <a:gd name="T94" fmla="*/ 489432 w 3941"/>
              <a:gd name="T95" fmla="*/ 328830 h 3786"/>
              <a:gd name="T96" fmla="*/ 557828 w 3941"/>
              <a:gd name="T97" fmla="*/ 271024 h 3786"/>
              <a:gd name="T98" fmla="*/ 410514 w 3941"/>
              <a:gd name="T99" fmla="*/ 209617 h 3786"/>
              <a:gd name="T100" fmla="*/ 393451 w 3941"/>
              <a:gd name="T101" fmla="*/ 165836 h 3786"/>
              <a:gd name="T102" fmla="*/ 398570 w 3941"/>
              <a:gd name="T103" fmla="*/ 65387 h 3786"/>
              <a:gd name="T104" fmla="*/ 385204 w 3941"/>
              <a:gd name="T105" fmla="*/ 0 h 378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" name="Google Shape;401;p16"/>
          <p:cNvGrpSpPr>
            <a:grpSpLocks/>
          </p:cNvGrpSpPr>
          <p:nvPr/>
        </p:nvGrpSpPr>
        <p:grpSpPr bwMode="auto">
          <a:xfrm>
            <a:off x="10706100" y="5683250"/>
            <a:ext cx="524933" cy="433388"/>
            <a:chOff x="6815683" y="2849752"/>
            <a:chExt cx="186975" cy="153895"/>
          </a:xfrm>
        </p:grpSpPr>
        <p:sp>
          <p:nvSpPr>
            <p:cNvPr id="14" name="Google Shape;402;p16"/>
            <p:cNvSpPr>
              <a:spLocks/>
            </p:cNvSpPr>
            <p:nvPr/>
          </p:nvSpPr>
          <p:spPr bwMode="auto">
            <a:xfrm>
              <a:off x="6822044" y="2861043"/>
              <a:ext cx="172556" cy="131365"/>
            </a:xfrm>
            <a:custGeom>
              <a:avLst/>
              <a:gdLst>
                <a:gd name="T0" fmla="*/ 85774 w 3255"/>
                <a:gd name="T1" fmla="*/ 0 h 2478"/>
                <a:gd name="T2" fmla="*/ 81957 w 3255"/>
                <a:gd name="T3" fmla="*/ 689 h 2478"/>
                <a:gd name="T4" fmla="*/ 59904 w 3255"/>
                <a:gd name="T5" fmla="*/ 35200 h 2478"/>
                <a:gd name="T6" fmla="*/ 58314 w 3255"/>
                <a:gd name="T7" fmla="*/ 40077 h 2478"/>
                <a:gd name="T8" fmla="*/ 58367 w 3255"/>
                <a:gd name="T9" fmla="*/ 40236 h 2478"/>
                <a:gd name="T10" fmla="*/ 55186 w 3255"/>
                <a:gd name="T11" fmla="*/ 40608 h 2478"/>
                <a:gd name="T12" fmla="*/ 51369 w 3255"/>
                <a:gd name="T13" fmla="*/ 41668 h 2478"/>
                <a:gd name="T14" fmla="*/ 50521 w 3255"/>
                <a:gd name="T15" fmla="*/ 41933 h 2478"/>
                <a:gd name="T16" fmla="*/ 49249 w 3255"/>
                <a:gd name="T17" fmla="*/ 41244 h 2478"/>
                <a:gd name="T18" fmla="*/ 30535 w 3255"/>
                <a:gd name="T19" fmla="*/ 41827 h 2478"/>
                <a:gd name="T20" fmla="*/ 30164 w 3255"/>
                <a:gd name="T21" fmla="*/ 41827 h 2478"/>
                <a:gd name="T22" fmla="*/ 18448 w 3255"/>
                <a:gd name="T23" fmla="*/ 41297 h 2478"/>
                <a:gd name="T24" fmla="*/ 6733 w 3255"/>
                <a:gd name="T25" fmla="*/ 44531 h 2478"/>
                <a:gd name="T26" fmla="*/ 47128 w 3255"/>
                <a:gd name="T27" fmla="*/ 76285 h 2478"/>
                <a:gd name="T28" fmla="*/ 48294 w 3255"/>
                <a:gd name="T29" fmla="*/ 77292 h 2478"/>
                <a:gd name="T30" fmla="*/ 49832 w 3255"/>
                <a:gd name="T31" fmla="*/ 79996 h 2478"/>
                <a:gd name="T32" fmla="*/ 42251 w 3255"/>
                <a:gd name="T33" fmla="*/ 105442 h 2478"/>
                <a:gd name="T34" fmla="*/ 39812 w 3255"/>
                <a:gd name="T35" fmla="*/ 118960 h 2478"/>
                <a:gd name="T36" fmla="*/ 41880 w 3255"/>
                <a:gd name="T37" fmla="*/ 131153 h 2478"/>
                <a:gd name="T38" fmla="*/ 43205 w 3255"/>
                <a:gd name="T39" fmla="*/ 131312 h 2478"/>
                <a:gd name="T40" fmla="*/ 66319 w 3255"/>
                <a:gd name="T41" fmla="*/ 114401 h 2478"/>
                <a:gd name="T42" fmla="*/ 84290 w 3255"/>
                <a:gd name="T43" fmla="*/ 97543 h 2478"/>
                <a:gd name="T44" fmla="*/ 87047 w 3255"/>
                <a:gd name="T45" fmla="*/ 96324 h 2478"/>
                <a:gd name="T46" fmla="*/ 91023 w 3255"/>
                <a:gd name="T47" fmla="*/ 99292 h 2478"/>
                <a:gd name="T48" fmla="*/ 140907 w 3255"/>
                <a:gd name="T49" fmla="*/ 126753 h 2478"/>
                <a:gd name="T50" fmla="*/ 136401 w 3255"/>
                <a:gd name="T51" fmla="*/ 102208 h 2478"/>
                <a:gd name="T52" fmla="*/ 126806 w 3255"/>
                <a:gd name="T53" fmla="*/ 76232 h 2478"/>
                <a:gd name="T54" fmla="*/ 129351 w 3255"/>
                <a:gd name="T55" fmla="*/ 72044 h 2478"/>
                <a:gd name="T56" fmla="*/ 130888 w 3255"/>
                <a:gd name="T57" fmla="*/ 69605 h 2478"/>
                <a:gd name="T58" fmla="*/ 168262 w 3255"/>
                <a:gd name="T59" fmla="*/ 35041 h 2478"/>
                <a:gd name="T60" fmla="*/ 159462 w 3255"/>
                <a:gd name="T61" fmla="*/ 33080 h 2478"/>
                <a:gd name="T62" fmla="*/ 140589 w 3255"/>
                <a:gd name="T63" fmla="*/ 34511 h 2478"/>
                <a:gd name="T64" fmla="*/ 113712 w 3255"/>
                <a:gd name="T65" fmla="*/ 36844 h 2478"/>
                <a:gd name="T66" fmla="*/ 113500 w 3255"/>
                <a:gd name="T67" fmla="*/ 36844 h 2478"/>
                <a:gd name="T68" fmla="*/ 110054 w 3255"/>
                <a:gd name="T69" fmla="*/ 33981 h 2478"/>
                <a:gd name="T70" fmla="*/ 108199 w 3255"/>
                <a:gd name="T71" fmla="*/ 32762 h 2478"/>
                <a:gd name="T72" fmla="*/ 98603 w 3255"/>
                <a:gd name="T73" fmla="*/ 14737 h 2478"/>
                <a:gd name="T74" fmla="*/ 91712 w 3255"/>
                <a:gd name="T75" fmla="*/ 4983 h 2478"/>
                <a:gd name="T76" fmla="*/ 85774 w 3255"/>
                <a:gd name="T77" fmla="*/ 0 h 24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403;p16"/>
            <p:cNvSpPr>
              <a:spLocks/>
            </p:cNvSpPr>
            <p:nvPr/>
          </p:nvSpPr>
          <p:spPr bwMode="auto">
            <a:xfrm>
              <a:off x="6815683" y="2849752"/>
              <a:ext cx="186975" cy="153895"/>
            </a:xfrm>
            <a:custGeom>
              <a:avLst/>
              <a:gdLst>
                <a:gd name="T0" fmla="*/ 98073 w 3527"/>
                <a:gd name="T1" fmla="*/ 16275 h 2903"/>
                <a:gd name="T2" fmla="*/ 114560 w 3527"/>
                <a:gd name="T3" fmla="*/ 44053 h 2903"/>
                <a:gd name="T4" fmla="*/ 119861 w 3527"/>
                <a:gd name="T5" fmla="*/ 48135 h 2903"/>
                <a:gd name="T6" fmla="*/ 146951 w 3527"/>
                <a:gd name="T7" fmla="*/ 45803 h 2903"/>
                <a:gd name="T8" fmla="*/ 174623 w 3527"/>
                <a:gd name="T9" fmla="*/ 46333 h 2903"/>
                <a:gd name="T10" fmla="*/ 135712 w 3527"/>
                <a:gd name="T11" fmla="*/ 83335 h 2903"/>
                <a:gd name="T12" fmla="*/ 142763 w 3527"/>
                <a:gd name="T13" fmla="*/ 113500 h 2903"/>
                <a:gd name="T14" fmla="*/ 97384 w 3527"/>
                <a:gd name="T15" fmla="*/ 110584 h 2903"/>
                <a:gd name="T16" fmla="*/ 90651 w 3527"/>
                <a:gd name="T17" fmla="*/ 108834 h 2903"/>
                <a:gd name="T18" fmla="*/ 49567 w 3527"/>
                <a:gd name="T19" fmla="*/ 142656 h 2903"/>
                <a:gd name="T20" fmla="*/ 46174 w 3527"/>
                <a:gd name="T21" fmla="*/ 130251 h 2903"/>
                <a:gd name="T22" fmla="*/ 56193 w 3527"/>
                <a:gd name="T23" fmla="*/ 91287 h 2903"/>
                <a:gd name="T24" fmla="*/ 53490 w 3527"/>
                <a:gd name="T25" fmla="*/ 87576 h 2903"/>
                <a:gd name="T26" fmla="*/ 24810 w 3527"/>
                <a:gd name="T27" fmla="*/ 52588 h 2903"/>
                <a:gd name="T28" fmla="*/ 36897 w 3527"/>
                <a:gd name="T29" fmla="*/ 53118 h 2903"/>
                <a:gd name="T30" fmla="*/ 56882 w 3527"/>
                <a:gd name="T31" fmla="*/ 53224 h 2903"/>
                <a:gd name="T32" fmla="*/ 61547 w 3527"/>
                <a:gd name="T33" fmla="*/ 51899 h 2903"/>
                <a:gd name="T34" fmla="*/ 64675 w 3527"/>
                <a:gd name="T35" fmla="*/ 51369 h 2903"/>
                <a:gd name="T36" fmla="*/ 88319 w 3527"/>
                <a:gd name="T37" fmla="*/ 11981 h 2903"/>
                <a:gd name="T38" fmla="*/ 88902 w 3527"/>
                <a:gd name="T39" fmla="*/ 53 h 2903"/>
                <a:gd name="T40" fmla="*/ 73316 w 3527"/>
                <a:gd name="T41" fmla="*/ 16063 h 2903"/>
                <a:gd name="T42" fmla="*/ 38116 w 3527"/>
                <a:gd name="T43" fmla="*/ 43894 h 2903"/>
                <a:gd name="T44" fmla="*/ 2916 w 3527"/>
                <a:gd name="T45" fmla="*/ 54868 h 2903"/>
                <a:gd name="T46" fmla="*/ 49090 w 3527"/>
                <a:gd name="T47" fmla="*/ 94309 h 2903"/>
                <a:gd name="T48" fmla="*/ 40608 w 3527"/>
                <a:gd name="T49" fmla="*/ 152040 h 2903"/>
                <a:gd name="T50" fmla="*/ 62820 w 3527"/>
                <a:gd name="T51" fmla="*/ 144671 h 2903"/>
                <a:gd name="T52" fmla="*/ 150714 w 3527"/>
                <a:gd name="T53" fmla="*/ 147693 h 2903"/>
                <a:gd name="T54" fmla="*/ 156069 w 3527"/>
                <a:gd name="T55" fmla="*/ 143664 h 2903"/>
                <a:gd name="T56" fmla="*/ 171389 w 3527"/>
                <a:gd name="T57" fmla="*/ 65046 h 2903"/>
                <a:gd name="T58" fmla="*/ 171230 w 3527"/>
                <a:gd name="T59" fmla="*/ 35942 h 2903"/>
                <a:gd name="T60" fmla="*/ 120179 w 3527"/>
                <a:gd name="T61" fmla="*/ 40024 h 2903"/>
                <a:gd name="T62" fmla="*/ 88902 w 3527"/>
                <a:gd name="T63" fmla="*/ 53 h 29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oogle Shape;404;p16"/>
          <p:cNvGrpSpPr>
            <a:grpSpLocks/>
          </p:cNvGrpSpPr>
          <p:nvPr/>
        </p:nvGrpSpPr>
        <p:grpSpPr bwMode="auto">
          <a:xfrm rot="-8100037">
            <a:off x="503767" y="1320801"/>
            <a:ext cx="480484" cy="434975"/>
            <a:chOff x="1640475" y="1197075"/>
            <a:chExt cx="55475" cy="50250"/>
          </a:xfrm>
        </p:grpSpPr>
        <p:sp>
          <p:nvSpPr>
            <p:cNvPr id="17" name="Google Shape;405;p1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406;p1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407;p1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Google Shape;408;p16"/>
          <p:cNvSpPr>
            <a:spLocks/>
          </p:cNvSpPr>
          <p:nvPr/>
        </p:nvSpPr>
        <p:spPr bwMode="auto">
          <a:xfrm rot="9000131" flipH="1">
            <a:off x="6781800" y="6396039"/>
            <a:ext cx="577851" cy="134937"/>
          </a:xfrm>
          <a:custGeom>
            <a:avLst/>
            <a:gdLst>
              <a:gd name="T0" fmla="*/ 343336 w 7397"/>
              <a:gd name="T1" fmla="*/ 0 h 1733"/>
              <a:gd name="T2" fmla="*/ 333141 w 7397"/>
              <a:gd name="T3" fmla="*/ 2492 h 1733"/>
              <a:gd name="T4" fmla="*/ 310643 w 7397"/>
              <a:gd name="T5" fmla="*/ 42280 h 1733"/>
              <a:gd name="T6" fmla="*/ 300331 w 7397"/>
              <a:gd name="T7" fmla="*/ 69220 h 1733"/>
              <a:gd name="T8" fmla="*/ 278360 w 7397"/>
              <a:gd name="T9" fmla="*/ 82301 h 1733"/>
              <a:gd name="T10" fmla="*/ 276836 w 7397"/>
              <a:gd name="T11" fmla="*/ 82301 h 1733"/>
              <a:gd name="T12" fmla="*/ 241390 w 7397"/>
              <a:gd name="T13" fmla="*/ 62213 h 1733"/>
              <a:gd name="T14" fmla="*/ 235648 w 7397"/>
              <a:gd name="T15" fmla="*/ 53959 h 1733"/>
              <a:gd name="T16" fmla="*/ 221235 w 7397"/>
              <a:gd name="T17" fmla="*/ 35817 h 1733"/>
              <a:gd name="T18" fmla="*/ 200670 w 7397"/>
              <a:gd name="T19" fmla="*/ 27953 h 1733"/>
              <a:gd name="T20" fmla="*/ 191940 w 7397"/>
              <a:gd name="T21" fmla="*/ 29199 h 1733"/>
              <a:gd name="T22" fmla="*/ 167274 w 7397"/>
              <a:gd name="T23" fmla="*/ 51234 h 1733"/>
              <a:gd name="T24" fmla="*/ 159540 w 7397"/>
              <a:gd name="T25" fmla="*/ 74904 h 1733"/>
              <a:gd name="T26" fmla="*/ 145595 w 7397"/>
              <a:gd name="T27" fmla="*/ 103792 h 1733"/>
              <a:gd name="T28" fmla="*/ 139854 w 7397"/>
              <a:gd name="T29" fmla="*/ 105349 h 1733"/>
              <a:gd name="T30" fmla="*/ 114074 w 7397"/>
              <a:gd name="T31" fmla="*/ 85027 h 1733"/>
              <a:gd name="T32" fmla="*/ 77573 w 7397"/>
              <a:gd name="T33" fmla="*/ 54971 h 1733"/>
              <a:gd name="T34" fmla="*/ 74760 w 7397"/>
              <a:gd name="T35" fmla="*/ 55205 h 1733"/>
              <a:gd name="T36" fmla="*/ 42653 w 7397"/>
              <a:gd name="T37" fmla="*/ 96706 h 1733"/>
              <a:gd name="T38" fmla="*/ 31404 w 7397"/>
              <a:gd name="T39" fmla="*/ 121545 h 1733"/>
              <a:gd name="T40" fmla="*/ 28475 w 7397"/>
              <a:gd name="T41" fmla="*/ 121856 h 1733"/>
              <a:gd name="T42" fmla="*/ 9784 w 7397"/>
              <a:gd name="T43" fmla="*/ 108308 h 1733"/>
              <a:gd name="T44" fmla="*/ 5625 w 7397"/>
              <a:gd name="T45" fmla="*/ 105271 h 1733"/>
              <a:gd name="T46" fmla="*/ 3047 w 7397"/>
              <a:gd name="T47" fmla="*/ 106283 h 1733"/>
              <a:gd name="T48" fmla="*/ 1465 w 7397"/>
              <a:gd name="T49" fmla="*/ 115238 h 1733"/>
              <a:gd name="T50" fmla="*/ 28650 w 7397"/>
              <a:gd name="T51" fmla="*/ 134859 h 1733"/>
              <a:gd name="T52" fmla="*/ 35095 w 7397"/>
              <a:gd name="T53" fmla="*/ 133925 h 1733"/>
              <a:gd name="T54" fmla="*/ 37615 w 7397"/>
              <a:gd name="T55" fmla="*/ 131900 h 1733"/>
              <a:gd name="T56" fmla="*/ 51325 w 7397"/>
              <a:gd name="T57" fmla="*/ 102624 h 1733"/>
              <a:gd name="T58" fmla="*/ 75756 w 7397"/>
              <a:gd name="T59" fmla="*/ 68130 h 1733"/>
              <a:gd name="T60" fmla="*/ 77456 w 7397"/>
              <a:gd name="T61" fmla="*/ 68052 h 1733"/>
              <a:gd name="T62" fmla="*/ 106985 w 7397"/>
              <a:gd name="T63" fmla="*/ 94137 h 1733"/>
              <a:gd name="T64" fmla="*/ 139912 w 7397"/>
              <a:gd name="T65" fmla="*/ 118352 h 1733"/>
              <a:gd name="T66" fmla="*/ 149462 w 7397"/>
              <a:gd name="T67" fmla="*/ 115705 h 1733"/>
              <a:gd name="T68" fmla="*/ 168856 w 7397"/>
              <a:gd name="T69" fmla="*/ 79109 h 1733"/>
              <a:gd name="T70" fmla="*/ 175535 w 7397"/>
              <a:gd name="T71" fmla="*/ 58320 h 1733"/>
              <a:gd name="T72" fmla="*/ 193990 w 7397"/>
              <a:gd name="T73" fmla="*/ 42046 h 1733"/>
              <a:gd name="T74" fmla="*/ 200787 w 7397"/>
              <a:gd name="T75" fmla="*/ 41034 h 1733"/>
              <a:gd name="T76" fmla="*/ 215844 w 7397"/>
              <a:gd name="T77" fmla="*/ 46796 h 1733"/>
              <a:gd name="T78" fmla="*/ 228265 w 7397"/>
              <a:gd name="T79" fmla="*/ 62602 h 1733"/>
              <a:gd name="T80" fmla="*/ 234359 w 7397"/>
              <a:gd name="T81" fmla="*/ 71478 h 1733"/>
              <a:gd name="T82" fmla="*/ 276543 w 7397"/>
              <a:gd name="T83" fmla="*/ 95305 h 1733"/>
              <a:gd name="T84" fmla="*/ 278711 w 7397"/>
              <a:gd name="T85" fmla="*/ 95305 h 1733"/>
              <a:gd name="T86" fmla="*/ 307772 w 7397"/>
              <a:gd name="T87" fmla="*/ 77630 h 1733"/>
              <a:gd name="T88" fmla="*/ 319783 w 7397"/>
              <a:gd name="T89" fmla="*/ 46952 h 1733"/>
              <a:gd name="T90" fmla="*/ 336774 w 7397"/>
              <a:gd name="T91" fmla="*/ 14638 h 1733"/>
              <a:gd name="T92" fmla="*/ 343394 w 7397"/>
              <a:gd name="T93" fmla="*/ 13003 h 1733"/>
              <a:gd name="T94" fmla="*/ 367357 w 7397"/>
              <a:gd name="T95" fmla="*/ 26629 h 1733"/>
              <a:gd name="T96" fmla="*/ 372103 w 7397"/>
              <a:gd name="T97" fmla="*/ 31535 h 1733"/>
              <a:gd name="T98" fmla="*/ 402453 w 7397"/>
              <a:gd name="T99" fmla="*/ 53181 h 1733"/>
              <a:gd name="T100" fmla="*/ 405792 w 7397"/>
              <a:gd name="T101" fmla="*/ 53492 h 1733"/>
              <a:gd name="T102" fmla="*/ 427529 w 7397"/>
              <a:gd name="T103" fmla="*/ 39866 h 1733"/>
              <a:gd name="T104" fmla="*/ 431162 w 7397"/>
              <a:gd name="T105" fmla="*/ 15573 h 1733"/>
              <a:gd name="T106" fmla="*/ 426533 w 7397"/>
              <a:gd name="T107" fmla="*/ 11212 h 1733"/>
              <a:gd name="T108" fmla="*/ 424892 w 7397"/>
              <a:gd name="T109" fmla="*/ 11602 h 1733"/>
              <a:gd name="T110" fmla="*/ 421904 w 7397"/>
              <a:gd name="T111" fmla="*/ 19933 h 1733"/>
              <a:gd name="T112" fmla="*/ 419854 w 7397"/>
              <a:gd name="T113" fmla="*/ 31612 h 1733"/>
              <a:gd name="T114" fmla="*/ 405851 w 7397"/>
              <a:gd name="T115" fmla="*/ 40411 h 1733"/>
              <a:gd name="T116" fmla="*/ 403859 w 7397"/>
              <a:gd name="T117" fmla="*/ 40177 h 1733"/>
              <a:gd name="T118" fmla="*/ 378197 w 7397"/>
              <a:gd name="T119" fmla="*/ 21335 h 1733"/>
              <a:gd name="T120" fmla="*/ 373334 w 7397"/>
              <a:gd name="T121" fmla="*/ 16273 h 1733"/>
              <a:gd name="T122" fmla="*/ 34333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oogle Shape;409;p16"/>
          <p:cNvGrpSpPr>
            <a:grpSpLocks/>
          </p:cNvGrpSpPr>
          <p:nvPr/>
        </p:nvGrpSpPr>
        <p:grpSpPr bwMode="auto">
          <a:xfrm rot="-5399917">
            <a:off x="11318876" y="5249333"/>
            <a:ext cx="304800" cy="277284"/>
            <a:chOff x="1640475" y="1197075"/>
            <a:chExt cx="55475" cy="50250"/>
          </a:xfrm>
        </p:grpSpPr>
        <p:sp>
          <p:nvSpPr>
            <p:cNvPr id="22" name="Google Shape;410;p1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411;p1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412;p1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oogle Shape;413;p16"/>
          <p:cNvGrpSpPr>
            <a:grpSpLocks/>
          </p:cNvGrpSpPr>
          <p:nvPr/>
        </p:nvGrpSpPr>
        <p:grpSpPr bwMode="auto">
          <a:xfrm rot="-3093441">
            <a:off x="1443832" y="6119549"/>
            <a:ext cx="395287" cy="357716"/>
            <a:chOff x="1640475" y="1197075"/>
            <a:chExt cx="55475" cy="50250"/>
          </a:xfrm>
        </p:grpSpPr>
        <p:sp>
          <p:nvSpPr>
            <p:cNvPr id="26" name="Google Shape;414;p1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415;p1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416;p1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Google Shape;417;p16"/>
          <p:cNvSpPr>
            <a:spLocks/>
          </p:cNvSpPr>
          <p:nvPr/>
        </p:nvSpPr>
        <p:spPr bwMode="auto">
          <a:xfrm rot="5622773">
            <a:off x="10766426" y="2014538"/>
            <a:ext cx="1409700" cy="1098551"/>
          </a:xfrm>
          <a:custGeom>
            <a:avLst/>
            <a:gdLst>
              <a:gd name="T0" fmla="*/ 1286759 w 17601"/>
              <a:gd name="T1" fmla="*/ 4831 h 16033"/>
              <a:gd name="T2" fmla="*/ 1296290 w 17601"/>
              <a:gd name="T3" fmla="*/ 7143 h 16033"/>
              <a:gd name="T4" fmla="*/ 1290042 w 17601"/>
              <a:gd name="T5" fmla="*/ 0 h 16033"/>
              <a:gd name="T6" fmla="*/ 1328487 w 17601"/>
              <a:gd name="T7" fmla="*/ 37771 h 16033"/>
              <a:gd name="T8" fmla="*/ 1365009 w 17601"/>
              <a:gd name="T9" fmla="*/ 73280 h 16033"/>
              <a:gd name="T10" fmla="*/ 1332091 w 17601"/>
              <a:gd name="T11" fmla="*/ 33351 h 16033"/>
              <a:gd name="T12" fmla="*/ 1381428 w 17601"/>
              <a:gd name="T13" fmla="*/ 108687 h 16033"/>
              <a:gd name="T14" fmla="*/ 1400489 w 17601"/>
              <a:gd name="T15" fmla="*/ 149489 h 16033"/>
              <a:gd name="T16" fmla="*/ 1385752 w 17601"/>
              <a:gd name="T17" fmla="*/ 104987 h 16033"/>
              <a:gd name="T18" fmla="*/ 1400730 w 17601"/>
              <a:gd name="T19" fmla="*/ 190189 h 16033"/>
              <a:gd name="T20" fmla="*/ 1401451 w 17601"/>
              <a:gd name="T21" fmla="*/ 228987 h 16033"/>
              <a:gd name="T22" fmla="*/ 1409620 w 17601"/>
              <a:gd name="T23" fmla="*/ 186335 h 16033"/>
              <a:gd name="T24" fmla="*/ 1388396 w 17601"/>
              <a:gd name="T25" fmla="*/ 262236 h 16033"/>
              <a:gd name="T26" fmla="*/ 1361805 w 17601"/>
              <a:gd name="T27" fmla="*/ 300983 h 16033"/>
              <a:gd name="T28" fmla="*/ 1369734 w 17601"/>
              <a:gd name="T29" fmla="*/ 303501 h 16033"/>
              <a:gd name="T30" fmla="*/ 1389597 w 17601"/>
              <a:gd name="T31" fmla="*/ 262390 h 16033"/>
              <a:gd name="T32" fmla="*/ 1330649 w 17601"/>
              <a:gd name="T33" fmla="*/ 334951 h 16033"/>
              <a:gd name="T34" fmla="*/ 1295168 w 17601"/>
              <a:gd name="T35" fmla="*/ 370409 h 16033"/>
              <a:gd name="T36" fmla="*/ 1336816 w 17601"/>
              <a:gd name="T37" fmla="*/ 334231 h 16033"/>
              <a:gd name="T38" fmla="*/ 1246713 w 17601"/>
              <a:gd name="T39" fmla="*/ 392300 h 16033"/>
              <a:gd name="T40" fmla="*/ 1198337 w 17601"/>
              <a:gd name="T41" fmla="*/ 420050 h 16033"/>
              <a:gd name="T42" fmla="*/ 1252960 w 17601"/>
              <a:gd name="T43" fmla="*/ 392763 h 16033"/>
              <a:gd name="T44" fmla="*/ 1141071 w 17601"/>
              <a:gd name="T45" fmla="*/ 432281 h 16033"/>
              <a:gd name="T46" fmla="*/ 1083645 w 17601"/>
              <a:gd name="T47" fmla="*/ 450113 h 16033"/>
              <a:gd name="T48" fmla="*/ 1146838 w 17601"/>
              <a:gd name="T49" fmla="*/ 433822 h 16033"/>
              <a:gd name="T50" fmla="*/ 1022055 w 17601"/>
              <a:gd name="T51" fmla="*/ 450935 h 16033"/>
              <a:gd name="T52" fmla="*/ 955818 w 17601"/>
              <a:gd name="T53" fmla="*/ 455200 h 16033"/>
              <a:gd name="T54" fmla="*/ 1020293 w 17601"/>
              <a:gd name="T55" fmla="*/ 456742 h 16033"/>
              <a:gd name="T56" fmla="*/ 1022615 w 17601"/>
              <a:gd name="T57" fmla="*/ 450935 h 16033"/>
              <a:gd name="T58" fmla="*/ 835680 w 17601"/>
              <a:gd name="T59" fmla="*/ 459979 h 16033"/>
              <a:gd name="T60" fmla="*/ 838083 w 17601"/>
              <a:gd name="T61" fmla="*/ 465478 h 16033"/>
              <a:gd name="T62" fmla="*/ 898312 w 17601"/>
              <a:gd name="T63" fmla="*/ 453504 h 16033"/>
              <a:gd name="T64" fmla="*/ 735565 w 17601"/>
              <a:gd name="T65" fmla="*/ 507565 h 16033"/>
              <a:gd name="T66" fmla="*/ 743014 w 17601"/>
              <a:gd name="T67" fmla="*/ 510597 h 16033"/>
              <a:gd name="T68" fmla="*/ 781298 w 17601"/>
              <a:gd name="T69" fmla="*/ 477194 h 16033"/>
              <a:gd name="T70" fmla="*/ 690874 w 17601"/>
              <a:gd name="T71" fmla="*/ 582592 h 16033"/>
              <a:gd name="T72" fmla="*/ 699524 w 17601"/>
              <a:gd name="T73" fmla="*/ 583928 h 16033"/>
              <a:gd name="T74" fmla="*/ 712499 w 17601"/>
              <a:gd name="T75" fmla="*/ 542098 h 16033"/>
              <a:gd name="T76" fmla="*/ 661560 w 17601"/>
              <a:gd name="T77" fmla="*/ 659932 h 16033"/>
              <a:gd name="T78" fmla="*/ 670130 w 17601"/>
              <a:gd name="T79" fmla="*/ 661628 h 16033"/>
              <a:gd name="T80" fmla="*/ 681423 w 17601"/>
              <a:gd name="T81" fmla="*/ 619284 h 16033"/>
              <a:gd name="T82" fmla="*/ 881 w 17601"/>
              <a:gd name="T83" fmla="*/ 674783 h 16033"/>
              <a:gd name="T84" fmla="*/ 33799 w 17601"/>
              <a:gd name="T85" fmla="*/ 712246 h 16033"/>
              <a:gd name="T86" fmla="*/ 4966 w 17601"/>
              <a:gd name="T87" fmla="*/ 670929 h 16033"/>
              <a:gd name="T88" fmla="*/ 606297 w 17601"/>
              <a:gd name="T89" fmla="*/ 729769 h 16033"/>
              <a:gd name="T90" fmla="*/ 613345 w 17601"/>
              <a:gd name="T91" fmla="*/ 733212 h 16033"/>
              <a:gd name="T92" fmla="*/ 643059 w 17601"/>
              <a:gd name="T93" fmla="*/ 694979 h 16033"/>
              <a:gd name="T94" fmla="*/ 64634 w 17601"/>
              <a:gd name="T95" fmla="*/ 743952 h 16033"/>
              <a:gd name="T96" fmla="*/ 116214 w 17601"/>
              <a:gd name="T97" fmla="*/ 771445 h 16033"/>
              <a:gd name="T98" fmla="*/ 67998 w 17601"/>
              <a:gd name="T99" fmla="*/ 739173 h 16033"/>
              <a:gd name="T100" fmla="*/ 516033 w 17601"/>
              <a:gd name="T101" fmla="*/ 782597 h 16033"/>
              <a:gd name="T102" fmla="*/ 520758 w 17601"/>
              <a:gd name="T103" fmla="*/ 787427 h 16033"/>
              <a:gd name="T104" fmla="*/ 567692 w 17601"/>
              <a:gd name="T105" fmla="*/ 757930 h 16033"/>
              <a:gd name="T106" fmla="*/ 162026 w 17601"/>
              <a:gd name="T107" fmla="*/ 794570 h 16033"/>
              <a:gd name="T108" fmla="*/ 224898 w 17601"/>
              <a:gd name="T109" fmla="*/ 809473 h 16033"/>
              <a:gd name="T110" fmla="*/ 164109 w 17601"/>
              <a:gd name="T111" fmla="*/ 789174 h 16033"/>
              <a:gd name="T112" fmla="*/ 403344 w 17601"/>
              <a:gd name="T113" fmla="*/ 812916 h 16033"/>
              <a:gd name="T114" fmla="*/ 405346 w 17601"/>
              <a:gd name="T115" fmla="*/ 818517 h 16033"/>
              <a:gd name="T116" fmla="*/ 463413 w 17601"/>
              <a:gd name="T117" fmla="*/ 800685 h 16033"/>
              <a:gd name="T118" fmla="*/ 280162 w 17601"/>
              <a:gd name="T119" fmla="*/ 821189 h 16033"/>
              <a:gd name="T120" fmla="*/ 342874 w 17601"/>
              <a:gd name="T121" fmla="*/ 823759 h 16033"/>
              <a:gd name="T122" fmla="*/ 342634 w 17601"/>
              <a:gd name="T123" fmla="*/ 818055 h 16033"/>
              <a:gd name="T124" fmla="*/ 281524 w 17601"/>
              <a:gd name="T125" fmla="*/ 815588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Google Shape;418;p16"/>
          <p:cNvSpPr>
            <a:spLocks/>
          </p:cNvSpPr>
          <p:nvPr/>
        </p:nvSpPr>
        <p:spPr bwMode="auto">
          <a:xfrm rot="12560931" flipH="1">
            <a:off x="491067" y="288925"/>
            <a:ext cx="579967" cy="134938"/>
          </a:xfrm>
          <a:custGeom>
            <a:avLst/>
            <a:gdLst>
              <a:gd name="T0" fmla="*/ 344593 w 7397"/>
              <a:gd name="T1" fmla="*/ 0 h 1733"/>
              <a:gd name="T2" fmla="*/ 334361 w 7397"/>
              <a:gd name="T3" fmla="*/ 2492 h 1733"/>
              <a:gd name="T4" fmla="*/ 311780 w 7397"/>
              <a:gd name="T5" fmla="*/ 42280 h 1733"/>
              <a:gd name="T6" fmla="*/ 301431 w 7397"/>
              <a:gd name="T7" fmla="*/ 69221 h 1733"/>
              <a:gd name="T8" fmla="*/ 279379 w 7397"/>
              <a:gd name="T9" fmla="*/ 82302 h 1733"/>
              <a:gd name="T10" fmla="*/ 277850 w 7397"/>
              <a:gd name="T11" fmla="*/ 82302 h 1733"/>
              <a:gd name="T12" fmla="*/ 242273 w 7397"/>
              <a:gd name="T13" fmla="*/ 62213 h 1733"/>
              <a:gd name="T14" fmla="*/ 236511 w 7397"/>
              <a:gd name="T15" fmla="*/ 53960 h 1733"/>
              <a:gd name="T16" fmla="*/ 222045 w 7397"/>
              <a:gd name="T17" fmla="*/ 35817 h 1733"/>
              <a:gd name="T18" fmla="*/ 201405 w 7397"/>
              <a:gd name="T19" fmla="*/ 27953 h 1733"/>
              <a:gd name="T20" fmla="*/ 192643 w 7397"/>
              <a:gd name="T21" fmla="*/ 29199 h 1733"/>
              <a:gd name="T22" fmla="*/ 167886 w 7397"/>
              <a:gd name="T23" fmla="*/ 51234 h 1733"/>
              <a:gd name="T24" fmla="*/ 160124 w 7397"/>
              <a:gd name="T25" fmla="*/ 74905 h 1733"/>
              <a:gd name="T26" fmla="*/ 146129 w 7397"/>
              <a:gd name="T27" fmla="*/ 103792 h 1733"/>
              <a:gd name="T28" fmla="*/ 140366 w 7397"/>
              <a:gd name="T29" fmla="*/ 105350 h 1733"/>
              <a:gd name="T30" fmla="*/ 114492 w 7397"/>
              <a:gd name="T31" fmla="*/ 85027 h 1733"/>
              <a:gd name="T32" fmla="*/ 77857 w 7397"/>
              <a:gd name="T33" fmla="*/ 54972 h 1733"/>
              <a:gd name="T34" fmla="*/ 75034 w 7397"/>
              <a:gd name="T35" fmla="*/ 55205 h 1733"/>
              <a:gd name="T36" fmla="*/ 42809 w 7397"/>
              <a:gd name="T37" fmla="*/ 96707 h 1733"/>
              <a:gd name="T38" fmla="*/ 31519 w 7397"/>
              <a:gd name="T39" fmla="*/ 121545 h 1733"/>
              <a:gd name="T40" fmla="*/ 28579 w 7397"/>
              <a:gd name="T41" fmla="*/ 121857 h 1733"/>
              <a:gd name="T42" fmla="*/ 9820 w 7397"/>
              <a:gd name="T43" fmla="*/ 108309 h 1733"/>
              <a:gd name="T44" fmla="*/ 5645 w 7397"/>
              <a:gd name="T45" fmla="*/ 105272 h 1733"/>
              <a:gd name="T46" fmla="*/ 3058 w 7397"/>
              <a:gd name="T47" fmla="*/ 106284 h 1733"/>
              <a:gd name="T48" fmla="*/ 1470 w 7397"/>
              <a:gd name="T49" fmla="*/ 115238 h 1733"/>
              <a:gd name="T50" fmla="*/ 28755 w 7397"/>
              <a:gd name="T51" fmla="*/ 134860 h 1733"/>
              <a:gd name="T52" fmla="*/ 35224 w 7397"/>
              <a:gd name="T53" fmla="*/ 133926 h 1733"/>
              <a:gd name="T54" fmla="*/ 37752 w 7397"/>
              <a:gd name="T55" fmla="*/ 131901 h 1733"/>
              <a:gd name="T56" fmla="*/ 51513 w 7397"/>
              <a:gd name="T57" fmla="*/ 102625 h 1733"/>
              <a:gd name="T58" fmla="*/ 76034 w 7397"/>
              <a:gd name="T59" fmla="*/ 68131 h 1733"/>
              <a:gd name="T60" fmla="*/ 77739 w 7397"/>
              <a:gd name="T61" fmla="*/ 68053 h 1733"/>
              <a:gd name="T62" fmla="*/ 107377 w 7397"/>
              <a:gd name="T63" fmla="*/ 94137 h 1733"/>
              <a:gd name="T64" fmla="*/ 140425 w 7397"/>
              <a:gd name="T65" fmla="*/ 118353 h 1733"/>
              <a:gd name="T66" fmla="*/ 150010 w 7397"/>
              <a:gd name="T67" fmla="*/ 115706 h 1733"/>
              <a:gd name="T68" fmla="*/ 169474 w 7397"/>
              <a:gd name="T69" fmla="*/ 79110 h 1733"/>
              <a:gd name="T70" fmla="*/ 176178 w 7397"/>
              <a:gd name="T71" fmla="*/ 58320 h 1733"/>
              <a:gd name="T72" fmla="*/ 194701 w 7397"/>
              <a:gd name="T73" fmla="*/ 42046 h 1733"/>
              <a:gd name="T74" fmla="*/ 201522 w 7397"/>
              <a:gd name="T75" fmla="*/ 41034 h 1733"/>
              <a:gd name="T76" fmla="*/ 216635 w 7397"/>
              <a:gd name="T77" fmla="*/ 46796 h 1733"/>
              <a:gd name="T78" fmla="*/ 229101 w 7397"/>
              <a:gd name="T79" fmla="*/ 62603 h 1733"/>
              <a:gd name="T80" fmla="*/ 235217 w 7397"/>
              <a:gd name="T81" fmla="*/ 71479 h 1733"/>
              <a:gd name="T82" fmla="*/ 277556 w 7397"/>
              <a:gd name="T83" fmla="*/ 95305 h 1733"/>
              <a:gd name="T84" fmla="*/ 279732 w 7397"/>
              <a:gd name="T85" fmla="*/ 95305 h 1733"/>
              <a:gd name="T86" fmla="*/ 308899 w 7397"/>
              <a:gd name="T87" fmla="*/ 77630 h 1733"/>
              <a:gd name="T88" fmla="*/ 320954 w 7397"/>
              <a:gd name="T89" fmla="*/ 46952 h 1733"/>
              <a:gd name="T90" fmla="*/ 338007 w 7397"/>
              <a:gd name="T91" fmla="*/ 14638 h 1733"/>
              <a:gd name="T92" fmla="*/ 344652 w 7397"/>
              <a:gd name="T93" fmla="*/ 13003 h 1733"/>
              <a:gd name="T94" fmla="*/ 368703 w 7397"/>
              <a:gd name="T95" fmla="*/ 26629 h 1733"/>
              <a:gd name="T96" fmla="*/ 373466 w 7397"/>
              <a:gd name="T97" fmla="*/ 31535 h 1733"/>
              <a:gd name="T98" fmla="*/ 403926 w 7397"/>
              <a:gd name="T99" fmla="*/ 53181 h 1733"/>
              <a:gd name="T100" fmla="*/ 407278 w 7397"/>
              <a:gd name="T101" fmla="*/ 53492 h 1733"/>
              <a:gd name="T102" fmla="*/ 429095 w 7397"/>
              <a:gd name="T103" fmla="*/ 39866 h 1733"/>
              <a:gd name="T104" fmla="*/ 432740 w 7397"/>
              <a:gd name="T105" fmla="*/ 15573 h 1733"/>
              <a:gd name="T106" fmla="*/ 428095 w 7397"/>
              <a:gd name="T107" fmla="*/ 11212 h 1733"/>
              <a:gd name="T108" fmla="*/ 426448 w 7397"/>
              <a:gd name="T109" fmla="*/ 11602 h 1733"/>
              <a:gd name="T110" fmla="*/ 423449 w 7397"/>
              <a:gd name="T111" fmla="*/ 19933 h 1733"/>
              <a:gd name="T112" fmla="*/ 421391 w 7397"/>
              <a:gd name="T113" fmla="*/ 31613 h 1733"/>
              <a:gd name="T114" fmla="*/ 407337 w 7397"/>
              <a:gd name="T115" fmla="*/ 40411 h 1733"/>
              <a:gd name="T116" fmla="*/ 405338 w 7397"/>
              <a:gd name="T117" fmla="*/ 40178 h 1733"/>
              <a:gd name="T118" fmla="*/ 379581 w 7397"/>
              <a:gd name="T119" fmla="*/ 21335 h 1733"/>
              <a:gd name="T120" fmla="*/ 374701 w 7397"/>
              <a:gd name="T121" fmla="*/ 16274 h 1733"/>
              <a:gd name="T122" fmla="*/ 34459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1" name="Google Shape;419;p16"/>
          <p:cNvGrpSpPr>
            <a:grpSpLocks/>
          </p:cNvGrpSpPr>
          <p:nvPr/>
        </p:nvGrpSpPr>
        <p:grpSpPr bwMode="auto">
          <a:xfrm rot="9899945">
            <a:off x="10388600" y="712788"/>
            <a:ext cx="287867" cy="260350"/>
            <a:chOff x="1640475" y="1197075"/>
            <a:chExt cx="55475" cy="50250"/>
          </a:xfrm>
        </p:grpSpPr>
        <p:sp>
          <p:nvSpPr>
            <p:cNvPr id="32" name="Google Shape;420;p1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21;p1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22;p1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Google Shape;423;p16"/>
          <p:cNvSpPr>
            <a:spLocks/>
          </p:cNvSpPr>
          <p:nvPr/>
        </p:nvSpPr>
        <p:spPr bwMode="auto">
          <a:xfrm rot="11700099" flipH="1">
            <a:off x="4798484" y="542925"/>
            <a:ext cx="726016" cy="171450"/>
          </a:xfrm>
          <a:custGeom>
            <a:avLst/>
            <a:gdLst>
              <a:gd name="T0" fmla="*/ 431370 w 7397"/>
              <a:gd name="T1" fmla="*/ 0 h 1733"/>
              <a:gd name="T2" fmla="*/ 418561 w 7397"/>
              <a:gd name="T3" fmla="*/ 3166 h 1733"/>
              <a:gd name="T4" fmla="*/ 390294 w 7397"/>
              <a:gd name="T5" fmla="*/ 53720 h 1733"/>
              <a:gd name="T6" fmla="*/ 377338 w 7397"/>
              <a:gd name="T7" fmla="*/ 87951 h 1733"/>
              <a:gd name="T8" fmla="*/ 349733 w 7397"/>
              <a:gd name="T9" fmla="*/ 104572 h 1733"/>
              <a:gd name="T10" fmla="*/ 347819 w 7397"/>
              <a:gd name="T11" fmla="*/ 104572 h 1733"/>
              <a:gd name="T12" fmla="*/ 303284 w 7397"/>
              <a:gd name="T13" fmla="*/ 79047 h 1733"/>
              <a:gd name="T14" fmla="*/ 296070 w 7397"/>
              <a:gd name="T15" fmla="*/ 68560 h 1733"/>
              <a:gd name="T16" fmla="*/ 277961 w 7397"/>
              <a:gd name="T17" fmla="*/ 45509 h 1733"/>
              <a:gd name="T18" fmla="*/ 252123 w 7397"/>
              <a:gd name="T19" fmla="*/ 35517 h 1733"/>
              <a:gd name="T20" fmla="*/ 241155 w 7397"/>
              <a:gd name="T21" fmla="*/ 37100 h 1733"/>
              <a:gd name="T22" fmla="*/ 210164 w 7397"/>
              <a:gd name="T23" fmla="*/ 65098 h 1733"/>
              <a:gd name="T24" fmla="*/ 200447 w 7397"/>
              <a:gd name="T25" fmla="*/ 95173 h 1733"/>
              <a:gd name="T26" fmla="*/ 182927 w 7397"/>
              <a:gd name="T27" fmla="*/ 131877 h 1733"/>
              <a:gd name="T28" fmla="*/ 175713 w 7397"/>
              <a:gd name="T29" fmla="*/ 133856 h 1733"/>
              <a:gd name="T30" fmla="*/ 143324 w 7397"/>
              <a:gd name="T31" fmla="*/ 108034 h 1733"/>
              <a:gd name="T32" fmla="*/ 97463 w 7397"/>
              <a:gd name="T33" fmla="*/ 69846 h 1733"/>
              <a:gd name="T34" fmla="*/ 93930 w 7397"/>
              <a:gd name="T35" fmla="*/ 70143 h 1733"/>
              <a:gd name="T36" fmla="*/ 53590 w 7397"/>
              <a:gd name="T37" fmla="*/ 122874 h 1733"/>
              <a:gd name="T38" fmla="*/ 39456 w 7397"/>
              <a:gd name="T39" fmla="*/ 154434 h 1733"/>
              <a:gd name="T40" fmla="*/ 35776 w 7397"/>
              <a:gd name="T41" fmla="*/ 154829 h 1733"/>
              <a:gd name="T42" fmla="*/ 12293 w 7397"/>
              <a:gd name="T43" fmla="*/ 137615 h 1733"/>
              <a:gd name="T44" fmla="*/ 7067 w 7397"/>
              <a:gd name="T45" fmla="*/ 133757 h 1733"/>
              <a:gd name="T46" fmla="*/ 3828 w 7397"/>
              <a:gd name="T47" fmla="*/ 135043 h 1733"/>
              <a:gd name="T48" fmla="*/ 1840 w 7397"/>
              <a:gd name="T49" fmla="*/ 146420 h 1733"/>
              <a:gd name="T50" fmla="*/ 35997 w 7397"/>
              <a:gd name="T51" fmla="*/ 171351 h 1733"/>
              <a:gd name="T52" fmla="*/ 44094 w 7397"/>
              <a:gd name="T53" fmla="*/ 170164 h 1733"/>
              <a:gd name="T54" fmla="*/ 47259 w 7397"/>
              <a:gd name="T55" fmla="*/ 167592 h 1733"/>
              <a:gd name="T56" fmla="*/ 64485 w 7397"/>
              <a:gd name="T57" fmla="*/ 130393 h 1733"/>
              <a:gd name="T58" fmla="*/ 95181 w 7397"/>
              <a:gd name="T59" fmla="*/ 86566 h 1733"/>
              <a:gd name="T60" fmla="*/ 97316 w 7397"/>
              <a:gd name="T61" fmla="*/ 86467 h 1733"/>
              <a:gd name="T62" fmla="*/ 134417 w 7397"/>
              <a:gd name="T63" fmla="*/ 119609 h 1733"/>
              <a:gd name="T64" fmla="*/ 175787 w 7397"/>
              <a:gd name="T65" fmla="*/ 150377 h 1733"/>
              <a:gd name="T66" fmla="*/ 187786 w 7397"/>
              <a:gd name="T67" fmla="*/ 147014 h 1733"/>
              <a:gd name="T68" fmla="*/ 212151 w 7397"/>
              <a:gd name="T69" fmla="*/ 100515 h 1733"/>
              <a:gd name="T70" fmla="*/ 220543 w 7397"/>
              <a:gd name="T71" fmla="*/ 74100 h 1733"/>
              <a:gd name="T72" fmla="*/ 243731 w 7397"/>
              <a:gd name="T73" fmla="*/ 53424 h 1733"/>
              <a:gd name="T74" fmla="*/ 252270 w 7397"/>
              <a:gd name="T75" fmla="*/ 52137 h 1733"/>
              <a:gd name="T76" fmla="*/ 271189 w 7397"/>
              <a:gd name="T77" fmla="*/ 59458 h 1733"/>
              <a:gd name="T78" fmla="*/ 286794 w 7397"/>
              <a:gd name="T79" fmla="*/ 79542 h 1733"/>
              <a:gd name="T80" fmla="*/ 294450 w 7397"/>
              <a:gd name="T81" fmla="*/ 90820 h 1733"/>
              <a:gd name="T82" fmla="*/ 347451 w 7397"/>
              <a:gd name="T83" fmla="*/ 121093 h 1733"/>
              <a:gd name="T84" fmla="*/ 350175 w 7397"/>
              <a:gd name="T85" fmla="*/ 121093 h 1733"/>
              <a:gd name="T86" fmla="*/ 386687 w 7397"/>
              <a:gd name="T87" fmla="*/ 98636 h 1733"/>
              <a:gd name="T88" fmla="*/ 401777 w 7397"/>
              <a:gd name="T89" fmla="*/ 59656 h 1733"/>
              <a:gd name="T90" fmla="*/ 423125 w 7397"/>
              <a:gd name="T91" fmla="*/ 18599 h 1733"/>
              <a:gd name="T92" fmla="*/ 431443 w 7397"/>
              <a:gd name="T93" fmla="*/ 16522 h 1733"/>
              <a:gd name="T94" fmla="*/ 461551 w 7397"/>
              <a:gd name="T95" fmla="*/ 33835 h 1733"/>
              <a:gd name="T96" fmla="*/ 467513 w 7397"/>
              <a:gd name="T97" fmla="*/ 40068 h 1733"/>
              <a:gd name="T98" fmla="*/ 505645 w 7397"/>
              <a:gd name="T99" fmla="*/ 67571 h 1733"/>
              <a:gd name="T100" fmla="*/ 509840 w 7397"/>
              <a:gd name="T101" fmla="*/ 67967 h 1733"/>
              <a:gd name="T102" fmla="*/ 537151 w 7397"/>
              <a:gd name="T103" fmla="*/ 50653 h 1733"/>
              <a:gd name="T104" fmla="*/ 541715 w 7397"/>
              <a:gd name="T105" fmla="*/ 19786 h 1733"/>
              <a:gd name="T106" fmla="*/ 535899 w 7397"/>
              <a:gd name="T107" fmla="*/ 14246 h 1733"/>
              <a:gd name="T108" fmla="*/ 533838 w 7397"/>
              <a:gd name="T109" fmla="*/ 14741 h 1733"/>
              <a:gd name="T110" fmla="*/ 530084 w 7397"/>
              <a:gd name="T111" fmla="*/ 25327 h 1733"/>
              <a:gd name="T112" fmla="*/ 527508 w 7397"/>
              <a:gd name="T113" fmla="*/ 40167 h 1733"/>
              <a:gd name="T114" fmla="*/ 509914 w 7397"/>
              <a:gd name="T115" fmla="*/ 51346 h 1733"/>
              <a:gd name="T116" fmla="*/ 507411 w 7397"/>
              <a:gd name="T117" fmla="*/ 51049 h 1733"/>
              <a:gd name="T118" fmla="*/ 475169 w 7397"/>
              <a:gd name="T119" fmla="*/ 27108 h 1733"/>
              <a:gd name="T120" fmla="*/ 469059 w 7397"/>
              <a:gd name="T121" fmla="*/ 20677 h 1733"/>
              <a:gd name="T122" fmla="*/ 4313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6" name="Google Shape;424;p16"/>
          <p:cNvGrpSpPr>
            <a:grpSpLocks/>
          </p:cNvGrpSpPr>
          <p:nvPr/>
        </p:nvGrpSpPr>
        <p:grpSpPr bwMode="auto">
          <a:xfrm rot="9253860">
            <a:off x="2131484" y="319088"/>
            <a:ext cx="361949" cy="328612"/>
            <a:chOff x="1640475" y="1197075"/>
            <a:chExt cx="55475" cy="50250"/>
          </a:xfrm>
        </p:grpSpPr>
        <p:sp>
          <p:nvSpPr>
            <p:cNvPr id="37" name="Google Shape;425;p1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26;p1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27;p1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oogle Shape;429;p16"/>
          <p:cNvGrpSpPr>
            <a:grpSpLocks/>
          </p:cNvGrpSpPr>
          <p:nvPr/>
        </p:nvGrpSpPr>
        <p:grpSpPr bwMode="auto">
          <a:xfrm rot="1533267">
            <a:off x="10892368" y="473076"/>
            <a:ext cx="345017" cy="739775"/>
            <a:chOff x="2867487" y="2990073"/>
            <a:chExt cx="141189" cy="302795"/>
          </a:xfrm>
        </p:grpSpPr>
        <p:sp>
          <p:nvSpPr>
            <p:cNvPr id="41" name="Google Shape;430;p16"/>
            <p:cNvSpPr>
              <a:spLocks/>
            </p:cNvSpPr>
            <p:nvPr/>
          </p:nvSpPr>
          <p:spPr bwMode="auto">
            <a:xfrm>
              <a:off x="2884095" y="2999752"/>
              <a:ext cx="109700" cy="254958"/>
            </a:xfrm>
            <a:custGeom>
              <a:avLst/>
              <a:gdLst>
                <a:gd name="T0" fmla="*/ 66656 w 5905"/>
                <a:gd name="T1" fmla="*/ 19 h 13724"/>
                <a:gd name="T2" fmla="*/ 50828 w 5905"/>
                <a:gd name="T3" fmla="*/ 260 h 13724"/>
                <a:gd name="T4" fmla="*/ 53299 w 5905"/>
                <a:gd name="T5" fmla="*/ 6446 h 13724"/>
                <a:gd name="T6" fmla="*/ 0 w 5905"/>
                <a:gd name="T7" fmla="*/ 158281 h 13724"/>
                <a:gd name="T8" fmla="*/ 19135 w 5905"/>
                <a:gd name="T9" fmla="*/ 156980 h 13724"/>
                <a:gd name="T10" fmla="*/ 54543 w 5905"/>
                <a:gd name="T11" fmla="*/ 160751 h 13724"/>
                <a:gd name="T12" fmla="*/ 58259 w 5905"/>
                <a:gd name="T13" fmla="*/ 167569 h 13724"/>
                <a:gd name="T14" fmla="*/ 36560 w 5905"/>
                <a:gd name="T15" fmla="*/ 254939 h 13724"/>
                <a:gd name="T16" fmla="*/ 102250 w 5905"/>
                <a:gd name="T17" fmla="*/ 134111 h 13724"/>
                <a:gd name="T18" fmla="*/ 52686 w 5905"/>
                <a:gd name="T19" fmla="*/ 126662 h 13724"/>
                <a:gd name="T20" fmla="*/ 48970 w 5905"/>
                <a:gd name="T21" fmla="*/ 117986 h 13724"/>
                <a:gd name="T22" fmla="*/ 109700 w 5905"/>
                <a:gd name="T23" fmla="*/ 1486 h 13724"/>
                <a:gd name="T24" fmla="*/ 66656 w 5905"/>
                <a:gd name="T25" fmla="*/ 19 h 13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31;p16"/>
            <p:cNvSpPr>
              <a:spLocks/>
            </p:cNvSpPr>
            <p:nvPr/>
          </p:nvSpPr>
          <p:spPr bwMode="auto">
            <a:xfrm>
              <a:off x="2867487" y="2990073"/>
              <a:ext cx="141189" cy="302795"/>
            </a:xfrm>
            <a:custGeom>
              <a:avLst/>
              <a:gdLst>
                <a:gd name="T0" fmla="*/ 83264 w 7600"/>
                <a:gd name="T1" fmla="*/ 9697 h 16299"/>
                <a:gd name="T2" fmla="*/ 126308 w 7600"/>
                <a:gd name="T3" fmla="*/ 11165 h 16299"/>
                <a:gd name="T4" fmla="*/ 65579 w 7600"/>
                <a:gd name="T5" fmla="*/ 127665 h 16299"/>
                <a:gd name="T6" fmla="*/ 69294 w 7600"/>
                <a:gd name="T7" fmla="*/ 136340 h 16299"/>
                <a:gd name="T8" fmla="*/ 118859 w 7600"/>
                <a:gd name="T9" fmla="*/ 143790 h 16299"/>
                <a:gd name="T10" fmla="*/ 53169 w 7600"/>
                <a:gd name="T11" fmla="*/ 264618 h 16299"/>
                <a:gd name="T12" fmla="*/ 74867 w 7600"/>
                <a:gd name="T13" fmla="*/ 177248 h 16299"/>
                <a:gd name="T14" fmla="*/ 71152 w 7600"/>
                <a:gd name="T15" fmla="*/ 170430 h 16299"/>
                <a:gd name="T16" fmla="*/ 35743 w 7600"/>
                <a:gd name="T17" fmla="*/ 166659 h 16299"/>
                <a:gd name="T18" fmla="*/ 16608 w 7600"/>
                <a:gd name="T19" fmla="*/ 167959 h 16299"/>
                <a:gd name="T20" fmla="*/ 69907 w 7600"/>
                <a:gd name="T21" fmla="*/ 16125 h 16299"/>
                <a:gd name="T22" fmla="*/ 67436 w 7600"/>
                <a:gd name="T23" fmla="*/ 9939 h 16299"/>
                <a:gd name="T24" fmla="*/ 83264 w 7600"/>
                <a:gd name="T25" fmla="*/ 9697 h 16299"/>
                <a:gd name="T26" fmla="*/ 111261 w 7600"/>
                <a:gd name="T27" fmla="*/ 19 h 16299"/>
                <a:gd name="T28" fmla="*/ 64947 w 7600"/>
                <a:gd name="T29" fmla="*/ 2489 h 16299"/>
                <a:gd name="T30" fmla="*/ 62476 w 7600"/>
                <a:gd name="T31" fmla="*/ 8694 h 16299"/>
                <a:gd name="T32" fmla="*/ 58761 w 7600"/>
                <a:gd name="T33" fmla="*/ 13023 h 16299"/>
                <a:gd name="T34" fmla="*/ 1746 w 7600"/>
                <a:gd name="T35" fmla="*/ 171675 h 16299"/>
                <a:gd name="T36" fmla="*/ 7617 w 7600"/>
                <a:gd name="T37" fmla="*/ 180406 h 16299"/>
                <a:gd name="T38" fmla="*/ 8564 w 7600"/>
                <a:gd name="T39" fmla="*/ 180351 h 16299"/>
                <a:gd name="T40" fmla="*/ 35204 w 7600"/>
                <a:gd name="T41" fmla="*/ 178028 h 16299"/>
                <a:gd name="T42" fmla="*/ 61844 w 7600"/>
                <a:gd name="T43" fmla="*/ 180351 h 16299"/>
                <a:gd name="T44" fmla="*/ 37062 w 7600"/>
                <a:gd name="T45" fmla="*/ 296850 h 16299"/>
                <a:gd name="T46" fmla="*/ 42765 w 7600"/>
                <a:gd name="T47" fmla="*/ 302795 h 16299"/>
                <a:gd name="T48" fmla="*/ 47596 w 7600"/>
                <a:gd name="T49" fmla="*/ 299953 h 16299"/>
                <a:gd name="T50" fmla="*/ 133126 w 7600"/>
                <a:gd name="T51" fmla="*/ 141301 h 16299"/>
                <a:gd name="T52" fmla="*/ 128166 w 7600"/>
                <a:gd name="T53" fmla="*/ 132625 h 16299"/>
                <a:gd name="T54" fmla="*/ 123020 w 7600"/>
                <a:gd name="T55" fmla="*/ 132718 h 16299"/>
                <a:gd name="T56" fmla="*/ 79828 w 7600"/>
                <a:gd name="T57" fmla="*/ 127052 h 16299"/>
                <a:gd name="T58" fmla="*/ 139926 w 7600"/>
                <a:gd name="T59" fmla="*/ 7450 h 16299"/>
                <a:gd name="T60" fmla="*/ 134352 w 7600"/>
                <a:gd name="T61" fmla="*/ 632 h 16299"/>
                <a:gd name="T62" fmla="*/ 111261 w 7600"/>
                <a:gd name="T63" fmla="*/ 19 h 162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3532633" y="3351367"/>
            <a:ext cx="51268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3027833" y="1409867"/>
            <a:ext cx="6136400" cy="18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30600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3;p17"/>
          <p:cNvSpPr>
            <a:spLocks/>
          </p:cNvSpPr>
          <p:nvPr/>
        </p:nvSpPr>
        <p:spPr bwMode="auto">
          <a:xfrm rot="10800000" flipH="1">
            <a:off x="9247718" y="5410201"/>
            <a:ext cx="3090333" cy="1668463"/>
          </a:xfrm>
          <a:custGeom>
            <a:avLst/>
            <a:gdLst>
              <a:gd name="T0" fmla="*/ 99 w 23470"/>
              <a:gd name="T1" fmla="*/ 0 h 10129"/>
              <a:gd name="T2" fmla="*/ 28145 w 23470"/>
              <a:gd name="T3" fmla="*/ 66547 h 10129"/>
              <a:gd name="T4" fmla="*/ 227035 w 23470"/>
              <a:gd name="T5" fmla="*/ 216773 h 10129"/>
              <a:gd name="T6" fmla="*/ 237009 w 23470"/>
              <a:gd name="T7" fmla="*/ 216444 h 10129"/>
              <a:gd name="T8" fmla="*/ 406767 w 23470"/>
              <a:gd name="T9" fmla="*/ 178229 h 10129"/>
              <a:gd name="T10" fmla="*/ 440935 w 23470"/>
              <a:gd name="T11" fmla="*/ 183005 h 10129"/>
              <a:gd name="T12" fmla="*/ 479153 w 23470"/>
              <a:gd name="T13" fmla="*/ 201619 h 10129"/>
              <a:gd name="T14" fmla="*/ 486856 w 23470"/>
              <a:gd name="T15" fmla="*/ 207384 h 10129"/>
              <a:gd name="T16" fmla="*/ 486955 w 23470"/>
              <a:gd name="T17" fmla="*/ 207384 h 10129"/>
              <a:gd name="T18" fmla="*/ 720112 w 23470"/>
              <a:gd name="T19" fmla="*/ 566806 h 10129"/>
              <a:gd name="T20" fmla="*/ 927396 w 23470"/>
              <a:gd name="T21" fmla="*/ 666298 h 10129"/>
              <a:gd name="T22" fmla="*/ 1182675 w 23470"/>
              <a:gd name="T23" fmla="*/ 586573 h 10129"/>
              <a:gd name="T24" fmla="*/ 1405167 w 23470"/>
              <a:gd name="T25" fmla="*/ 501082 h 10129"/>
              <a:gd name="T26" fmla="*/ 1458198 w 23470"/>
              <a:gd name="T27" fmla="*/ 509483 h 10129"/>
              <a:gd name="T28" fmla="*/ 1737374 w 23470"/>
              <a:gd name="T29" fmla="*/ 987505 h 10129"/>
              <a:gd name="T30" fmla="*/ 1955620 w 23470"/>
              <a:gd name="T31" fmla="*/ 1565677 h 10129"/>
              <a:gd name="T32" fmla="*/ 2161917 w 23470"/>
              <a:gd name="T33" fmla="*/ 1668463 h 10129"/>
              <a:gd name="T34" fmla="*/ 2317750 w 23470"/>
              <a:gd name="T35" fmla="*/ 1619047 h 10129"/>
              <a:gd name="T36" fmla="*/ 2317750 w 23470"/>
              <a:gd name="T37" fmla="*/ 0 h 10129"/>
              <a:gd name="T38" fmla="*/ 99 w 23470"/>
              <a:gd name="T39" fmla="*/ 0 h 101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lnTo>
                  <a:pt x="1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434;p17"/>
          <p:cNvSpPr>
            <a:spLocks/>
          </p:cNvSpPr>
          <p:nvPr/>
        </p:nvSpPr>
        <p:spPr bwMode="auto">
          <a:xfrm rot="10800000" flipH="1">
            <a:off x="6965951" y="-457200"/>
            <a:ext cx="5742516" cy="2932113"/>
          </a:xfrm>
          <a:custGeom>
            <a:avLst/>
            <a:gdLst>
              <a:gd name="T0" fmla="*/ 3506641 w 20699"/>
              <a:gd name="T1" fmla="*/ 206 h 14262"/>
              <a:gd name="T2" fmla="*/ 3342472 w 20699"/>
              <a:gd name="T3" fmla="*/ 20559 h 14262"/>
              <a:gd name="T4" fmla="*/ 2912803 w 20699"/>
              <a:gd name="T5" fmla="*/ 305094 h 14262"/>
              <a:gd name="T6" fmla="*/ 2795658 w 20699"/>
              <a:gd name="T7" fmla="*/ 588807 h 14262"/>
              <a:gd name="T8" fmla="*/ 2603192 w 20699"/>
              <a:gd name="T9" fmla="*/ 753484 h 14262"/>
              <a:gd name="T10" fmla="*/ 2321878 w 20699"/>
              <a:gd name="T11" fmla="*/ 793369 h 14262"/>
              <a:gd name="T12" fmla="*/ 2226581 w 20699"/>
              <a:gd name="T13" fmla="*/ 792752 h 14262"/>
              <a:gd name="T14" fmla="*/ 2100489 w 20699"/>
              <a:gd name="T15" fmla="*/ 797686 h 14262"/>
              <a:gd name="T16" fmla="*/ 1850594 w 20699"/>
              <a:gd name="T17" fmla="*/ 880950 h 14262"/>
              <a:gd name="T18" fmla="*/ 1663329 w 20699"/>
              <a:gd name="T19" fmla="*/ 1106481 h 14262"/>
              <a:gd name="T20" fmla="*/ 1318346 w 20699"/>
              <a:gd name="T21" fmla="*/ 1584887 h 14262"/>
              <a:gd name="T22" fmla="*/ 1074485 w 20699"/>
              <a:gd name="T23" fmla="*/ 1692205 h 14262"/>
              <a:gd name="T24" fmla="*/ 1019554 w 20699"/>
              <a:gd name="T25" fmla="*/ 1694672 h 14262"/>
              <a:gd name="T26" fmla="*/ 767995 w 20699"/>
              <a:gd name="T27" fmla="*/ 1670001 h 14262"/>
              <a:gd name="T28" fmla="*/ 493755 w 20699"/>
              <a:gd name="T29" fmla="*/ 1655404 h 14262"/>
              <a:gd name="T30" fmla="*/ 451517 w 20699"/>
              <a:gd name="T31" fmla="*/ 1655815 h 14262"/>
              <a:gd name="T32" fmla="*/ 317726 w 20699"/>
              <a:gd name="T33" fmla="*/ 1675346 h 14262"/>
              <a:gd name="T34" fmla="*/ 238243 w 20699"/>
              <a:gd name="T35" fmla="*/ 1780608 h 14262"/>
              <a:gd name="T36" fmla="*/ 101747 w 20699"/>
              <a:gd name="T37" fmla="*/ 2143267 h 14262"/>
              <a:gd name="T38" fmla="*/ 35372 w 20699"/>
              <a:gd name="T39" fmla="*/ 2320074 h 14262"/>
              <a:gd name="T40" fmla="*/ 1665 w 20699"/>
              <a:gd name="T41" fmla="*/ 2485162 h 14262"/>
              <a:gd name="T42" fmla="*/ 147939 w 20699"/>
              <a:gd name="T43" fmla="*/ 2722618 h 14262"/>
              <a:gd name="T44" fmla="*/ 391592 w 20699"/>
              <a:gd name="T45" fmla="*/ 2830758 h 14262"/>
              <a:gd name="T46" fmla="*/ 929667 w 20699"/>
              <a:gd name="T47" fmla="*/ 2874137 h 14262"/>
              <a:gd name="T48" fmla="*/ 1565535 w 20699"/>
              <a:gd name="T49" fmla="*/ 2931702 h 14262"/>
              <a:gd name="T50" fmla="*/ 1592169 w 20699"/>
              <a:gd name="T51" fmla="*/ 2931907 h 14262"/>
              <a:gd name="T52" fmla="*/ 2173314 w 20699"/>
              <a:gd name="T53" fmla="*/ 2836514 h 14262"/>
              <a:gd name="T54" fmla="*/ 2475019 w 20699"/>
              <a:gd name="T55" fmla="*/ 2759829 h 14262"/>
              <a:gd name="T56" fmla="*/ 2789832 w 20699"/>
              <a:gd name="T57" fmla="*/ 2715216 h 14262"/>
              <a:gd name="T58" fmla="*/ 3418419 w 20699"/>
              <a:gd name="T59" fmla="*/ 2660119 h 14262"/>
              <a:gd name="T60" fmla="*/ 3687872 w 20699"/>
              <a:gd name="T61" fmla="*/ 2612627 h 14262"/>
              <a:gd name="T62" fmla="*/ 3818750 w 20699"/>
              <a:gd name="T63" fmla="*/ 2601114 h 14262"/>
              <a:gd name="T64" fmla="*/ 3937143 w 20699"/>
              <a:gd name="T65" fmla="*/ 2616122 h 14262"/>
              <a:gd name="T66" fmla="*/ 4046173 w 20699"/>
              <a:gd name="T67" fmla="*/ 2670604 h 14262"/>
              <a:gd name="T68" fmla="*/ 4099647 w 20699"/>
              <a:gd name="T69" fmla="*/ 2707610 h 14262"/>
              <a:gd name="T70" fmla="*/ 4100895 w 20699"/>
              <a:gd name="T71" fmla="*/ 2707610 h 14262"/>
              <a:gd name="T72" fmla="*/ 4153122 w 20699"/>
              <a:gd name="T73" fmla="*/ 2695069 h 14262"/>
              <a:gd name="T74" fmla="*/ 4290449 w 20699"/>
              <a:gd name="T75" fmla="*/ 2462547 h 14262"/>
              <a:gd name="T76" fmla="*/ 4299188 w 20699"/>
              <a:gd name="T77" fmla="*/ 2282040 h 14262"/>
              <a:gd name="T78" fmla="*/ 4298564 w 20699"/>
              <a:gd name="T79" fmla="*/ 2083852 h 14262"/>
              <a:gd name="T80" fmla="*/ 4297316 w 20699"/>
              <a:gd name="T81" fmla="*/ 1681720 h 14262"/>
              <a:gd name="T82" fmla="*/ 4295027 w 20699"/>
              <a:gd name="T83" fmla="*/ 916722 h 14262"/>
              <a:gd name="T84" fmla="*/ 4295027 w 20699"/>
              <a:gd name="T85" fmla="*/ 916722 h 14262"/>
              <a:gd name="T86" fmla="*/ 4296067 w 20699"/>
              <a:gd name="T87" fmla="*/ 917339 h 14262"/>
              <a:gd name="T88" fmla="*/ 4175385 w 20699"/>
              <a:gd name="T89" fmla="*/ 674538 h 14262"/>
              <a:gd name="T90" fmla="*/ 3856619 w 20699"/>
              <a:gd name="T91" fmla="*/ 165294 h 14262"/>
              <a:gd name="T92" fmla="*/ 3635854 w 20699"/>
              <a:gd name="T93" fmla="*/ 17886 h 14262"/>
              <a:gd name="T94" fmla="*/ 3506641 w 20699"/>
              <a:gd name="T95" fmla="*/ 206 h 142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435;p17"/>
          <p:cNvSpPr>
            <a:spLocks/>
          </p:cNvSpPr>
          <p:nvPr/>
        </p:nvSpPr>
        <p:spPr bwMode="auto">
          <a:xfrm rot="10800000" flipH="1">
            <a:off x="-1100666" y="-527050"/>
            <a:ext cx="3594100" cy="3092450"/>
          </a:xfrm>
          <a:custGeom>
            <a:avLst/>
            <a:gdLst>
              <a:gd name="T0" fmla="*/ 398583 w 21506"/>
              <a:gd name="T1" fmla="*/ 0 h 13044"/>
              <a:gd name="T2" fmla="*/ 353210 w 21506"/>
              <a:gd name="T3" fmla="*/ 2608 h 13044"/>
              <a:gd name="T4" fmla="*/ 104534 w 21506"/>
              <a:gd name="T5" fmla="*/ 130630 h 13044"/>
              <a:gd name="T6" fmla="*/ 4512 w 21506"/>
              <a:gd name="T7" fmla="*/ 450923 h 13044"/>
              <a:gd name="T8" fmla="*/ 13787 w 21506"/>
              <a:gd name="T9" fmla="*/ 866284 h 13044"/>
              <a:gd name="T10" fmla="*/ 26447 w 21506"/>
              <a:gd name="T11" fmla="*/ 1306065 h 13044"/>
              <a:gd name="T12" fmla="*/ 77586 w 21506"/>
              <a:gd name="T13" fmla="*/ 3064949 h 13044"/>
              <a:gd name="T14" fmla="*/ 102278 w 21506"/>
              <a:gd name="T15" fmla="*/ 3092450 h 13044"/>
              <a:gd name="T16" fmla="*/ 108169 w 21506"/>
              <a:gd name="T17" fmla="*/ 3091739 h 13044"/>
              <a:gd name="T18" fmla="*/ 683984 w 21506"/>
              <a:gd name="T19" fmla="*/ 2978652 h 13044"/>
              <a:gd name="T20" fmla="*/ 1267820 w 21506"/>
              <a:gd name="T21" fmla="*/ 2941194 h 13044"/>
              <a:gd name="T22" fmla="*/ 1714534 w 21506"/>
              <a:gd name="T23" fmla="*/ 2962294 h 13044"/>
              <a:gd name="T24" fmla="*/ 2007831 w 21506"/>
              <a:gd name="T25" fmla="*/ 2981497 h 13044"/>
              <a:gd name="T26" fmla="*/ 2476354 w 21506"/>
              <a:gd name="T27" fmla="*/ 2839250 h 13044"/>
              <a:gd name="T28" fmla="*/ 2476354 w 21506"/>
              <a:gd name="T29" fmla="*/ 2839250 h 13044"/>
              <a:gd name="T30" fmla="*/ 2477984 w 21506"/>
              <a:gd name="T31" fmla="*/ 2843044 h 13044"/>
              <a:gd name="T32" fmla="*/ 2590289 w 21506"/>
              <a:gd name="T33" fmla="*/ 2678985 h 13044"/>
              <a:gd name="T34" fmla="*/ 2627640 w 21506"/>
              <a:gd name="T35" fmla="*/ 1942857 h 13044"/>
              <a:gd name="T36" fmla="*/ 2279946 w 21506"/>
              <a:gd name="T37" fmla="*/ 1466804 h 13044"/>
              <a:gd name="T38" fmla="*/ 1677308 w 21506"/>
              <a:gd name="T39" fmla="*/ 1322897 h 13044"/>
              <a:gd name="T40" fmla="*/ 1309183 w 21506"/>
              <a:gd name="T41" fmla="*/ 829537 h 13044"/>
              <a:gd name="T42" fmla="*/ 931155 w 21506"/>
              <a:gd name="T43" fmla="*/ 274774 h 13044"/>
              <a:gd name="T44" fmla="*/ 398583 w 21506"/>
              <a:gd name="T45" fmla="*/ 0 h 130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436;p17"/>
          <p:cNvSpPr>
            <a:spLocks/>
          </p:cNvSpPr>
          <p:nvPr/>
        </p:nvSpPr>
        <p:spPr bwMode="auto">
          <a:xfrm rot="10800000" flipH="1">
            <a:off x="-283633" y="5164139"/>
            <a:ext cx="5253567" cy="2549525"/>
          </a:xfrm>
          <a:custGeom>
            <a:avLst/>
            <a:gdLst>
              <a:gd name="T0" fmla="*/ 282711 w 24376"/>
              <a:gd name="T1" fmla="*/ 0 h 11831"/>
              <a:gd name="T2" fmla="*/ 263314 w 24376"/>
              <a:gd name="T3" fmla="*/ 2155 h 11831"/>
              <a:gd name="T4" fmla="*/ 192030 w 24376"/>
              <a:gd name="T5" fmla="*/ 102576 h 11831"/>
              <a:gd name="T6" fmla="*/ 132384 w 24376"/>
              <a:gd name="T7" fmla="*/ 488312 h 11831"/>
              <a:gd name="T8" fmla="*/ 80336 w 24376"/>
              <a:gd name="T9" fmla="*/ 882669 h 11831"/>
              <a:gd name="T10" fmla="*/ 106522 w 24376"/>
              <a:gd name="T11" fmla="*/ 2448458 h 11831"/>
              <a:gd name="T12" fmla="*/ 127697 w 24376"/>
              <a:gd name="T13" fmla="*/ 2470654 h 11831"/>
              <a:gd name="T14" fmla="*/ 147094 w 24376"/>
              <a:gd name="T15" fmla="*/ 2455785 h 11831"/>
              <a:gd name="T16" fmla="*/ 223874 w 24376"/>
              <a:gd name="T17" fmla="*/ 2321962 h 11831"/>
              <a:gd name="T18" fmla="*/ 661922 w 24376"/>
              <a:gd name="T19" fmla="*/ 2027595 h 11831"/>
              <a:gd name="T20" fmla="*/ 768767 w 24376"/>
              <a:gd name="T21" fmla="*/ 2018545 h 11831"/>
              <a:gd name="T22" fmla="*/ 1226375 w 24376"/>
              <a:gd name="T23" fmla="*/ 2169176 h 11831"/>
              <a:gd name="T24" fmla="*/ 1740880 w 24376"/>
              <a:gd name="T25" fmla="*/ 2516985 h 11831"/>
              <a:gd name="T26" fmla="*/ 1908017 w 24376"/>
              <a:gd name="T27" fmla="*/ 2549525 h 11831"/>
              <a:gd name="T28" fmla="*/ 2197840 w 24376"/>
              <a:gd name="T29" fmla="*/ 2413763 h 11831"/>
              <a:gd name="T30" fmla="*/ 2404095 w 24376"/>
              <a:gd name="T31" fmla="*/ 2001305 h 11831"/>
              <a:gd name="T32" fmla="*/ 2570263 w 24376"/>
              <a:gd name="T33" fmla="*/ 1518164 h 11831"/>
              <a:gd name="T34" fmla="*/ 2868006 w 24376"/>
              <a:gd name="T35" fmla="*/ 1188241 h 11831"/>
              <a:gd name="T36" fmla="*/ 3051793 w 24376"/>
              <a:gd name="T37" fmla="*/ 1161520 h 11831"/>
              <a:gd name="T38" fmla="*/ 3320118 w 24376"/>
              <a:gd name="T39" fmla="*/ 1174234 h 11831"/>
              <a:gd name="T40" fmla="*/ 3385906 w 24376"/>
              <a:gd name="T41" fmla="*/ 1171432 h 11831"/>
              <a:gd name="T42" fmla="*/ 3621095 w 24376"/>
              <a:gd name="T43" fmla="*/ 1088898 h 11831"/>
              <a:gd name="T44" fmla="*/ 3787747 w 24376"/>
              <a:gd name="T45" fmla="*/ 888703 h 11831"/>
              <a:gd name="T46" fmla="*/ 3890066 w 24376"/>
              <a:gd name="T47" fmla="*/ 342422 h 11831"/>
              <a:gd name="T48" fmla="*/ 3890066 w 24376"/>
              <a:gd name="T49" fmla="*/ 342422 h 11831"/>
              <a:gd name="T50" fmla="*/ 3890713 w 24376"/>
              <a:gd name="T51" fmla="*/ 342422 h 11831"/>
              <a:gd name="T52" fmla="*/ 3902351 w 24376"/>
              <a:gd name="T53" fmla="*/ 336819 h 11831"/>
              <a:gd name="T54" fmla="*/ 3939528 w 24376"/>
              <a:gd name="T55" fmla="*/ 234243 h 11831"/>
              <a:gd name="T56" fmla="*/ 3806659 w 24376"/>
              <a:gd name="T57" fmla="*/ 64002 h 11831"/>
              <a:gd name="T58" fmla="*/ 3790010 w 24376"/>
              <a:gd name="T59" fmla="*/ 63356 h 11831"/>
              <a:gd name="T60" fmla="*/ 3677346 w 24376"/>
              <a:gd name="T61" fmla="*/ 82535 h 11831"/>
              <a:gd name="T62" fmla="*/ 3528959 w 24376"/>
              <a:gd name="T63" fmla="*/ 113135 h 11831"/>
              <a:gd name="T64" fmla="*/ 2943008 w 24376"/>
              <a:gd name="T65" fmla="*/ 191360 h 11831"/>
              <a:gd name="T66" fmla="*/ 1766904 w 24376"/>
              <a:gd name="T67" fmla="*/ 233381 h 11831"/>
              <a:gd name="T68" fmla="*/ 1592170 w 24376"/>
              <a:gd name="T69" fmla="*/ 234459 h 11831"/>
              <a:gd name="T70" fmla="*/ 644303 w 24376"/>
              <a:gd name="T71" fmla="*/ 129513 h 11831"/>
              <a:gd name="T72" fmla="*/ 374847 w 24376"/>
              <a:gd name="T73" fmla="*/ 29738 h 11831"/>
              <a:gd name="T74" fmla="*/ 282711 w 24376"/>
              <a:gd name="T75" fmla="*/ 0 h 118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438;p17"/>
          <p:cNvGrpSpPr>
            <a:grpSpLocks/>
          </p:cNvGrpSpPr>
          <p:nvPr/>
        </p:nvGrpSpPr>
        <p:grpSpPr bwMode="auto">
          <a:xfrm rot="-9900006">
            <a:off x="9863667" y="6164264"/>
            <a:ext cx="605367" cy="549275"/>
            <a:chOff x="1640475" y="1197075"/>
            <a:chExt cx="55475" cy="50250"/>
          </a:xfrm>
        </p:grpSpPr>
        <p:sp>
          <p:nvSpPr>
            <p:cNvPr id="8" name="Google Shape;439;p1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440;p1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441;p1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oogle Shape;442;p17"/>
          <p:cNvGrpSpPr>
            <a:grpSpLocks/>
          </p:cNvGrpSpPr>
          <p:nvPr/>
        </p:nvGrpSpPr>
        <p:grpSpPr bwMode="auto">
          <a:xfrm rot="10034023">
            <a:off x="273051" y="4224338"/>
            <a:ext cx="372533" cy="336550"/>
            <a:chOff x="1640475" y="1197075"/>
            <a:chExt cx="55475" cy="50250"/>
          </a:xfrm>
        </p:grpSpPr>
        <p:sp>
          <p:nvSpPr>
            <p:cNvPr id="12" name="Google Shape;443;p1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444;p1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445;p1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Google Shape;446;p17"/>
          <p:cNvSpPr>
            <a:spLocks/>
          </p:cNvSpPr>
          <p:nvPr/>
        </p:nvSpPr>
        <p:spPr bwMode="auto">
          <a:xfrm rot="9113192" flipH="1">
            <a:off x="6462185" y="277814"/>
            <a:ext cx="927100" cy="217487"/>
          </a:xfrm>
          <a:custGeom>
            <a:avLst/>
            <a:gdLst>
              <a:gd name="T0" fmla="*/ 550846 w 7397"/>
              <a:gd name="T1" fmla="*/ 0 h 1733"/>
              <a:gd name="T2" fmla="*/ 534489 w 7397"/>
              <a:gd name="T3" fmla="*/ 4016 h 1733"/>
              <a:gd name="T4" fmla="*/ 498393 w 7397"/>
              <a:gd name="T5" fmla="*/ 68145 h 1733"/>
              <a:gd name="T6" fmla="*/ 481849 w 7397"/>
              <a:gd name="T7" fmla="*/ 111567 h 1733"/>
              <a:gd name="T8" fmla="*/ 446598 w 7397"/>
              <a:gd name="T9" fmla="*/ 132651 h 1733"/>
              <a:gd name="T10" fmla="*/ 444154 w 7397"/>
              <a:gd name="T11" fmla="*/ 132651 h 1733"/>
              <a:gd name="T12" fmla="*/ 387284 w 7397"/>
              <a:gd name="T13" fmla="*/ 100272 h 1733"/>
              <a:gd name="T14" fmla="*/ 378072 w 7397"/>
              <a:gd name="T15" fmla="*/ 86970 h 1733"/>
              <a:gd name="T16" fmla="*/ 354948 w 7397"/>
              <a:gd name="T17" fmla="*/ 57729 h 1733"/>
              <a:gd name="T18" fmla="*/ 321953 w 7397"/>
              <a:gd name="T19" fmla="*/ 45054 h 1733"/>
              <a:gd name="T20" fmla="*/ 307947 w 7397"/>
              <a:gd name="T21" fmla="*/ 47062 h 1733"/>
              <a:gd name="T22" fmla="*/ 268373 w 7397"/>
              <a:gd name="T23" fmla="*/ 82577 h 1733"/>
              <a:gd name="T24" fmla="*/ 255965 w 7397"/>
              <a:gd name="T25" fmla="*/ 120729 h 1733"/>
              <a:gd name="T26" fmla="*/ 233592 w 7397"/>
              <a:gd name="T27" fmla="*/ 167288 h 1733"/>
              <a:gd name="T28" fmla="*/ 224380 w 7397"/>
              <a:gd name="T29" fmla="*/ 169798 h 1733"/>
              <a:gd name="T30" fmla="*/ 183020 w 7397"/>
              <a:gd name="T31" fmla="*/ 137043 h 1733"/>
              <a:gd name="T32" fmla="*/ 124457 w 7397"/>
              <a:gd name="T33" fmla="*/ 88601 h 1733"/>
              <a:gd name="T34" fmla="*/ 119945 w 7397"/>
              <a:gd name="T35" fmla="*/ 88978 h 1733"/>
              <a:gd name="T36" fmla="*/ 68433 w 7397"/>
              <a:gd name="T37" fmla="*/ 155868 h 1733"/>
              <a:gd name="T38" fmla="*/ 50385 w 7397"/>
              <a:gd name="T39" fmla="*/ 195901 h 1733"/>
              <a:gd name="T40" fmla="*/ 45684 w 7397"/>
              <a:gd name="T41" fmla="*/ 196403 h 1733"/>
              <a:gd name="T42" fmla="*/ 15698 w 7397"/>
              <a:gd name="T43" fmla="*/ 174567 h 1733"/>
              <a:gd name="T44" fmla="*/ 9024 w 7397"/>
              <a:gd name="T45" fmla="*/ 169672 h 1733"/>
              <a:gd name="T46" fmla="*/ 4888 w 7397"/>
              <a:gd name="T47" fmla="*/ 171304 h 1733"/>
              <a:gd name="T48" fmla="*/ 2350 w 7397"/>
              <a:gd name="T49" fmla="*/ 185736 h 1733"/>
              <a:gd name="T50" fmla="*/ 45966 w 7397"/>
              <a:gd name="T51" fmla="*/ 217362 h 1733"/>
              <a:gd name="T52" fmla="*/ 56307 w 7397"/>
              <a:gd name="T53" fmla="*/ 215856 h 1733"/>
              <a:gd name="T54" fmla="*/ 60349 w 7397"/>
              <a:gd name="T55" fmla="*/ 212593 h 1733"/>
              <a:gd name="T56" fmla="*/ 82345 w 7397"/>
              <a:gd name="T57" fmla="*/ 165406 h 1733"/>
              <a:gd name="T58" fmla="*/ 121543 w 7397"/>
              <a:gd name="T59" fmla="*/ 109810 h 1733"/>
              <a:gd name="T60" fmla="*/ 124269 w 7397"/>
              <a:gd name="T61" fmla="*/ 109685 h 1733"/>
              <a:gd name="T62" fmla="*/ 171646 w 7397"/>
              <a:gd name="T63" fmla="*/ 151726 h 1733"/>
              <a:gd name="T64" fmla="*/ 224474 w 7397"/>
              <a:gd name="T65" fmla="*/ 190756 h 1733"/>
              <a:gd name="T66" fmla="*/ 239796 w 7397"/>
              <a:gd name="T67" fmla="*/ 186489 h 1733"/>
              <a:gd name="T68" fmla="*/ 270911 w 7397"/>
              <a:gd name="T69" fmla="*/ 127505 h 1733"/>
              <a:gd name="T70" fmla="*/ 281627 w 7397"/>
              <a:gd name="T71" fmla="*/ 93998 h 1733"/>
              <a:gd name="T72" fmla="*/ 311237 w 7397"/>
              <a:gd name="T73" fmla="*/ 67769 h 1733"/>
              <a:gd name="T74" fmla="*/ 322141 w 7397"/>
              <a:gd name="T75" fmla="*/ 66137 h 1733"/>
              <a:gd name="T76" fmla="*/ 346299 w 7397"/>
              <a:gd name="T77" fmla="*/ 75424 h 1733"/>
              <a:gd name="T78" fmla="*/ 366228 w 7397"/>
              <a:gd name="T79" fmla="*/ 100900 h 1733"/>
              <a:gd name="T80" fmla="*/ 376004 w 7397"/>
              <a:gd name="T81" fmla="*/ 115207 h 1733"/>
              <a:gd name="T82" fmla="*/ 443684 w 7397"/>
              <a:gd name="T83" fmla="*/ 153609 h 1733"/>
              <a:gd name="T84" fmla="*/ 447163 w 7397"/>
              <a:gd name="T85" fmla="*/ 153609 h 1733"/>
              <a:gd name="T86" fmla="*/ 493787 w 7397"/>
              <a:gd name="T87" fmla="*/ 125121 h 1733"/>
              <a:gd name="T88" fmla="*/ 513057 w 7397"/>
              <a:gd name="T89" fmla="*/ 75675 h 1733"/>
              <a:gd name="T90" fmla="*/ 540317 w 7397"/>
              <a:gd name="T91" fmla="*/ 23594 h 1733"/>
              <a:gd name="T92" fmla="*/ 550940 w 7397"/>
              <a:gd name="T93" fmla="*/ 20958 h 1733"/>
              <a:gd name="T94" fmla="*/ 589386 w 7397"/>
              <a:gd name="T95" fmla="*/ 42920 h 1733"/>
              <a:gd name="T96" fmla="*/ 597000 w 7397"/>
              <a:gd name="T97" fmla="*/ 50826 h 1733"/>
              <a:gd name="T98" fmla="*/ 645693 w 7397"/>
              <a:gd name="T99" fmla="*/ 85715 h 1733"/>
              <a:gd name="T100" fmla="*/ 651051 w 7397"/>
              <a:gd name="T101" fmla="*/ 86217 h 1733"/>
              <a:gd name="T102" fmla="*/ 685925 w 7397"/>
              <a:gd name="T103" fmla="*/ 64255 h 1733"/>
              <a:gd name="T104" fmla="*/ 691753 w 7397"/>
              <a:gd name="T105" fmla="*/ 25099 h 1733"/>
              <a:gd name="T106" fmla="*/ 684327 w 7397"/>
              <a:gd name="T107" fmla="*/ 18072 h 1733"/>
              <a:gd name="T108" fmla="*/ 681695 w 7397"/>
              <a:gd name="T109" fmla="*/ 18699 h 1733"/>
              <a:gd name="T110" fmla="*/ 676901 w 7397"/>
              <a:gd name="T111" fmla="*/ 32127 h 1733"/>
              <a:gd name="T112" fmla="*/ 673611 w 7397"/>
              <a:gd name="T113" fmla="*/ 50952 h 1733"/>
              <a:gd name="T114" fmla="*/ 651145 w 7397"/>
              <a:gd name="T115" fmla="*/ 65133 h 1733"/>
              <a:gd name="T116" fmla="*/ 647949 w 7397"/>
              <a:gd name="T117" fmla="*/ 64757 h 1733"/>
              <a:gd name="T118" fmla="*/ 606776 w 7397"/>
              <a:gd name="T119" fmla="*/ 34386 h 1733"/>
              <a:gd name="T120" fmla="*/ 598974 w 7397"/>
              <a:gd name="T121" fmla="*/ 26229 h 1733"/>
              <a:gd name="T122" fmla="*/ 5508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Google Shape;447;p17"/>
          <p:cNvSpPr>
            <a:spLocks/>
          </p:cNvSpPr>
          <p:nvPr/>
        </p:nvSpPr>
        <p:spPr bwMode="auto">
          <a:xfrm rot="10800117" flipH="1">
            <a:off x="421218" y="6219826"/>
            <a:ext cx="728133" cy="169863"/>
          </a:xfrm>
          <a:custGeom>
            <a:avLst/>
            <a:gdLst>
              <a:gd name="T0" fmla="*/ 432628 w 7397"/>
              <a:gd name="T1" fmla="*/ 0 h 1733"/>
              <a:gd name="T2" fmla="*/ 419782 w 7397"/>
              <a:gd name="T3" fmla="*/ 3137 h 1733"/>
              <a:gd name="T4" fmla="*/ 391432 w 7397"/>
              <a:gd name="T5" fmla="*/ 53223 h 1733"/>
              <a:gd name="T6" fmla="*/ 378438 w 7397"/>
              <a:gd name="T7" fmla="*/ 87137 h 1733"/>
              <a:gd name="T8" fmla="*/ 350753 w 7397"/>
              <a:gd name="T9" fmla="*/ 103604 h 1733"/>
              <a:gd name="T10" fmla="*/ 348834 w 7397"/>
              <a:gd name="T11" fmla="*/ 103604 h 1733"/>
              <a:gd name="T12" fmla="*/ 304168 w 7397"/>
              <a:gd name="T13" fmla="*/ 78315 h 1733"/>
              <a:gd name="T14" fmla="*/ 296933 w 7397"/>
              <a:gd name="T15" fmla="*/ 67926 h 1733"/>
              <a:gd name="T16" fmla="*/ 278772 w 7397"/>
              <a:gd name="T17" fmla="*/ 45088 h 1733"/>
              <a:gd name="T18" fmla="*/ 252858 w 7397"/>
              <a:gd name="T19" fmla="*/ 35188 h 1733"/>
              <a:gd name="T20" fmla="*/ 241858 w 7397"/>
              <a:gd name="T21" fmla="*/ 36756 h 1733"/>
              <a:gd name="T22" fmla="*/ 210777 w 7397"/>
              <a:gd name="T23" fmla="*/ 64495 h 1733"/>
              <a:gd name="T24" fmla="*/ 201032 w 7397"/>
              <a:gd name="T25" fmla="*/ 94292 h 1733"/>
              <a:gd name="T26" fmla="*/ 183461 w 7397"/>
              <a:gd name="T27" fmla="*/ 130656 h 1733"/>
              <a:gd name="T28" fmla="*/ 176226 w 7397"/>
              <a:gd name="T29" fmla="*/ 132617 h 1733"/>
              <a:gd name="T30" fmla="*/ 143742 w 7397"/>
              <a:gd name="T31" fmla="*/ 107034 h 1733"/>
              <a:gd name="T32" fmla="*/ 97747 w 7397"/>
              <a:gd name="T33" fmla="*/ 69200 h 1733"/>
              <a:gd name="T34" fmla="*/ 94204 w 7397"/>
              <a:gd name="T35" fmla="*/ 69494 h 1733"/>
              <a:gd name="T36" fmla="*/ 53746 w 7397"/>
              <a:gd name="T37" fmla="*/ 121737 h 1733"/>
              <a:gd name="T38" fmla="*/ 39571 w 7397"/>
              <a:gd name="T39" fmla="*/ 153004 h 1733"/>
              <a:gd name="T40" fmla="*/ 35880 w 7397"/>
              <a:gd name="T41" fmla="*/ 153396 h 1733"/>
              <a:gd name="T42" fmla="*/ 12329 w 7397"/>
              <a:gd name="T43" fmla="*/ 136341 h 1733"/>
              <a:gd name="T44" fmla="*/ 7087 w 7397"/>
              <a:gd name="T45" fmla="*/ 132519 h 1733"/>
              <a:gd name="T46" fmla="*/ 3839 w 7397"/>
              <a:gd name="T47" fmla="*/ 133793 h 1733"/>
              <a:gd name="T48" fmla="*/ 1846 w 7397"/>
              <a:gd name="T49" fmla="*/ 145065 h 1733"/>
              <a:gd name="T50" fmla="*/ 36102 w 7397"/>
              <a:gd name="T51" fmla="*/ 169765 h 1733"/>
              <a:gd name="T52" fmla="*/ 44223 w 7397"/>
              <a:gd name="T53" fmla="*/ 168589 h 1733"/>
              <a:gd name="T54" fmla="*/ 47397 w 7397"/>
              <a:gd name="T55" fmla="*/ 166040 h 1733"/>
              <a:gd name="T56" fmla="*/ 64673 w 7397"/>
              <a:gd name="T57" fmla="*/ 129186 h 1733"/>
              <a:gd name="T58" fmla="*/ 95459 w 7397"/>
              <a:gd name="T59" fmla="*/ 85765 h 1733"/>
              <a:gd name="T60" fmla="*/ 97600 w 7397"/>
              <a:gd name="T61" fmla="*/ 85667 h 1733"/>
              <a:gd name="T62" fmla="*/ 134809 w 7397"/>
              <a:gd name="T63" fmla="*/ 118502 h 1733"/>
              <a:gd name="T64" fmla="*/ 176299 w 7397"/>
              <a:gd name="T65" fmla="*/ 148985 h 1733"/>
              <a:gd name="T66" fmla="*/ 188333 w 7397"/>
              <a:gd name="T67" fmla="*/ 145653 h 1733"/>
              <a:gd name="T68" fmla="*/ 212770 w 7397"/>
              <a:gd name="T69" fmla="*/ 99585 h 1733"/>
              <a:gd name="T70" fmla="*/ 221186 w 7397"/>
              <a:gd name="T71" fmla="*/ 73415 h 1733"/>
              <a:gd name="T72" fmla="*/ 244442 w 7397"/>
              <a:gd name="T73" fmla="*/ 52929 h 1733"/>
              <a:gd name="T74" fmla="*/ 253006 w 7397"/>
              <a:gd name="T75" fmla="*/ 51655 h 1733"/>
              <a:gd name="T76" fmla="*/ 271980 w 7397"/>
              <a:gd name="T77" fmla="*/ 58908 h 1733"/>
              <a:gd name="T78" fmla="*/ 287631 w 7397"/>
              <a:gd name="T79" fmla="*/ 78805 h 1733"/>
              <a:gd name="T80" fmla="*/ 295309 w 7397"/>
              <a:gd name="T81" fmla="*/ 89979 h 1733"/>
              <a:gd name="T82" fmla="*/ 348465 w 7397"/>
              <a:gd name="T83" fmla="*/ 119972 h 1733"/>
              <a:gd name="T84" fmla="*/ 351196 w 7397"/>
              <a:gd name="T85" fmla="*/ 119972 h 1733"/>
              <a:gd name="T86" fmla="*/ 387814 w 7397"/>
              <a:gd name="T87" fmla="*/ 97723 h 1733"/>
              <a:gd name="T88" fmla="*/ 402949 w 7397"/>
              <a:gd name="T89" fmla="*/ 59104 h 1733"/>
              <a:gd name="T90" fmla="*/ 424359 w 7397"/>
              <a:gd name="T91" fmla="*/ 18427 h 1733"/>
              <a:gd name="T92" fmla="*/ 432701 w 7397"/>
              <a:gd name="T93" fmla="*/ 16369 h 1733"/>
              <a:gd name="T94" fmla="*/ 462897 w 7397"/>
              <a:gd name="T95" fmla="*/ 33522 h 1733"/>
              <a:gd name="T96" fmla="*/ 468877 w 7397"/>
              <a:gd name="T97" fmla="*/ 39697 h 1733"/>
              <a:gd name="T98" fmla="*/ 507119 w 7397"/>
              <a:gd name="T99" fmla="*/ 66945 h 1733"/>
              <a:gd name="T100" fmla="*/ 511327 w 7397"/>
              <a:gd name="T101" fmla="*/ 67337 h 1733"/>
              <a:gd name="T102" fmla="*/ 538717 w 7397"/>
              <a:gd name="T103" fmla="*/ 50185 h 1733"/>
              <a:gd name="T104" fmla="*/ 543295 w 7397"/>
              <a:gd name="T105" fmla="*/ 19603 h 1733"/>
              <a:gd name="T106" fmla="*/ 537462 w 7397"/>
              <a:gd name="T107" fmla="*/ 14114 h 1733"/>
              <a:gd name="T108" fmla="*/ 535395 w 7397"/>
              <a:gd name="T109" fmla="*/ 14604 h 1733"/>
              <a:gd name="T110" fmla="*/ 531630 w 7397"/>
              <a:gd name="T111" fmla="*/ 25092 h 1733"/>
              <a:gd name="T112" fmla="*/ 529046 w 7397"/>
              <a:gd name="T113" fmla="*/ 39795 h 1733"/>
              <a:gd name="T114" fmla="*/ 511401 w 7397"/>
              <a:gd name="T115" fmla="*/ 50871 h 1733"/>
              <a:gd name="T116" fmla="*/ 508891 w 7397"/>
              <a:gd name="T117" fmla="*/ 50577 h 1733"/>
              <a:gd name="T118" fmla="*/ 476555 w 7397"/>
              <a:gd name="T119" fmla="*/ 26857 h 1733"/>
              <a:gd name="T120" fmla="*/ 470427 w 7397"/>
              <a:gd name="T121" fmla="*/ 20485 h 1733"/>
              <a:gd name="T122" fmla="*/ 43262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" name="Google Shape;448;p17"/>
          <p:cNvGrpSpPr>
            <a:grpSpLocks/>
          </p:cNvGrpSpPr>
          <p:nvPr/>
        </p:nvGrpSpPr>
        <p:grpSpPr bwMode="auto">
          <a:xfrm rot="6324483">
            <a:off x="1473730" y="382589"/>
            <a:ext cx="263525" cy="285749"/>
            <a:chOff x="1640475" y="1197075"/>
            <a:chExt cx="55475" cy="50250"/>
          </a:xfrm>
        </p:grpSpPr>
        <p:sp>
          <p:nvSpPr>
            <p:cNvPr id="18" name="Google Shape;449;p1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450;p1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451;p1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Google Shape;452;p17"/>
          <p:cNvSpPr>
            <a:spLocks/>
          </p:cNvSpPr>
          <p:nvPr/>
        </p:nvSpPr>
        <p:spPr bwMode="auto">
          <a:xfrm rot="10800000">
            <a:off x="8902701" y="-44450"/>
            <a:ext cx="1555751" cy="1138238"/>
          </a:xfrm>
          <a:custGeom>
            <a:avLst/>
            <a:gdLst>
              <a:gd name="T0" fmla="*/ 126311 w 29542"/>
              <a:gd name="T1" fmla="*/ 7426 h 21613"/>
              <a:gd name="T2" fmla="*/ 160199 w 29542"/>
              <a:gd name="T3" fmla="*/ 9006 h 21613"/>
              <a:gd name="T4" fmla="*/ 92580 w 29542"/>
              <a:gd name="T5" fmla="*/ 6583 h 21613"/>
              <a:gd name="T6" fmla="*/ 58218 w 29542"/>
              <a:gd name="T7" fmla="*/ 24805 h 21613"/>
              <a:gd name="T8" fmla="*/ 95029 w 29542"/>
              <a:gd name="T9" fmla="*/ 9322 h 21613"/>
              <a:gd name="T10" fmla="*/ 191401 w 29542"/>
              <a:gd name="T11" fmla="*/ 15589 h 21613"/>
              <a:gd name="T12" fmla="*/ 227106 w 29542"/>
              <a:gd name="T13" fmla="*/ 28176 h 21613"/>
              <a:gd name="T14" fmla="*/ 1027 w 29542"/>
              <a:gd name="T15" fmla="*/ 68148 h 21613"/>
              <a:gd name="T16" fmla="*/ 31439 w 29542"/>
              <a:gd name="T17" fmla="*/ 47082 h 21613"/>
              <a:gd name="T18" fmla="*/ 254478 w 29542"/>
              <a:gd name="T19" fmla="*/ 55456 h 21613"/>
              <a:gd name="T20" fmla="*/ 286470 w 29542"/>
              <a:gd name="T21" fmla="*/ 81472 h 21613"/>
              <a:gd name="T22" fmla="*/ 307522 w 29542"/>
              <a:gd name="T23" fmla="*/ 120022 h 21613"/>
              <a:gd name="T24" fmla="*/ 332365 w 29542"/>
              <a:gd name="T25" fmla="*/ 162154 h 21613"/>
              <a:gd name="T26" fmla="*/ 348282 w 29542"/>
              <a:gd name="T27" fmla="*/ 199125 h 21613"/>
              <a:gd name="T28" fmla="*/ 362462 w 29542"/>
              <a:gd name="T29" fmla="*/ 251947 h 21613"/>
              <a:gd name="T30" fmla="*/ 373560 w 29542"/>
              <a:gd name="T31" fmla="*/ 292077 h 21613"/>
              <a:gd name="T32" fmla="*/ 380591 w 29542"/>
              <a:gd name="T33" fmla="*/ 344426 h 21613"/>
              <a:gd name="T34" fmla="*/ 373560 w 29542"/>
              <a:gd name="T35" fmla="*/ 292077 h 21613"/>
              <a:gd name="T36" fmla="*/ 395718 w 29542"/>
              <a:gd name="T37" fmla="*/ 441329 h 21613"/>
              <a:gd name="T38" fmla="*/ 399075 w 29542"/>
              <a:gd name="T39" fmla="*/ 430690 h 21613"/>
              <a:gd name="T40" fmla="*/ 403143 w 29542"/>
              <a:gd name="T41" fmla="*/ 489938 h 21613"/>
              <a:gd name="T42" fmla="*/ 407883 w 29542"/>
              <a:gd name="T43" fmla="*/ 488621 h 21613"/>
              <a:gd name="T44" fmla="*/ 892508 w 29542"/>
              <a:gd name="T45" fmla="*/ 609960 h 21613"/>
              <a:gd name="T46" fmla="*/ 931254 w 29542"/>
              <a:gd name="T47" fmla="*/ 613068 h 21613"/>
              <a:gd name="T48" fmla="*/ 843690 w 29542"/>
              <a:gd name="T49" fmla="*/ 614015 h 21613"/>
              <a:gd name="T50" fmla="*/ 829155 w 29542"/>
              <a:gd name="T51" fmla="*/ 627024 h 21613"/>
              <a:gd name="T52" fmla="*/ 423524 w 29542"/>
              <a:gd name="T53" fmla="*/ 581943 h 21613"/>
              <a:gd name="T54" fmla="*/ 435847 w 29542"/>
              <a:gd name="T55" fmla="*/ 635819 h 21613"/>
              <a:gd name="T56" fmla="*/ 962259 w 29542"/>
              <a:gd name="T57" fmla="*/ 619545 h 21613"/>
              <a:gd name="T58" fmla="*/ 993659 w 29542"/>
              <a:gd name="T59" fmla="*/ 643771 h 21613"/>
              <a:gd name="T60" fmla="*/ 962931 w 29542"/>
              <a:gd name="T61" fmla="*/ 619651 h 21613"/>
              <a:gd name="T62" fmla="*/ 766711 w 29542"/>
              <a:gd name="T63" fmla="*/ 667997 h 21613"/>
              <a:gd name="T64" fmla="*/ 799454 w 29542"/>
              <a:gd name="T65" fmla="*/ 640242 h 21613"/>
              <a:gd name="T66" fmla="*/ 1023716 w 29542"/>
              <a:gd name="T67" fmla="*/ 667575 h 21613"/>
              <a:gd name="T68" fmla="*/ 1026165 w 29542"/>
              <a:gd name="T69" fmla="*/ 661730 h 21613"/>
              <a:gd name="T70" fmla="*/ 448683 w 29542"/>
              <a:gd name="T71" fmla="*/ 679003 h 21613"/>
              <a:gd name="T72" fmla="*/ 452870 w 29542"/>
              <a:gd name="T73" fmla="*/ 675844 h 21613"/>
              <a:gd name="T74" fmla="*/ 721171 w 29542"/>
              <a:gd name="T75" fmla="*/ 737777 h 21613"/>
              <a:gd name="T76" fmla="*/ 746133 w 29542"/>
              <a:gd name="T77" fmla="*/ 697120 h 21613"/>
              <a:gd name="T78" fmla="*/ 1076602 w 29542"/>
              <a:gd name="T79" fmla="*/ 731194 h 21613"/>
              <a:gd name="T80" fmla="*/ 1080039 w 29542"/>
              <a:gd name="T81" fmla="*/ 726454 h 21613"/>
              <a:gd name="T82" fmla="*/ 490234 w 29542"/>
              <a:gd name="T83" fmla="*/ 760581 h 21613"/>
              <a:gd name="T84" fmla="*/ 493551 w 29542"/>
              <a:gd name="T85" fmla="*/ 755630 h 21613"/>
              <a:gd name="T86" fmla="*/ 675947 w 29542"/>
              <a:gd name="T87" fmla="*/ 808032 h 21613"/>
              <a:gd name="T88" fmla="*/ 704188 w 29542"/>
              <a:gd name="T89" fmla="*/ 771904 h 21613"/>
              <a:gd name="T90" fmla="*/ 547978 w 29542"/>
              <a:gd name="T91" fmla="*/ 817827 h 21613"/>
              <a:gd name="T92" fmla="*/ 549834 w 29542"/>
              <a:gd name="T93" fmla="*/ 811402 h 21613"/>
              <a:gd name="T94" fmla="*/ 615201 w 29542"/>
              <a:gd name="T95" fmla="*/ 832679 h 21613"/>
              <a:gd name="T96" fmla="*/ 649366 w 29542"/>
              <a:gd name="T97" fmla="*/ 832152 h 21613"/>
              <a:gd name="T98" fmla="*/ 1117798 w 29542"/>
              <a:gd name="T99" fmla="*/ 809769 h 21613"/>
              <a:gd name="T100" fmla="*/ 1138533 w 29542"/>
              <a:gd name="T101" fmla="*/ 851954 h 21613"/>
              <a:gd name="T102" fmla="*/ 1146828 w 29542"/>
              <a:gd name="T103" fmla="*/ 900563 h 21613"/>
              <a:gd name="T104" fmla="*/ 1158993 w 29542"/>
              <a:gd name="T105" fmla="*/ 951279 h 21613"/>
              <a:gd name="T106" fmla="*/ 1163377 w 29542"/>
              <a:gd name="T107" fmla="*/ 993305 h 21613"/>
              <a:gd name="T108" fmla="*/ 1162666 w 29542"/>
              <a:gd name="T109" fmla="*/ 1049498 h 21613"/>
              <a:gd name="T110" fmla="*/ 1155043 w 29542"/>
              <a:gd name="T111" fmla="*/ 1089787 h 21613"/>
              <a:gd name="T112" fmla="*/ 1138336 w 29542"/>
              <a:gd name="T113" fmla="*/ 1138238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Google Shape;453;p17"/>
          <p:cNvSpPr>
            <a:spLocks/>
          </p:cNvSpPr>
          <p:nvPr/>
        </p:nvSpPr>
        <p:spPr bwMode="auto">
          <a:xfrm rot="11168157">
            <a:off x="-71967" y="-158750"/>
            <a:ext cx="694267" cy="1089025"/>
          </a:xfrm>
          <a:custGeom>
            <a:avLst/>
            <a:gdLst>
              <a:gd name="T0" fmla="*/ 494670 w 14343"/>
              <a:gd name="T1" fmla="*/ 11582 h 22473"/>
              <a:gd name="T2" fmla="*/ 466717 w 14343"/>
              <a:gd name="T3" fmla="*/ 11291 h 22473"/>
              <a:gd name="T4" fmla="*/ 439126 w 14343"/>
              <a:gd name="T5" fmla="*/ 22388 h 22473"/>
              <a:gd name="T6" fmla="*/ 410773 w 14343"/>
              <a:gd name="T7" fmla="*/ 26701 h 22473"/>
              <a:gd name="T8" fmla="*/ 387067 w 14343"/>
              <a:gd name="T9" fmla="*/ 47635 h 22473"/>
              <a:gd name="T10" fmla="*/ 364051 w 14343"/>
              <a:gd name="T11" fmla="*/ 66292 h 22473"/>
              <a:gd name="T12" fmla="*/ 347714 w 14343"/>
              <a:gd name="T13" fmla="*/ 99535 h 22473"/>
              <a:gd name="T14" fmla="*/ 329599 w 14343"/>
              <a:gd name="T15" fmla="*/ 128950 h 22473"/>
              <a:gd name="T16" fmla="*/ 321176 w 14343"/>
              <a:gd name="T17" fmla="*/ 165343 h 22473"/>
              <a:gd name="T18" fmla="*/ 309124 w 14343"/>
              <a:gd name="T19" fmla="*/ 196745 h 22473"/>
              <a:gd name="T20" fmla="*/ 302117 w 14343"/>
              <a:gd name="T21" fmla="*/ 235997 h 22473"/>
              <a:gd name="T22" fmla="*/ 290210 w 14343"/>
              <a:gd name="T23" fmla="*/ 270645 h 22473"/>
              <a:gd name="T24" fmla="*/ 286325 w 14343"/>
              <a:gd name="T25" fmla="*/ 308395 h 22473"/>
              <a:gd name="T26" fmla="*/ 276378 w 14343"/>
              <a:gd name="T27" fmla="*/ 341105 h 22473"/>
              <a:gd name="T28" fmla="*/ 267520 w 14343"/>
              <a:gd name="T29" fmla="*/ 382295 h 22473"/>
              <a:gd name="T30" fmla="*/ 276378 w 14343"/>
              <a:gd name="T31" fmla="*/ 341105 h 22473"/>
              <a:gd name="T32" fmla="*/ 245230 w 14343"/>
              <a:gd name="T33" fmla="*/ 451592 h 22473"/>
              <a:gd name="T34" fmla="*/ 58993 w 14343"/>
              <a:gd name="T35" fmla="*/ 445098 h 22473"/>
              <a:gd name="T36" fmla="*/ 59066 w 14343"/>
              <a:gd name="T37" fmla="*/ 450477 h 22473"/>
              <a:gd name="T38" fmla="*/ 84914 w 14343"/>
              <a:gd name="T39" fmla="*/ 452658 h 22473"/>
              <a:gd name="T40" fmla="*/ 112867 w 14343"/>
              <a:gd name="T41" fmla="*/ 469037 h 22473"/>
              <a:gd name="T42" fmla="*/ 212702 w 14343"/>
              <a:gd name="T43" fmla="*/ 510034 h 22473"/>
              <a:gd name="T44" fmla="*/ 232124 w 14343"/>
              <a:gd name="T45" fmla="*/ 479165 h 22473"/>
              <a:gd name="T46" fmla="*/ 0 w 14343"/>
              <a:gd name="T47" fmla="*/ 506787 h 22473"/>
              <a:gd name="T48" fmla="*/ 4030 w 14343"/>
              <a:gd name="T49" fmla="*/ 506787 h 22473"/>
              <a:gd name="T50" fmla="*/ 130801 w 14343"/>
              <a:gd name="T51" fmla="*/ 495932 h 22473"/>
              <a:gd name="T52" fmla="*/ 144161 w 14343"/>
              <a:gd name="T53" fmla="*/ 534699 h 22473"/>
              <a:gd name="T54" fmla="*/ 193243 w 14343"/>
              <a:gd name="T55" fmla="*/ 536832 h 22473"/>
              <a:gd name="T56" fmla="*/ 173167 w 14343"/>
              <a:gd name="T57" fmla="*/ 563872 h 22473"/>
              <a:gd name="T58" fmla="*/ 15719 w 14343"/>
              <a:gd name="T59" fmla="*/ 544246 h 22473"/>
              <a:gd name="T60" fmla="*/ 37538 w 14343"/>
              <a:gd name="T61" fmla="*/ 573322 h 22473"/>
              <a:gd name="T62" fmla="*/ 15719 w 14343"/>
              <a:gd name="T63" fmla="*/ 544246 h 22473"/>
              <a:gd name="T64" fmla="*/ 91412 w 14343"/>
              <a:gd name="T65" fmla="*/ 593238 h 22473"/>
              <a:gd name="T66" fmla="*/ 149861 w 14343"/>
              <a:gd name="T67" fmla="*/ 566198 h 22473"/>
              <a:gd name="T68" fmla="*/ 146085 w 14343"/>
              <a:gd name="T69" fmla="*/ 575648 h 22473"/>
              <a:gd name="T70" fmla="*/ 147501 w 14343"/>
              <a:gd name="T71" fmla="*/ 580687 h 22473"/>
              <a:gd name="T72" fmla="*/ 149969 w 14343"/>
              <a:gd name="T73" fmla="*/ 609181 h 22473"/>
              <a:gd name="T74" fmla="*/ 144996 w 14343"/>
              <a:gd name="T75" fmla="*/ 640922 h 22473"/>
              <a:gd name="T76" fmla="*/ 137735 w 14343"/>
              <a:gd name="T77" fmla="*/ 680320 h 22473"/>
              <a:gd name="T78" fmla="*/ 121980 w 14343"/>
              <a:gd name="T79" fmla="*/ 712060 h 22473"/>
              <a:gd name="T80" fmla="*/ 125537 w 14343"/>
              <a:gd name="T81" fmla="*/ 714629 h 22473"/>
              <a:gd name="T82" fmla="*/ 75402 w 14343"/>
              <a:gd name="T83" fmla="*/ 805926 h 22473"/>
              <a:gd name="T84" fmla="*/ 94861 w 14343"/>
              <a:gd name="T85" fmla="*/ 774961 h 22473"/>
              <a:gd name="T86" fmla="*/ 45234 w 14343"/>
              <a:gd name="T87" fmla="*/ 872945 h 22473"/>
              <a:gd name="T88" fmla="*/ 60227 w 14343"/>
              <a:gd name="T89" fmla="*/ 835244 h 22473"/>
              <a:gd name="T90" fmla="*/ 39353 w 14343"/>
              <a:gd name="T91" fmla="*/ 946749 h 22473"/>
              <a:gd name="T92" fmla="*/ 38409 w 14343"/>
              <a:gd name="T93" fmla="*/ 903862 h 22473"/>
              <a:gd name="T94" fmla="*/ 62587 w 14343"/>
              <a:gd name="T95" fmla="*/ 1012750 h 22473"/>
              <a:gd name="T96" fmla="*/ 48719 w 14343"/>
              <a:gd name="T97" fmla="*/ 976842 h 22473"/>
              <a:gd name="T98" fmla="*/ 106659 w 14343"/>
              <a:gd name="T99" fmla="*/ 1060822 h 22473"/>
              <a:gd name="T100" fmla="*/ 85386 w 14343"/>
              <a:gd name="T101" fmla="*/ 1035526 h 22473"/>
              <a:gd name="T102" fmla="*/ 160461 w 14343"/>
              <a:gd name="T103" fmla="*/ 1085681 h 22473"/>
              <a:gd name="T104" fmla="*/ 133415 w 14343"/>
              <a:gd name="T105" fmla="*/ 1070998 h 22473"/>
              <a:gd name="T106" fmla="*/ 186854 w 14343"/>
              <a:gd name="T107" fmla="*/ 1086311 h 22473"/>
              <a:gd name="T108" fmla="*/ 217022 w 14343"/>
              <a:gd name="T109" fmla="*/ 108049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3" name="Google Shape;454;p17"/>
          <p:cNvGrpSpPr>
            <a:grpSpLocks/>
          </p:cNvGrpSpPr>
          <p:nvPr/>
        </p:nvGrpSpPr>
        <p:grpSpPr bwMode="auto">
          <a:xfrm rot="10034065">
            <a:off x="11455401" y="2787650"/>
            <a:ext cx="294217" cy="268288"/>
            <a:chOff x="1640475" y="1197075"/>
            <a:chExt cx="55475" cy="50250"/>
          </a:xfrm>
        </p:grpSpPr>
        <p:sp>
          <p:nvSpPr>
            <p:cNvPr id="24" name="Google Shape;455;p1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456;p1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457;p1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0915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9;p18"/>
          <p:cNvSpPr>
            <a:spLocks/>
          </p:cNvSpPr>
          <p:nvPr/>
        </p:nvSpPr>
        <p:spPr bwMode="auto">
          <a:xfrm>
            <a:off x="7634818" y="5456238"/>
            <a:ext cx="4760383" cy="1543050"/>
          </a:xfrm>
          <a:custGeom>
            <a:avLst/>
            <a:gdLst>
              <a:gd name="T0" fmla="*/ 3330221 w 21862"/>
              <a:gd name="T1" fmla="*/ 0 h 7088"/>
              <a:gd name="T2" fmla="*/ 3012419 w 21862"/>
              <a:gd name="T3" fmla="*/ 95134 h 7088"/>
              <a:gd name="T4" fmla="*/ 2676164 w 21862"/>
              <a:gd name="T5" fmla="*/ 629803 h 7088"/>
              <a:gd name="T6" fmla="*/ 2246005 w 21862"/>
              <a:gd name="T7" fmla="*/ 1071950 h 7088"/>
              <a:gd name="T8" fmla="*/ 2164350 w 21862"/>
              <a:gd name="T9" fmla="*/ 1079569 h 7088"/>
              <a:gd name="T10" fmla="*/ 1821888 w 21862"/>
              <a:gd name="T11" fmla="*/ 1000544 h 7088"/>
              <a:gd name="T12" fmla="*/ 1428637 w 21862"/>
              <a:gd name="T13" fmla="*/ 926962 h 7088"/>
              <a:gd name="T14" fmla="*/ 1109366 w 21862"/>
              <a:gd name="T15" fmla="*/ 1018831 h 7088"/>
              <a:gd name="T16" fmla="*/ 750084 w 21862"/>
              <a:gd name="T17" fmla="*/ 1351257 h 7088"/>
              <a:gd name="T18" fmla="*/ 737999 w 21862"/>
              <a:gd name="T19" fmla="*/ 1356482 h 7088"/>
              <a:gd name="T20" fmla="*/ 679370 w 21862"/>
              <a:gd name="T21" fmla="*/ 1373680 h 7088"/>
              <a:gd name="T22" fmla="*/ 626458 w 21862"/>
              <a:gd name="T23" fmla="*/ 1378252 h 7088"/>
              <a:gd name="T24" fmla="*/ 365162 w 21862"/>
              <a:gd name="T25" fmla="*/ 1342985 h 7088"/>
              <a:gd name="T26" fmla="*/ 349810 w 21862"/>
              <a:gd name="T27" fmla="*/ 1342549 h 7088"/>
              <a:gd name="T28" fmla="*/ 43277 w 21862"/>
              <a:gd name="T29" fmla="*/ 1481441 h 7088"/>
              <a:gd name="T30" fmla="*/ 163 w 21862"/>
              <a:gd name="T31" fmla="*/ 1543050 h 7088"/>
              <a:gd name="T32" fmla="*/ 3570287 w 21862"/>
              <a:gd name="T33" fmla="*/ 1543050 h 7088"/>
              <a:gd name="T34" fmla="*/ 3570287 w 21862"/>
              <a:gd name="T35" fmla="*/ 45717 h 7088"/>
              <a:gd name="T36" fmla="*/ 3330221 w 21862"/>
              <a:gd name="T37" fmla="*/ 0 h 70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460;p18"/>
          <p:cNvSpPr>
            <a:spLocks/>
          </p:cNvSpPr>
          <p:nvPr/>
        </p:nvSpPr>
        <p:spPr bwMode="auto">
          <a:xfrm>
            <a:off x="-78318" y="-136525"/>
            <a:ext cx="2863851" cy="1406525"/>
          </a:xfrm>
          <a:custGeom>
            <a:avLst/>
            <a:gdLst>
              <a:gd name="T0" fmla="*/ 297325 w 13155"/>
              <a:gd name="T1" fmla="*/ 0 h 6456"/>
              <a:gd name="T2" fmla="*/ 297325 w 13155"/>
              <a:gd name="T3" fmla="*/ 654 h 6456"/>
              <a:gd name="T4" fmla="*/ 0 w 13155"/>
              <a:gd name="T5" fmla="*/ 871 h 6456"/>
              <a:gd name="T6" fmla="*/ 0 w 13155"/>
              <a:gd name="T7" fmla="*/ 48366 h 6456"/>
              <a:gd name="T8" fmla="*/ 0 w 13155"/>
              <a:gd name="T9" fmla="*/ 269279 h 6456"/>
              <a:gd name="T10" fmla="*/ 0 w 13155"/>
              <a:gd name="T11" fmla="*/ 513721 h 6456"/>
              <a:gd name="T12" fmla="*/ 163 w 13155"/>
              <a:gd name="T13" fmla="*/ 734199 h 6456"/>
              <a:gd name="T14" fmla="*/ 163 w 13155"/>
              <a:gd name="T15" fmla="*/ 978859 h 6456"/>
              <a:gd name="T16" fmla="*/ 163 w 13155"/>
              <a:gd name="T17" fmla="*/ 1199119 h 6456"/>
              <a:gd name="T18" fmla="*/ 163 w 13155"/>
              <a:gd name="T19" fmla="*/ 1345959 h 6456"/>
              <a:gd name="T20" fmla="*/ 192175 w 13155"/>
              <a:gd name="T21" fmla="*/ 1406525 h 6456"/>
              <a:gd name="T22" fmla="*/ 283446 w 13155"/>
              <a:gd name="T23" fmla="*/ 1391057 h 6456"/>
              <a:gd name="T24" fmla="*/ 297488 w 13155"/>
              <a:gd name="T25" fmla="*/ 1385828 h 6456"/>
              <a:gd name="T26" fmla="*/ 307284 w 13155"/>
              <a:gd name="T27" fmla="*/ 1381689 h 6456"/>
              <a:gd name="T28" fmla="*/ 497990 w 13155"/>
              <a:gd name="T29" fmla="*/ 1210884 h 6456"/>
              <a:gd name="T30" fmla="*/ 506480 w 13155"/>
              <a:gd name="T31" fmla="*/ 1198901 h 6456"/>
              <a:gd name="T32" fmla="*/ 638080 w 13155"/>
              <a:gd name="T33" fmla="*/ 978206 h 6456"/>
              <a:gd name="T34" fmla="*/ 638244 w 13155"/>
              <a:gd name="T35" fmla="*/ 977988 h 6456"/>
              <a:gd name="T36" fmla="*/ 644775 w 13155"/>
              <a:gd name="T37" fmla="*/ 966441 h 6456"/>
              <a:gd name="T38" fmla="*/ 795968 w 13155"/>
              <a:gd name="T39" fmla="*/ 745964 h 6456"/>
              <a:gd name="T40" fmla="*/ 806907 w 13155"/>
              <a:gd name="T41" fmla="*/ 733981 h 6456"/>
              <a:gd name="T42" fmla="*/ 1020145 w 13155"/>
              <a:gd name="T43" fmla="*/ 615681 h 6456"/>
              <a:gd name="T44" fmla="*/ 1043493 w 13155"/>
              <a:gd name="T45" fmla="*/ 614592 h 6456"/>
              <a:gd name="T46" fmla="*/ 1338858 w 13155"/>
              <a:gd name="T47" fmla="*/ 733763 h 6456"/>
              <a:gd name="T48" fmla="*/ 1358941 w 13155"/>
              <a:gd name="T49" fmla="*/ 745746 h 6456"/>
              <a:gd name="T50" fmla="*/ 1388004 w 13155"/>
              <a:gd name="T51" fmla="*/ 762739 h 6456"/>
              <a:gd name="T52" fmla="*/ 1675042 w 13155"/>
              <a:gd name="T53" fmla="*/ 851409 h 6456"/>
              <a:gd name="T54" fmla="*/ 1785743 w 13155"/>
              <a:gd name="T55" fmla="*/ 833545 h 6456"/>
              <a:gd name="T56" fmla="*/ 1928283 w 13155"/>
              <a:gd name="T57" fmla="*/ 745746 h 6456"/>
              <a:gd name="T58" fmla="*/ 1940692 w 13155"/>
              <a:gd name="T59" fmla="*/ 733763 h 6456"/>
              <a:gd name="T60" fmla="*/ 1986898 w 13155"/>
              <a:gd name="T61" fmla="*/ 682783 h 6456"/>
              <a:gd name="T62" fmla="*/ 2087150 w 13155"/>
              <a:gd name="T63" fmla="*/ 513068 h 6456"/>
              <a:gd name="T64" fmla="*/ 2092211 w 13155"/>
              <a:gd name="T65" fmla="*/ 501085 h 6456"/>
              <a:gd name="T66" fmla="*/ 2144622 w 13155"/>
              <a:gd name="T67" fmla="*/ 280390 h 6456"/>
              <a:gd name="T68" fmla="*/ 2145602 w 13155"/>
              <a:gd name="T69" fmla="*/ 268407 h 6456"/>
              <a:gd name="T70" fmla="*/ 2146908 w 13155"/>
              <a:gd name="T71" fmla="*/ 187362 h 6456"/>
              <a:gd name="T72" fmla="*/ 2127152 w 13155"/>
              <a:gd name="T73" fmla="*/ 48366 h 6456"/>
              <a:gd name="T74" fmla="*/ 2124213 w 13155"/>
              <a:gd name="T75" fmla="*/ 36383 h 6456"/>
              <a:gd name="T76" fmla="*/ 2113763 w 13155"/>
              <a:gd name="T77" fmla="*/ 218 h 6456"/>
              <a:gd name="T78" fmla="*/ 306958 w 13155"/>
              <a:gd name="T79" fmla="*/ 654 h 6456"/>
              <a:gd name="T80" fmla="*/ 306958 w 13155"/>
              <a:gd name="T81" fmla="*/ 0 h 6456"/>
              <a:gd name="T82" fmla="*/ 297325 w 13155"/>
              <a:gd name="T83" fmla="*/ 0 h 64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lnTo>
                  <a:pt x="1821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461;p18"/>
          <p:cNvSpPr>
            <a:spLocks/>
          </p:cNvSpPr>
          <p:nvPr/>
        </p:nvSpPr>
        <p:spPr bwMode="auto">
          <a:xfrm>
            <a:off x="6536267" y="-354013"/>
            <a:ext cx="6282267" cy="2119313"/>
          </a:xfrm>
          <a:custGeom>
            <a:avLst/>
            <a:gdLst>
              <a:gd name="T0" fmla="*/ 154003 w 28851"/>
              <a:gd name="T1" fmla="*/ 0 h 9729"/>
              <a:gd name="T2" fmla="*/ 29233 w 28851"/>
              <a:gd name="T3" fmla="*/ 82777 h 9729"/>
              <a:gd name="T4" fmla="*/ 73653 w 28851"/>
              <a:gd name="T5" fmla="*/ 283839 h 9729"/>
              <a:gd name="T6" fmla="*/ 244804 w 28851"/>
              <a:gd name="T7" fmla="*/ 868942 h 9729"/>
              <a:gd name="T8" fmla="*/ 391294 w 28851"/>
              <a:gd name="T9" fmla="*/ 907281 h 9729"/>
              <a:gd name="T10" fmla="*/ 683949 w 28851"/>
              <a:gd name="T11" fmla="*/ 838228 h 9729"/>
              <a:gd name="T12" fmla="*/ 911605 w 28851"/>
              <a:gd name="T13" fmla="*/ 791393 h 9729"/>
              <a:gd name="T14" fmla="*/ 1119010 w 28851"/>
              <a:gd name="T15" fmla="*/ 886369 h 9729"/>
              <a:gd name="T16" fmla="*/ 1348463 w 28851"/>
              <a:gd name="T17" fmla="*/ 1415925 h 9729"/>
              <a:gd name="T18" fmla="*/ 1522390 w 28851"/>
              <a:gd name="T19" fmla="*/ 1590193 h 9729"/>
              <a:gd name="T20" fmla="*/ 1601759 w 28851"/>
              <a:gd name="T21" fmla="*/ 1603916 h 9729"/>
              <a:gd name="T22" fmla="*/ 1732082 w 28851"/>
              <a:gd name="T23" fmla="*/ 1575162 h 9729"/>
              <a:gd name="T24" fmla="*/ 2154732 w 28851"/>
              <a:gd name="T25" fmla="*/ 1347089 h 9729"/>
              <a:gd name="T26" fmla="*/ 2217280 w 28851"/>
              <a:gd name="T27" fmla="*/ 1337722 h 9729"/>
              <a:gd name="T28" fmla="*/ 2343030 w 28851"/>
              <a:gd name="T29" fmla="*/ 1388914 h 9729"/>
              <a:gd name="T30" fmla="*/ 2457348 w 28851"/>
              <a:gd name="T31" fmla="*/ 1638334 h 9729"/>
              <a:gd name="T32" fmla="*/ 2725342 w 28851"/>
              <a:gd name="T33" fmla="*/ 2114956 h 9729"/>
              <a:gd name="T34" fmla="*/ 2769926 w 28851"/>
              <a:gd name="T35" fmla="*/ 2119095 h 9729"/>
              <a:gd name="T36" fmla="*/ 3247776 w 28851"/>
              <a:gd name="T37" fmla="*/ 1735271 h 9729"/>
              <a:gd name="T38" fmla="*/ 3467430 w 28851"/>
              <a:gd name="T39" fmla="*/ 1641820 h 9729"/>
              <a:gd name="T40" fmla="*/ 3551372 w 28851"/>
              <a:gd name="T41" fmla="*/ 1654018 h 9729"/>
              <a:gd name="T42" fmla="*/ 3845986 w 28851"/>
              <a:gd name="T43" fmla="*/ 1850287 h 9729"/>
              <a:gd name="T44" fmla="*/ 4113653 w 28851"/>
              <a:gd name="T45" fmla="*/ 2062022 h 9729"/>
              <a:gd name="T46" fmla="*/ 4160034 w 28851"/>
              <a:gd name="T47" fmla="*/ 2067033 h 9729"/>
              <a:gd name="T48" fmla="*/ 4407941 w 28851"/>
              <a:gd name="T49" fmla="*/ 1940906 h 9729"/>
              <a:gd name="T50" fmla="*/ 4672505 w 28851"/>
              <a:gd name="T51" fmla="*/ 1370615 h 9729"/>
              <a:gd name="T52" fmla="*/ 4658460 w 28851"/>
              <a:gd name="T53" fmla="*/ 671802 h 9729"/>
              <a:gd name="T54" fmla="*/ 4325795 w 28851"/>
              <a:gd name="T55" fmla="*/ 56855 h 9729"/>
              <a:gd name="T56" fmla="*/ 4113490 w 28851"/>
              <a:gd name="T57" fmla="*/ 13941 h 9729"/>
              <a:gd name="T58" fmla="*/ 4007664 w 28851"/>
              <a:gd name="T59" fmla="*/ 18734 h 9729"/>
              <a:gd name="T60" fmla="*/ 3633681 w 28851"/>
              <a:gd name="T61" fmla="*/ 54023 h 9729"/>
              <a:gd name="T62" fmla="*/ 2884244 w 28851"/>
              <a:gd name="T63" fmla="*/ 136800 h 9729"/>
              <a:gd name="T64" fmla="*/ 1669207 w 28851"/>
              <a:gd name="T65" fmla="*/ 216963 h 9729"/>
              <a:gd name="T66" fmla="*/ 1388964 w 28851"/>
              <a:gd name="T67" fmla="*/ 210646 h 9729"/>
              <a:gd name="T68" fmla="*/ 647693 w 28851"/>
              <a:gd name="T69" fmla="*/ 120898 h 9729"/>
              <a:gd name="T70" fmla="*/ 279916 w 28851"/>
              <a:gd name="T71" fmla="*/ 25269 h 9729"/>
              <a:gd name="T72" fmla="*/ 154003 w 28851"/>
              <a:gd name="T73" fmla="*/ 0 h 97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462;p18"/>
          <p:cNvSpPr>
            <a:spLocks/>
          </p:cNvSpPr>
          <p:nvPr/>
        </p:nvSpPr>
        <p:spPr bwMode="auto">
          <a:xfrm>
            <a:off x="-626533" y="2906714"/>
            <a:ext cx="3187700" cy="4548187"/>
          </a:xfrm>
          <a:custGeom>
            <a:avLst/>
            <a:gdLst>
              <a:gd name="T0" fmla="*/ 521175 w 14638"/>
              <a:gd name="T1" fmla="*/ 218 h 20886"/>
              <a:gd name="T2" fmla="*/ 374835 w 14638"/>
              <a:gd name="T3" fmla="*/ 41593 h 20886"/>
              <a:gd name="T4" fmla="*/ 193542 w 14638"/>
              <a:gd name="T5" fmla="*/ 176170 h 20886"/>
              <a:gd name="T6" fmla="*/ 210201 w 14638"/>
              <a:gd name="T7" fmla="*/ 119116 h 20886"/>
              <a:gd name="T8" fmla="*/ 187662 w 14638"/>
              <a:gd name="T9" fmla="*/ 79919 h 20886"/>
              <a:gd name="T10" fmla="*/ 163000 w 14638"/>
              <a:gd name="T11" fmla="*/ 101695 h 20886"/>
              <a:gd name="T12" fmla="*/ 11596 w 14638"/>
              <a:gd name="T13" fmla="*/ 1545243 h 20886"/>
              <a:gd name="T14" fmla="*/ 46548 w 14638"/>
              <a:gd name="T15" fmla="*/ 2306540 h 20886"/>
              <a:gd name="T16" fmla="*/ 92280 w 14638"/>
              <a:gd name="T17" fmla="*/ 3120101 h 20886"/>
              <a:gd name="T18" fmla="*/ 139154 w 14638"/>
              <a:gd name="T19" fmla="*/ 3933444 h 20886"/>
              <a:gd name="T20" fmla="*/ 162837 w 14638"/>
              <a:gd name="T21" fmla="*/ 4296671 h 20886"/>
              <a:gd name="T22" fmla="*/ 265079 w 14638"/>
              <a:gd name="T23" fmla="*/ 4522491 h 20886"/>
              <a:gd name="T24" fmla="*/ 385287 w 14638"/>
              <a:gd name="T25" fmla="*/ 4547969 h 20886"/>
              <a:gd name="T26" fmla="*/ 541428 w 14638"/>
              <a:gd name="T27" fmla="*/ 4547534 h 20886"/>
              <a:gd name="T28" fmla="*/ 844072 w 14638"/>
              <a:gd name="T29" fmla="*/ 4546880 h 20886"/>
              <a:gd name="T30" fmla="*/ 1454260 w 14638"/>
              <a:gd name="T31" fmla="*/ 4545356 h 20886"/>
              <a:gd name="T32" fmla="*/ 1474676 w 14638"/>
              <a:gd name="T33" fmla="*/ 4545356 h 20886"/>
              <a:gd name="T34" fmla="*/ 1820602 w 14638"/>
              <a:gd name="T35" fmla="*/ 4547316 h 20886"/>
              <a:gd name="T36" fmla="*/ 2052852 w 14638"/>
              <a:gd name="T37" fmla="*/ 4543178 h 20886"/>
              <a:gd name="T38" fmla="*/ 2274813 w 14638"/>
              <a:gd name="T39" fmla="*/ 4447799 h 20886"/>
              <a:gd name="T40" fmla="*/ 2364806 w 14638"/>
              <a:gd name="T41" fmla="*/ 4182782 h 20886"/>
              <a:gd name="T42" fmla="*/ 2377382 w 14638"/>
              <a:gd name="T43" fmla="*/ 3607671 h 20886"/>
              <a:gd name="T44" fmla="*/ 2258317 w 14638"/>
              <a:gd name="T45" fmla="*/ 3092227 h 20886"/>
              <a:gd name="T46" fmla="*/ 2123246 w 14638"/>
              <a:gd name="T47" fmla="*/ 2907129 h 20886"/>
              <a:gd name="T48" fmla="*/ 1915331 w 14638"/>
              <a:gd name="T49" fmla="*/ 2789755 h 20886"/>
              <a:gd name="T50" fmla="*/ 1489375 w 14638"/>
              <a:gd name="T51" fmla="*/ 2575477 h 20886"/>
              <a:gd name="T52" fmla="*/ 1356591 w 14638"/>
              <a:gd name="T53" fmla="*/ 1964218 h 20886"/>
              <a:gd name="T54" fmla="*/ 1391216 w 14638"/>
              <a:gd name="T55" fmla="*/ 1563752 h 20886"/>
              <a:gd name="T56" fmla="*/ 1374720 w 14638"/>
              <a:gd name="T57" fmla="*/ 1231229 h 20886"/>
              <a:gd name="T58" fmla="*/ 793114 w 14638"/>
              <a:gd name="T59" fmla="*/ 706857 h 20886"/>
              <a:gd name="T60" fmla="*/ 733663 w 14638"/>
              <a:gd name="T61" fmla="*/ 178130 h 20886"/>
              <a:gd name="T62" fmla="*/ 587649 w 14638"/>
              <a:gd name="T63" fmla="*/ 11541 h 20886"/>
              <a:gd name="T64" fmla="*/ 521175 w 14638"/>
              <a:gd name="T65" fmla="*/ 218 h 208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464;p18"/>
          <p:cNvGrpSpPr>
            <a:grpSpLocks/>
          </p:cNvGrpSpPr>
          <p:nvPr/>
        </p:nvGrpSpPr>
        <p:grpSpPr bwMode="auto">
          <a:xfrm>
            <a:off x="11290301" y="5692776"/>
            <a:ext cx="446617" cy="403225"/>
            <a:chOff x="1640475" y="1197075"/>
            <a:chExt cx="55475" cy="50250"/>
          </a:xfrm>
        </p:grpSpPr>
        <p:sp>
          <p:nvSpPr>
            <p:cNvPr id="8" name="Google Shape;465;p1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466;p1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467;p1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oogle Shape;468;p18"/>
          <p:cNvGrpSpPr>
            <a:grpSpLocks/>
          </p:cNvGrpSpPr>
          <p:nvPr/>
        </p:nvGrpSpPr>
        <p:grpSpPr bwMode="auto">
          <a:xfrm rot="-900055">
            <a:off x="9745133" y="588963"/>
            <a:ext cx="287867" cy="260350"/>
            <a:chOff x="1640475" y="1197075"/>
            <a:chExt cx="55475" cy="50250"/>
          </a:xfrm>
        </p:grpSpPr>
        <p:sp>
          <p:nvSpPr>
            <p:cNvPr id="12" name="Google Shape;469;p1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470;p1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471;p1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Google Shape;472;p18"/>
          <p:cNvSpPr>
            <a:spLocks/>
          </p:cNvSpPr>
          <p:nvPr/>
        </p:nvSpPr>
        <p:spPr bwMode="auto">
          <a:xfrm rot="21002636">
            <a:off x="10752667" y="484188"/>
            <a:ext cx="1185333" cy="277812"/>
          </a:xfrm>
          <a:custGeom>
            <a:avLst/>
            <a:gdLst>
              <a:gd name="T0" fmla="*/ 704277 w 7397"/>
              <a:gd name="T1" fmla="*/ 0 h 1733"/>
              <a:gd name="T2" fmla="*/ 683365 w 7397"/>
              <a:gd name="T3" fmla="*/ 5130 h 1733"/>
              <a:gd name="T4" fmla="*/ 637215 w 7397"/>
              <a:gd name="T5" fmla="*/ 87047 h 1733"/>
              <a:gd name="T6" fmla="*/ 616062 w 7397"/>
              <a:gd name="T7" fmla="*/ 142513 h 1733"/>
              <a:gd name="T8" fmla="*/ 570994 w 7397"/>
              <a:gd name="T9" fmla="*/ 169444 h 1733"/>
              <a:gd name="T10" fmla="*/ 567869 w 7397"/>
              <a:gd name="T11" fmla="*/ 169444 h 1733"/>
              <a:gd name="T12" fmla="*/ 495157 w 7397"/>
              <a:gd name="T13" fmla="*/ 128085 h 1733"/>
              <a:gd name="T14" fmla="*/ 483379 w 7397"/>
              <a:gd name="T15" fmla="*/ 111093 h 1733"/>
              <a:gd name="T16" fmla="*/ 453814 w 7397"/>
              <a:gd name="T17" fmla="*/ 73741 h 1733"/>
              <a:gd name="T18" fmla="*/ 411630 w 7397"/>
              <a:gd name="T19" fmla="*/ 57550 h 1733"/>
              <a:gd name="T20" fmla="*/ 393722 w 7397"/>
              <a:gd name="T21" fmla="*/ 60115 h 1733"/>
              <a:gd name="T22" fmla="*/ 343125 w 7397"/>
              <a:gd name="T23" fmla="*/ 105482 h 1733"/>
              <a:gd name="T24" fmla="*/ 327261 w 7397"/>
              <a:gd name="T25" fmla="*/ 154215 h 1733"/>
              <a:gd name="T26" fmla="*/ 298657 w 7397"/>
              <a:gd name="T27" fmla="*/ 213689 h 1733"/>
              <a:gd name="T28" fmla="*/ 286879 w 7397"/>
              <a:gd name="T29" fmla="*/ 216895 h 1733"/>
              <a:gd name="T30" fmla="*/ 233998 w 7397"/>
              <a:gd name="T31" fmla="*/ 175055 h 1733"/>
              <a:gd name="T32" fmla="*/ 159123 w 7397"/>
              <a:gd name="T33" fmla="*/ 113177 h 1733"/>
              <a:gd name="T34" fmla="*/ 153355 w 7397"/>
              <a:gd name="T35" fmla="*/ 113658 h 1733"/>
              <a:gd name="T36" fmla="*/ 87494 w 7397"/>
              <a:gd name="T37" fmla="*/ 199101 h 1733"/>
              <a:gd name="T38" fmla="*/ 64419 w 7397"/>
              <a:gd name="T39" fmla="*/ 250239 h 1733"/>
              <a:gd name="T40" fmla="*/ 58409 w 7397"/>
              <a:gd name="T41" fmla="*/ 250880 h 1733"/>
              <a:gd name="T42" fmla="*/ 20071 w 7397"/>
              <a:gd name="T43" fmla="*/ 222987 h 1733"/>
              <a:gd name="T44" fmla="*/ 11538 w 7397"/>
              <a:gd name="T45" fmla="*/ 216735 h 1733"/>
              <a:gd name="T46" fmla="*/ 6250 w 7397"/>
              <a:gd name="T47" fmla="*/ 218819 h 1733"/>
              <a:gd name="T48" fmla="*/ 3005 w 7397"/>
              <a:gd name="T49" fmla="*/ 237254 h 1733"/>
              <a:gd name="T50" fmla="*/ 58770 w 7397"/>
              <a:gd name="T51" fmla="*/ 277652 h 1733"/>
              <a:gd name="T52" fmla="*/ 71990 w 7397"/>
              <a:gd name="T53" fmla="*/ 275728 h 1733"/>
              <a:gd name="T54" fmla="*/ 77158 w 7397"/>
              <a:gd name="T55" fmla="*/ 271560 h 1733"/>
              <a:gd name="T56" fmla="*/ 105281 w 7397"/>
              <a:gd name="T57" fmla="*/ 211285 h 1733"/>
              <a:gd name="T58" fmla="*/ 155398 w 7397"/>
              <a:gd name="T59" fmla="*/ 140269 h 1733"/>
              <a:gd name="T60" fmla="*/ 158883 w 7397"/>
              <a:gd name="T61" fmla="*/ 140108 h 1733"/>
              <a:gd name="T62" fmla="*/ 219456 w 7397"/>
              <a:gd name="T63" fmla="*/ 193811 h 1733"/>
              <a:gd name="T64" fmla="*/ 286999 w 7397"/>
              <a:gd name="T65" fmla="*/ 243667 h 1733"/>
              <a:gd name="T66" fmla="*/ 306589 w 7397"/>
              <a:gd name="T67" fmla="*/ 238216 h 1733"/>
              <a:gd name="T68" fmla="*/ 346370 w 7397"/>
              <a:gd name="T69" fmla="*/ 162872 h 1733"/>
              <a:gd name="T70" fmla="*/ 360071 w 7397"/>
              <a:gd name="T71" fmla="*/ 120070 h 1733"/>
              <a:gd name="T72" fmla="*/ 397929 w 7397"/>
              <a:gd name="T73" fmla="*/ 86566 h 1733"/>
              <a:gd name="T74" fmla="*/ 411870 w 7397"/>
              <a:gd name="T75" fmla="*/ 84482 h 1733"/>
              <a:gd name="T76" fmla="*/ 442757 w 7397"/>
              <a:gd name="T77" fmla="*/ 96344 h 1733"/>
              <a:gd name="T78" fmla="*/ 468236 w 7397"/>
              <a:gd name="T79" fmla="*/ 128887 h 1733"/>
              <a:gd name="T80" fmla="*/ 480735 w 7397"/>
              <a:gd name="T81" fmla="*/ 147162 h 1733"/>
              <a:gd name="T82" fmla="*/ 567268 w 7397"/>
              <a:gd name="T83" fmla="*/ 196216 h 1733"/>
              <a:gd name="T84" fmla="*/ 571715 w 7397"/>
              <a:gd name="T85" fmla="*/ 196216 h 1733"/>
              <a:gd name="T86" fmla="*/ 631326 w 7397"/>
              <a:gd name="T87" fmla="*/ 159826 h 1733"/>
              <a:gd name="T88" fmla="*/ 655963 w 7397"/>
              <a:gd name="T89" fmla="*/ 96665 h 1733"/>
              <a:gd name="T90" fmla="*/ 690817 w 7397"/>
              <a:gd name="T91" fmla="*/ 30138 h 1733"/>
              <a:gd name="T92" fmla="*/ 704398 w 7397"/>
              <a:gd name="T93" fmla="*/ 26771 h 1733"/>
              <a:gd name="T94" fmla="*/ 753553 w 7397"/>
              <a:gd name="T95" fmla="*/ 54825 h 1733"/>
              <a:gd name="T96" fmla="*/ 763288 w 7397"/>
              <a:gd name="T97" fmla="*/ 64924 h 1733"/>
              <a:gd name="T98" fmla="*/ 825543 w 7397"/>
              <a:gd name="T99" fmla="*/ 109490 h 1733"/>
              <a:gd name="T100" fmla="*/ 832393 w 7397"/>
              <a:gd name="T101" fmla="*/ 110131 h 1733"/>
              <a:gd name="T102" fmla="*/ 876982 w 7397"/>
              <a:gd name="T103" fmla="*/ 82077 h 1733"/>
              <a:gd name="T104" fmla="*/ 884433 w 7397"/>
              <a:gd name="T105" fmla="*/ 32061 h 1733"/>
              <a:gd name="T106" fmla="*/ 874938 w 7397"/>
              <a:gd name="T107" fmla="*/ 23084 h 1733"/>
              <a:gd name="T108" fmla="*/ 871573 w 7397"/>
              <a:gd name="T109" fmla="*/ 23886 h 1733"/>
              <a:gd name="T110" fmla="*/ 865444 w 7397"/>
              <a:gd name="T111" fmla="*/ 41039 h 1733"/>
              <a:gd name="T112" fmla="*/ 861238 w 7397"/>
              <a:gd name="T113" fmla="*/ 65085 h 1733"/>
              <a:gd name="T114" fmla="*/ 832514 w 7397"/>
              <a:gd name="T115" fmla="*/ 83199 h 1733"/>
              <a:gd name="T116" fmla="*/ 828427 w 7397"/>
              <a:gd name="T117" fmla="*/ 82718 h 1733"/>
              <a:gd name="T118" fmla="*/ 775787 w 7397"/>
              <a:gd name="T119" fmla="*/ 43924 h 1733"/>
              <a:gd name="T120" fmla="*/ 765812 w 7397"/>
              <a:gd name="T121" fmla="*/ 33504 h 1733"/>
              <a:gd name="T122" fmla="*/ 70427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" name="Google Shape;473;p18"/>
          <p:cNvGrpSpPr>
            <a:grpSpLocks/>
          </p:cNvGrpSpPr>
          <p:nvPr/>
        </p:nvGrpSpPr>
        <p:grpSpPr bwMode="auto">
          <a:xfrm rot="6300033">
            <a:off x="1054630" y="5725055"/>
            <a:ext cx="327025" cy="294217"/>
            <a:chOff x="1640475" y="1197075"/>
            <a:chExt cx="55475" cy="50250"/>
          </a:xfrm>
        </p:grpSpPr>
        <p:sp>
          <p:nvSpPr>
            <p:cNvPr id="17" name="Google Shape;474;p1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475;p1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476;p1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oogle Shape;477;p18"/>
          <p:cNvGrpSpPr>
            <a:grpSpLocks/>
          </p:cNvGrpSpPr>
          <p:nvPr/>
        </p:nvGrpSpPr>
        <p:grpSpPr bwMode="auto">
          <a:xfrm rot="-5400136">
            <a:off x="1287463" y="368301"/>
            <a:ext cx="561975" cy="508000"/>
            <a:chOff x="1640475" y="1197075"/>
            <a:chExt cx="55475" cy="50250"/>
          </a:xfrm>
        </p:grpSpPr>
        <p:sp>
          <p:nvSpPr>
            <p:cNvPr id="21" name="Google Shape;478;p1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479;p1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480;p1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Google Shape;481;p18"/>
          <p:cNvSpPr>
            <a:spLocks/>
          </p:cNvSpPr>
          <p:nvPr/>
        </p:nvSpPr>
        <p:spPr bwMode="auto">
          <a:xfrm rot="899834">
            <a:off x="1706034" y="6308725"/>
            <a:ext cx="1299633" cy="304800"/>
          </a:xfrm>
          <a:custGeom>
            <a:avLst/>
            <a:gdLst>
              <a:gd name="T0" fmla="*/ 772190 w 7397"/>
              <a:gd name="T1" fmla="*/ 0 h 1733"/>
              <a:gd name="T2" fmla="*/ 749261 w 7397"/>
              <a:gd name="T3" fmla="*/ 5628 h 1733"/>
              <a:gd name="T4" fmla="*/ 698661 w 7397"/>
              <a:gd name="T5" fmla="*/ 95503 h 1733"/>
              <a:gd name="T6" fmla="*/ 675468 w 7397"/>
              <a:gd name="T7" fmla="*/ 156357 h 1733"/>
              <a:gd name="T8" fmla="*/ 626054 w 7397"/>
              <a:gd name="T9" fmla="*/ 185905 h 1733"/>
              <a:gd name="T10" fmla="*/ 622628 w 7397"/>
              <a:gd name="T11" fmla="*/ 185905 h 1733"/>
              <a:gd name="T12" fmla="*/ 542905 w 7397"/>
              <a:gd name="T13" fmla="*/ 140528 h 1733"/>
              <a:gd name="T14" fmla="*/ 529991 w 7397"/>
              <a:gd name="T15" fmla="*/ 121885 h 1733"/>
              <a:gd name="T16" fmla="*/ 497575 w 7397"/>
              <a:gd name="T17" fmla="*/ 80905 h 1733"/>
              <a:gd name="T18" fmla="*/ 451323 w 7397"/>
              <a:gd name="T19" fmla="*/ 63141 h 1733"/>
              <a:gd name="T20" fmla="*/ 431688 w 7397"/>
              <a:gd name="T21" fmla="*/ 65955 h 1733"/>
              <a:gd name="T22" fmla="*/ 376212 w 7397"/>
              <a:gd name="T23" fmla="*/ 115729 h 1733"/>
              <a:gd name="T24" fmla="*/ 358818 w 7397"/>
              <a:gd name="T25" fmla="*/ 169197 h 1733"/>
              <a:gd name="T26" fmla="*/ 327456 w 7397"/>
              <a:gd name="T27" fmla="*/ 234448 h 1733"/>
              <a:gd name="T28" fmla="*/ 314542 w 7397"/>
              <a:gd name="T29" fmla="*/ 237966 h 1733"/>
              <a:gd name="T30" fmla="*/ 256562 w 7397"/>
              <a:gd name="T31" fmla="*/ 192061 h 1733"/>
              <a:gd name="T32" fmla="*/ 174467 w 7397"/>
              <a:gd name="T33" fmla="*/ 124171 h 1733"/>
              <a:gd name="T34" fmla="*/ 168142 w 7397"/>
              <a:gd name="T35" fmla="*/ 124699 h 1733"/>
              <a:gd name="T36" fmla="*/ 95931 w 7397"/>
              <a:gd name="T37" fmla="*/ 218443 h 1733"/>
              <a:gd name="T38" fmla="*/ 70630 w 7397"/>
              <a:gd name="T39" fmla="*/ 274549 h 1733"/>
              <a:gd name="T40" fmla="*/ 64042 w 7397"/>
              <a:gd name="T41" fmla="*/ 275252 h 1733"/>
              <a:gd name="T42" fmla="*/ 22006 w 7397"/>
              <a:gd name="T43" fmla="*/ 244649 h 1733"/>
              <a:gd name="T44" fmla="*/ 12650 w 7397"/>
              <a:gd name="T45" fmla="*/ 237790 h 1733"/>
              <a:gd name="T46" fmla="*/ 6852 w 7397"/>
              <a:gd name="T47" fmla="*/ 240076 h 1733"/>
              <a:gd name="T48" fmla="*/ 3294 w 7397"/>
              <a:gd name="T49" fmla="*/ 260302 h 1733"/>
              <a:gd name="T50" fmla="*/ 64437 w 7397"/>
              <a:gd name="T51" fmla="*/ 304624 h 1733"/>
              <a:gd name="T52" fmla="*/ 78932 w 7397"/>
              <a:gd name="T53" fmla="*/ 302514 h 1733"/>
              <a:gd name="T54" fmla="*/ 84598 w 7397"/>
              <a:gd name="T55" fmla="*/ 297941 h 1733"/>
              <a:gd name="T56" fmla="*/ 115433 w 7397"/>
              <a:gd name="T57" fmla="*/ 231810 h 1733"/>
              <a:gd name="T58" fmla="*/ 170383 w 7397"/>
              <a:gd name="T59" fmla="*/ 153895 h 1733"/>
              <a:gd name="T60" fmla="*/ 174204 w 7397"/>
              <a:gd name="T61" fmla="*/ 153719 h 1733"/>
              <a:gd name="T62" fmla="*/ 240618 w 7397"/>
              <a:gd name="T63" fmla="*/ 212639 h 1733"/>
              <a:gd name="T64" fmla="*/ 314674 w 7397"/>
              <a:gd name="T65" fmla="*/ 267338 h 1733"/>
              <a:gd name="T66" fmla="*/ 336153 w 7397"/>
              <a:gd name="T67" fmla="*/ 261358 h 1733"/>
              <a:gd name="T68" fmla="*/ 379770 w 7397"/>
              <a:gd name="T69" fmla="*/ 178694 h 1733"/>
              <a:gd name="T70" fmla="*/ 394792 w 7397"/>
              <a:gd name="T71" fmla="*/ 131734 h 1733"/>
              <a:gd name="T72" fmla="*/ 436300 w 7397"/>
              <a:gd name="T73" fmla="*/ 94975 h 1733"/>
              <a:gd name="T74" fmla="*/ 451586 w 7397"/>
              <a:gd name="T75" fmla="*/ 92689 h 1733"/>
              <a:gd name="T76" fmla="*/ 485452 w 7397"/>
              <a:gd name="T77" fmla="*/ 105704 h 1733"/>
              <a:gd name="T78" fmla="*/ 513388 w 7397"/>
              <a:gd name="T79" fmla="*/ 141408 h 1733"/>
              <a:gd name="T80" fmla="*/ 527092 w 7397"/>
              <a:gd name="T81" fmla="*/ 161458 h 1733"/>
              <a:gd name="T82" fmla="*/ 621969 w 7397"/>
              <a:gd name="T83" fmla="*/ 215277 h 1733"/>
              <a:gd name="T84" fmla="*/ 626844 w 7397"/>
              <a:gd name="T85" fmla="*/ 215277 h 1733"/>
              <a:gd name="T86" fmla="*/ 692204 w 7397"/>
              <a:gd name="T87" fmla="*/ 175352 h 1733"/>
              <a:gd name="T88" fmla="*/ 719217 w 7397"/>
              <a:gd name="T89" fmla="*/ 106056 h 1733"/>
              <a:gd name="T90" fmla="*/ 757431 w 7397"/>
              <a:gd name="T91" fmla="*/ 33065 h 1733"/>
              <a:gd name="T92" fmla="*/ 772322 w 7397"/>
              <a:gd name="T93" fmla="*/ 29372 h 1733"/>
              <a:gd name="T94" fmla="*/ 826217 w 7397"/>
              <a:gd name="T95" fmla="*/ 60151 h 1733"/>
              <a:gd name="T96" fmla="*/ 836890 w 7397"/>
              <a:gd name="T97" fmla="*/ 71231 h 1733"/>
              <a:gd name="T98" fmla="*/ 905149 w 7397"/>
              <a:gd name="T99" fmla="*/ 120126 h 1733"/>
              <a:gd name="T100" fmla="*/ 912660 w 7397"/>
              <a:gd name="T101" fmla="*/ 120830 h 1733"/>
              <a:gd name="T102" fmla="*/ 961548 w 7397"/>
              <a:gd name="T103" fmla="*/ 90051 h 1733"/>
              <a:gd name="T104" fmla="*/ 969718 w 7397"/>
              <a:gd name="T105" fmla="*/ 35176 h 1733"/>
              <a:gd name="T106" fmla="*/ 959308 w 7397"/>
              <a:gd name="T107" fmla="*/ 25327 h 1733"/>
              <a:gd name="T108" fmla="*/ 955618 w 7397"/>
              <a:gd name="T109" fmla="*/ 26206 h 1733"/>
              <a:gd name="T110" fmla="*/ 948897 w 7397"/>
              <a:gd name="T111" fmla="*/ 45025 h 1733"/>
              <a:gd name="T112" fmla="*/ 944285 w 7397"/>
              <a:gd name="T113" fmla="*/ 71407 h 1733"/>
              <a:gd name="T114" fmla="*/ 912792 w 7397"/>
              <a:gd name="T115" fmla="*/ 91282 h 1733"/>
              <a:gd name="T116" fmla="*/ 908311 w 7397"/>
              <a:gd name="T117" fmla="*/ 90754 h 1733"/>
              <a:gd name="T118" fmla="*/ 850595 w 7397"/>
              <a:gd name="T119" fmla="*/ 48191 h 1733"/>
              <a:gd name="T120" fmla="*/ 839658 w 7397"/>
              <a:gd name="T121" fmla="*/ 36759 h 1733"/>
              <a:gd name="T122" fmla="*/ 77219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Google Shape;482;p18"/>
          <p:cNvSpPr>
            <a:spLocks/>
          </p:cNvSpPr>
          <p:nvPr/>
        </p:nvSpPr>
        <p:spPr bwMode="auto">
          <a:xfrm rot="15299931" flipH="1">
            <a:off x="118798" y="674952"/>
            <a:ext cx="681038" cy="1007535"/>
          </a:xfrm>
          <a:custGeom>
            <a:avLst/>
            <a:gdLst>
              <a:gd name="T0" fmla="*/ 613498 w 10628"/>
              <a:gd name="T1" fmla="*/ 33808 h 15713"/>
              <a:gd name="T2" fmla="*/ 589276 w 10628"/>
              <a:gd name="T3" fmla="*/ 914 h 15713"/>
              <a:gd name="T4" fmla="*/ 637208 w 10628"/>
              <a:gd name="T5" fmla="*/ 66029 h 15713"/>
              <a:gd name="T6" fmla="*/ 661750 w 10628"/>
              <a:gd name="T7" fmla="*/ 98779 h 15713"/>
              <a:gd name="T8" fmla="*/ 669568 w 10628"/>
              <a:gd name="T9" fmla="*/ 133067 h 15713"/>
              <a:gd name="T10" fmla="*/ 676617 w 10628"/>
              <a:gd name="T11" fmla="*/ 175243 h 15713"/>
              <a:gd name="T12" fmla="*/ 677514 w 10628"/>
              <a:gd name="T13" fmla="*/ 207079 h 15713"/>
              <a:gd name="T14" fmla="*/ 673733 w 10628"/>
              <a:gd name="T15" fmla="*/ 249543 h 15713"/>
              <a:gd name="T16" fmla="*/ 665915 w 10628"/>
              <a:gd name="T17" fmla="*/ 280947 h 15713"/>
              <a:gd name="T18" fmla="*/ 653292 w 10628"/>
              <a:gd name="T19" fmla="*/ 322305 h 15713"/>
              <a:gd name="T20" fmla="*/ 669376 w 10628"/>
              <a:gd name="T21" fmla="*/ 284169 h 15713"/>
              <a:gd name="T22" fmla="*/ 167568 w 10628"/>
              <a:gd name="T23" fmla="*/ 374147 h 15713"/>
              <a:gd name="T24" fmla="*/ 219409 w 10628"/>
              <a:gd name="T25" fmla="*/ 389151 h 15713"/>
              <a:gd name="T26" fmla="*/ 639066 w 10628"/>
              <a:gd name="T27" fmla="*/ 352506 h 15713"/>
              <a:gd name="T28" fmla="*/ 620419 w 10628"/>
              <a:gd name="T29" fmla="*/ 392373 h 15713"/>
              <a:gd name="T30" fmla="*/ 639066 w 10628"/>
              <a:gd name="T31" fmla="*/ 352506 h 15713"/>
              <a:gd name="T32" fmla="*/ 95863 w 10628"/>
              <a:gd name="T33" fmla="*/ 418823 h 15713"/>
              <a:gd name="T34" fmla="*/ 128159 w 10628"/>
              <a:gd name="T35" fmla="*/ 384630 h 15713"/>
              <a:gd name="T36" fmla="*/ 243118 w 10628"/>
              <a:gd name="T37" fmla="*/ 417813 h 15713"/>
              <a:gd name="T38" fmla="*/ 260868 w 10628"/>
              <a:gd name="T39" fmla="*/ 452727 h 15713"/>
              <a:gd name="T40" fmla="*/ 595364 w 10628"/>
              <a:gd name="T41" fmla="*/ 421805 h 15713"/>
              <a:gd name="T42" fmla="*/ 573256 w 10628"/>
              <a:gd name="T43" fmla="*/ 457728 h 15713"/>
              <a:gd name="T44" fmla="*/ 600234 w 10628"/>
              <a:gd name="T45" fmla="*/ 420698 h 15713"/>
              <a:gd name="T46" fmla="*/ 90224 w 10628"/>
              <a:gd name="T47" fmla="*/ 453448 h 15713"/>
              <a:gd name="T48" fmla="*/ 115279 w 10628"/>
              <a:gd name="T49" fmla="*/ 485813 h 15713"/>
              <a:gd name="T50" fmla="*/ 541537 w 10628"/>
              <a:gd name="T51" fmla="*/ 483649 h 15713"/>
              <a:gd name="T52" fmla="*/ 513342 w 10628"/>
              <a:gd name="T53" fmla="*/ 514668 h 15713"/>
              <a:gd name="T54" fmla="*/ 254973 w 10628"/>
              <a:gd name="T55" fmla="*/ 487304 h 15713"/>
              <a:gd name="T56" fmla="*/ 244336 w 10628"/>
              <a:gd name="T57" fmla="*/ 528999 h 15713"/>
              <a:gd name="T58" fmla="*/ 258561 w 10628"/>
              <a:gd name="T59" fmla="*/ 490382 h 15713"/>
              <a:gd name="T60" fmla="*/ 142769 w 10628"/>
              <a:gd name="T61" fmla="*/ 512889 h 15713"/>
              <a:gd name="T62" fmla="*/ 190765 w 10628"/>
              <a:gd name="T63" fmla="*/ 535395 h 15713"/>
              <a:gd name="T64" fmla="*/ 472139 w 10628"/>
              <a:gd name="T65" fmla="*/ 533183 h 15713"/>
              <a:gd name="T66" fmla="*/ 428052 w 10628"/>
              <a:gd name="T67" fmla="*/ 555353 h 15713"/>
              <a:gd name="T68" fmla="*/ 472139 w 10628"/>
              <a:gd name="T69" fmla="*/ 533183 h 15713"/>
              <a:gd name="T70" fmla="*/ 280669 w 10628"/>
              <a:gd name="T71" fmla="*/ 560402 h 15713"/>
              <a:gd name="T72" fmla="*/ 234724 w 10628"/>
              <a:gd name="T73" fmla="*/ 545494 h 15713"/>
              <a:gd name="T74" fmla="*/ 346607 w 10628"/>
              <a:gd name="T75" fmla="*/ 560402 h 15713"/>
              <a:gd name="T76" fmla="*/ 330330 w 10628"/>
              <a:gd name="T77" fmla="*/ 565452 h 15713"/>
              <a:gd name="T78" fmla="*/ 380120 w 10628"/>
              <a:gd name="T79" fmla="*/ 558863 h 15713"/>
              <a:gd name="T80" fmla="*/ 207426 w 10628"/>
              <a:gd name="T81" fmla="*/ 597961 h 15713"/>
              <a:gd name="T82" fmla="*/ 231071 w 10628"/>
              <a:gd name="T83" fmla="*/ 559248 h 15713"/>
              <a:gd name="T84" fmla="*/ 151676 w 10628"/>
              <a:gd name="T85" fmla="*/ 655911 h 15713"/>
              <a:gd name="T86" fmla="*/ 186728 w 10628"/>
              <a:gd name="T87" fmla="*/ 629028 h 15713"/>
              <a:gd name="T88" fmla="*/ 119060 w 10628"/>
              <a:gd name="T89" fmla="*/ 683563 h 15713"/>
              <a:gd name="T90" fmla="*/ 87917 w 10628"/>
              <a:gd name="T91" fmla="*/ 712994 h 15713"/>
              <a:gd name="T92" fmla="*/ 46714 w 10628"/>
              <a:gd name="T93" fmla="*/ 731413 h 15713"/>
              <a:gd name="T94" fmla="*/ 4101 w 10628"/>
              <a:gd name="T95" fmla="*/ 755603 h 15713"/>
              <a:gd name="T96" fmla="*/ 46714 w 10628"/>
              <a:gd name="T97" fmla="*/ 731413 h 15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Google Shape;483;p18"/>
          <p:cNvSpPr>
            <a:spLocks/>
          </p:cNvSpPr>
          <p:nvPr/>
        </p:nvSpPr>
        <p:spPr bwMode="auto">
          <a:xfrm rot="6293788">
            <a:off x="9596439" y="5569480"/>
            <a:ext cx="1279525" cy="935567"/>
          </a:xfrm>
          <a:custGeom>
            <a:avLst/>
            <a:gdLst>
              <a:gd name="T0" fmla="*/ 138512 w 29542"/>
              <a:gd name="T1" fmla="*/ 4578 h 21613"/>
              <a:gd name="T2" fmla="*/ 175674 w 29542"/>
              <a:gd name="T3" fmla="*/ 5552 h 21613"/>
              <a:gd name="T4" fmla="*/ 101523 w 29542"/>
              <a:gd name="T5" fmla="*/ 4058 h 21613"/>
              <a:gd name="T6" fmla="*/ 63842 w 29542"/>
              <a:gd name="T7" fmla="*/ 15291 h 21613"/>
              <a:gd name="T8" fmla="*/ 104209 w 29542"/>
              <a:gd name="T9" fmla="*/ 5746 h 21613"/>
              <a:gd name="T10" fmla="*/ 209890 w 29542"/>
              <a:gd name="T11" fmla="*/ 9610 h 21613"/>
              <a:gd name="T12" fmla="*/ 249044 w 29542"/>
              <a:gd name="T13" fmla="*/ 17369 h 21613"/>
              <a:gd name="T14" fmla="*/ 1126 w 29542"/>
              <a:gd name="T15" fmla="*/ 42010 h 21613"/>
              <a:gd name="T16" fmla="*/ 34476 w 29542"/>
              <a:gd name="T17" fmla="*/ 29024 h 21613"/>
              <a:gd name="T18" fmla="*/ 279060 w 29542"/>
              <a:gd name="T19" fmla="*/ 34186 h 21613"/>
              <a:gd name="T20" fmla="*/ 314142 w 29542"/>
              <a:gd name="T21" fmla="*/ 50224 h 21613"/>
              <a:gd name="T22" fmla="*/ 337228 w 29542"/>
              <a:gd name="T23" fmla="*/ 73989 h 21613"/>
              <a:gd name="T24" fmla="*/ 364471 w 29542"/>
              <a:gd name="T25" fmla="*/ 99961 h 21613"/>
              <a:gd name="T26" fmla="*/ 381926 w 29542"/>
              <a:gd name="T27" fmla="*/ 122752 h 21613"/>
              <a:gd name="T28" fmla="*/ 397475 w 29542"/>
              <a:gd name="T29" fmla="*/ 155315 h 21613"/>
              <a:gd name="T30" fmla="*/ 409646 w 29542"/>
              <a:gd name="T31" fmla="*/ 180053 h 21613"/>
              <a:gd name="T32" fmla="*/ 417355 w 29542"/>
              <a:gd name="T33" fmla="*/ 212324 h 21613"/>
              <a:gd name="T34" fmla="*/ 409646 w 29542"/>
              <a:gd name="T35" fmla="*/ 180053 h 21613"/>
              <a:gd name="T36" fmla="*/ 433944 w 29542"/>
              <a:gd name="T37" fmla="*/ 272060 h 21613"/>
              <a:gd name="T38" fmla="*/ 437625 w 29542"/>
              <a:gd name="T39" fmla="*/ 265502 h 21613"/>
              <a:gd name="T40" fmla="*/ 442086 w 29542"/>
              <a:gd name="T41" fmla="*/ 302026 h 21613"/>
              <a:gd name="T42" fmla="*/ 447284 w 29542"/>
              <a:gd name="T43" fmla="*/ 301214 h 21613"/>
              <a:gd name="T44" fmla="*/ 978723 w 29542"/>
              <a:gd name="T45" fmla="*/ 376014 h 21613"/>
              <a:gd name="T46" fmla="*/ 1021212 w 29542"/>
              <a:gd name="T47" fmla="*/ 377930 h 21613"/>
              <a:gd name="T48" fmla="*/ 925189 w 29542"/>
              <a:gd name="T49" fmla="*/ 378514 h 21613"/>
              <a:gd name="T50" fmla="*/ 909250 w 29542"/>
              <a:gd name="T51" fmla="*/ 386533 h 21613"/>
              <a:gd name="T52" fmla="*/ 464435 w 29542"/>
              <a:gd name="T53" fmla="*/ 358743 h 21613"/>
              <a:gd name="T54" fmla="*/ 477949 w 29542"/>
              <a:gd name="T55" fmla="*/ 391955 h 21613"/>
              <a:gd name="T56" fmla="*/ 1055212 w 29542"/>
              <a:gd name="T57" fmla="*/ 381923 h 21613"/>
              <a:gd name="T58" fmla="*/ 1089645 w 29542"/>
              <a:gd name="T59" fmla="*/ 396857 h 21613"/>
              <a:gd name="T60" fmla="*/ 1055948 w 29542"/>
              <a:gd name="T61" fmla="*/ 381988 h 21613"/>
              <a:gd name="T62" fmla="*/ 840774 w 29542"/>
              <a:gd name="T63" fmla="*/ 411791 h 21613"/>
              <a:gd name="T64" fmla="*/ 876679 w 29542"/>
              <a:gd name="T65" fmla="*/ 394682 h 21613"/>
              <a:gd name="T66" fmla="*/ 1122605 w 29542"/>
              <a:gd name="T67" fmla="*/ 411532 h 21613"/>
              <a:gd name="T68" fmla="*/ 1125291 w 29542"/>
              <a:gd name="T69" fmla="*/ 407928 h 21613"/>
              <a:gd name="T70" fmla="*/ 492025 w 29542"/>
              <a:gd name="T71" fmla="*/ 418577 h 21613"/>
              <a:gd name="T72" fmla="*/ 496616 w 29542"/>
              <a:gd name="T73" fmla="*/ 416629 h 21613"/>
              <a:gd name="T74" fmla="*/ 790835 w 29542"/>
              <a:gd name="T75" fmla="*/ 454808 h 21613"/>
              <a:gd name="T76" fmla="*/ 818208 w 29542"/>
              <a:gd name="T77" fmla="*/ 429745 h 21613"/>
              <a:gd name="T78" fmla="*/ 1180600 w 29542"/>
              <a:gd name="T79" fmla="*/ 450750 h 21613"/>
              <a:gd name="T80" fmla="*/ 1184368 w 29542"/>
              <a:gd name="T81" fmla="*/ 447828 h 21613"/>
              <a:gd name="T82" fmla="*/ 537589 w 29542"/>
              <a:gd name="T83" fmla="*/ 468866 h 21613"/>
              <a:gd name="T84" fmla="*/ 541228 w 29542"/>
              <a:gd name="T85" fmla="*/ 465814 h 21613"/>
              <a:gd name="T86" fmla="*/ 741243 w 29542"/>
              <a:gd name="T87" fmla="*/ 498117 h 21613"/>
              <a:gd name="T88" fmla="*/ 772211 w 29542"/>
              <a:gd name="T89" fmla="*/ 475846 h 21613"/>
              <a:gd name="T90" fmla="*/ 600912 w 29542"/>
              <a:gd name="T91" fmla="*/ 504155 h 21613"/>
              <a:gd name="T92" fmla="*/ 602947 w 29542"/>
              <a:gd name="T93" fmla="*/ 500195 h 21613"/>
              <a:gd name="T94" fmla="*/ 674629 w 29542"/>
              <a:gd name="T95" fmla="*/ 513311 h 21613"/>
              <a:gd name="T96" fmla="*/ 712094 w 29542"/>
              <a:gd name="T97" fmla="*/ 512986 h 21613"/>
              <a:gd name="T98" fmla="*/ 1225775 w 29542"/>
              <a:gd name="T99" fmla="*/ 499188 h 21613"/>
              <a:gd name="T100" fmla="*/ 1248514 w 29542"/>
              <a:gd name="T101" fmla="*/ 525193 h 21613"/>
              <a:gd name="T102" fmla="*/ 1257609 w 29542"/>
              <a:gd name="T103" fmla="*/ 555159 h 21613"/>
              <a:gd name="T104" fmla="*/ 1270949 w 29542"/>
              <a:gd name="T105" fmla="*/ 586423 h 21613"/>
              <a:gd name="T106" fmla="*/ 1275757 w 29542"/>
              <a:gd name="T107" fmla="*/ 612330 h 21613"/>
              <a:gd name="T108" fmla="*/ 1274977 w 29542"/>
              <a:gd name="T109" fmla="*/ 646971 h 21613"/>
              <a:gd name="T110" fmla="*/ 1266618 w 29542"/>
              <a:gd name="T111" fmla="*/ 671807 h 21613"/>
              <a:gd name="T112" fmla="*/ 1248297 w 29542"/>
              <a:gd name="T113" fmla="*/ 701675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4407400" y="1011936"/>
            <a:ext cx="3377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9233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5;p19"/>
          <p:cNvSpPr>
            <a:spLocks/>
          </p:cNvSpPr>
          <p:nvPr/>
        </p:nvSpPr>
        <p:spPr bwMode="auto">
          <a:xfrm rot="5087716" flipH="1">
            <a:off x="-336285" y="-858573"/>
            <a:ext cx="3487738" cy="3636433"/>
          </a:xfrm>
          <a:custGeom>
            <a:avLst/>
            <a:gdLst>
              <a:gd name="T0" fmla="*/ 2245329 w 16369"/>
              <a:gd name="T1" fmla="*/ 160 h 17059"/>
              <a:gd name="T2" fmla="*/ 1749089 w 16369"/>
              <a:gd name="T3" fmla="*/ 82336 h 17059"/>
              <a:gd name="T4" fmla="*/ 1296316 w 16369"/>
              <a:gd name="T5" fmla="*/ 466838 h 17059"/>
              <a:gd name="T6" fmla="*/ 1253702 w 16369"/>
              <a:gd name="T7" fmla="*/ 1048787 h 17059"/>
              <a:gd name="T8" fmla="*/ 785801 w 16369"/>
              <a:gd name="T9" fmla="*/ 1454872 h 17059"/>
              <a:gd name="T10" fmla="*/ 252914 w 16369"/>
              <a:gd name="T11" fmla="*/ 1877744 h 17059"/>
              <a:gd name="T12" fmla="*/ 65839 w 16369"/>
              <a:gd name="T13" fmla="*/ 2452338 h 17059"/>
              <a:gd name="T14" fmla="*/ 252701 w 16369"/>
              <a:gd name="T15" fmla="*/ 2669130 h 17059"/>
              <a:gd name="T16" fmla="*/ 524791 w 16369"/>
              <a:gd name="T17" fmla="*/ 2727165 h 17059"/>
              <a:gd name="T18" fmla="*/ 621098 w 16369"/>
              <a:gd name="T19" fmla="*/ 2722848 h 17059"/>
              <a:gd name="T20" fmla="*/ 1072167 w 16369"/>
              <a:gd name="T21" fmla="*/ 2662415 h 17059"/>
              <a:gd name="T22" fmla="*/ 1549230 w 16369"/>
              <a:gd name="T23" fmla="*/ 2595587 h 17059"/>
              <a:gd name="T24" fmla="*/ 3457056 w 16369"/>
              <a:gd name="T25" fmla="*/ 2328594 h 17059"/>
              <a:gd name="T26" fmla="*/ 3480281 w 16369"/>
              <a:gd name="T27" fmla="*/ 2296779 h 17059"/>
              <a:gd name="T28" fmla="*/ 3247608 w 16369"/>
              <a:gd name="T29" fmla="*/ 1771906 h 17059"/>
              <a:gd name="T30" fmla="*/ 3033900 w 16369"/>
              <a:gd name="T31" fmla="*/ 809772 h 17059"/>
              <a:gd name="T32" fmla="*/ 2755204 w 16369"/>
              <a:gd name="T33" fmla="*/ 112073 h 17059"/>
              <a:gd name="T34" fmla="*/ 2558754 w 16369"/>
              <a:gd name="T35" fmla="*/ 25580 h 17059"/>
              <a:gd name="T36" fmla="*/ 2245329 w 16369"/>
              <a:gd name="T37" fmla="*/ 160 h 170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486;p19"/>
          <p:cNvSpPr>
            <a:spLocks/>
          </p:cNvSpPr>
          <p:nvPr/>
        </p:nvSpPr>
        <p:spPr bwMode="auto">
          <a:xfrm rot="16334020" flipH="1">
            <a:off x="9358049" y="659077"/>
            <a:ext cx="4370388" cy="1801284"/>
          </a:xfrm>
          <a:custGeom>
            <a:avLst/>
            <a:gdLst>
              <a:gd name="T0" fmla="*/ 1978466 w 18551"/>
              <a:gd name="T1" fmla="*/ 177 h 7648"/>
              <a:gd name="T2" fmla="*/ 1839940 w 18551"/>
              <a:gd name="T3" fmla="*/ 24730 h 7648"/>
              <a:gd name="T4" fmla="*/ 1558177 w 18551"/>
              <a:gd name="T5" fmla="*/ 272560 h 7648"/>
              <a:gd name="T6" fmla="*/ 1310339 w 18551"/>
              <a:gd name="T7" fmla="*/ 557661 h 7648"/>
              <a:gd name="T8" fmla="*/ 1129879 w 18551"/>
              <a:gd name="T9" fmla="*/ 620899 h 7648"/>
              <a:gd name="T10" fmla="*/ 1117628 w 18551"/>
              <a:gd name="T11" fmla="*/ 621076 h 7648"/>
              <a:gd name="T12" fmla="*/ 937404 w 18551"/>
              <a:gd name="T13" fmla="*/ 578328 h 7648"/>
              <a:gd name="T14" fmla="*/ 678021 w 18551"/>
              <a:gd name="T15" fmla="*/ 465100 h 7648"/>
              <a:gd name="T16" fmla="*/ 670954 w 18551"/>
              <a:gd name="T17" fmla="*/ 463157 h 7648"/>
              <a:gd name="T18" fmla="*/ 571536 w 18551"/>
              <a:gd name="T19" fmla="*/ 445846 h 7648"/>
              <a:gd name="T20" fmla="*/ 550804 w 18551"/>
              <a:gd name="T21" fmla="*/ 445316 h 7648"/>
              <a:gd name="T22" fmla="*/ 206846 w 18551"/>
              <a:gd name="T23" fmla="*/ 536817 h 7648"/>
              <a:gd name="T24" fmla="*/ 181638 w 18551"/>
              <a:gd name="T25" fmla="*/ 523216 h 7648"/>
              <a:gd name="T26" fmla="*/ 159022 w 18551"/>
              <a:gd name="T27" fmla="*/ 543176 h 7648"/>
              <a:gd name="T28" fmla="*/ 159493 w 18551"/>
              <a:gd name="T29" fmla="*/ 548475 h 7648"/>
              <a:gd name="T30" fmla="*/ 161142 w 18551"/>
              <a:gd name="T31" fmla="*/ 591930 h 7648"/>
              <a:gd name="T32" fmla="*/ 161142 w 18551"/>
              <a:gd name="T33" fmla="*/ 591930 h 7648"/>
              <a:gd name="T34" fmla="*/ 161142 w 18551"/>
              <a:gd name="T35" fmla="*/ 591930 h 7648"/>
              <a:gd name="T36" fmla="*/ 9424 w 18551"/>
              <a:gd name="T37" fmla="*/ 1123624 h 7648"/>
              <a:gd name="T38" fmla="*/ 29448 w 18551"/>
              <a:gd name="T39" fmla="*/ 1156479 h 7648"/>
              <a:gd name="T40" fmla="*/ 308149 w 18551"/>
              <a:gd name="T41" fmla="*/ 1170787 h 7648"/>
              <a:gd name="T42" fmla="*/ 1446980 w 18551"/>
              <a:gd name="T43" fmla="*/ 1229786 h 7648"/>
              <a:gd name="T44" fmla="*/ 2586047 w 18551"/>
              <a:gd name="T45" fmla="*/ 1288608 h 7648"/>
              <a:gd name="T46" fmla="*/ 3723700 w 18551"/>
              <a:gd name="T47" fmla="*/ 1347607 h 7648"/>
              <a:gd name="T48" fmla="*/ 3841965 w 18551"/>
              <a:gd name="T49" fmla="*/ 1350963 h 7648"/>
              <a:gd name="T50" fmla="*/ 4156239 w 18551"/>
              <a:gd name="T51" fmla="*/ 1292848 h 7648"/>
              <a:gd name="T52" fmla="*/ 4353426 w 18551"/>
              <a:gd name="T53" fmla="*/ 1028414 h 7648"/>
              <a:gd name="T54" fmla="*/ 4277095 w 18551"/>
              <a:gd name="T55" fmla="*/ 712400 h 7648"/>
              <a:gd name="T56" fmla="*/ 4131738 w 18551"/>
              <a:gd name="T57" fmla="*/ 576915 h 7648"/>
              <a:gd name="T58" fmla="*/ 3976721 w 18551"/>
              <a:gd name="T59" fmla="*/ 540880 h 7648"/>
              <a:gd name="T60" fmla="*/ 3904867 w 18551"/>
              <a:gd name="T61" fmla="*/ 546532 h 7648"/>
              <a:gd name="T62" fmla="*/ 3660327 w 18551"/>
              <a:gd name="T63" fmla="*/ 600055 h 7648"/>
              <a:gd name="T64" fmla="*/ 3468087 w 18551"/>
              <a:gd name="T65" fmla="*/ 615600 h 7648"/>
              <a:gd name="T66" fmla="*/ 3433691 w 18551"/>
              <a:gd name="T67" fmla="*/ 615070 h 7648"/>
              <a:gd name="T68" fmla="*/ 2987017 w 18551"/>
              <a:gd name="T69" fmla="*/ 529221 h 7648"/>
              <a:gd name="T70" fmla="*/ 2585104 w 18551"/>
              <a:gd name="T71" fmla="*/ 324139 h 7648"/>
              <a:gd name="T72" fmla="*/ 2237612 w 18551"/>
              <a:gd name="T73" fmla="*/ 73837 h 7648"/>
              <a:gd name="T74" fmla="*/ 1978466 w 18551"/>
              <a:gd name="T75" fmla="*/ 177 h 76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487;p19"/>
          <p:cNvSpPr>
            <a:spLocks/>
          </p:cNvSpPr>
          <p:nvPr/>
        </p:nvSpPr>
        <p:spPr bwMode="auto">
          <a:xfrm rot="10800000">
            <a:off x="-80433" y="5441950"/>
            <a:ext cx="5767917" cy="1555750"/>
          </a:xfrm>
          <a:custGeom>
            <a:avLst/>
            <a:gdLst>
              <a:gd name="T0" fmla="*/ 16011 w 25667"/>
              <a:gd name="T1" fmla="*/ 225 h 6923"/>
              <a:gd name="T2" fmla="*/ 16011 w 25667"/>
              <a:gd name="T3" fmla="*/ 225 h 6923"/>
              <a:gd name="T4" fmla="*/ 20899 w 25667"/>
              <a:gd name="T5" fmla="*/ 220228 h 6923"/>
              <a:gd name="T6" fmla="*/ 52248 w 25667"/>
              <a:gd name="T7" fmla="*/ 298431 h 6923"/>
              <a:gd name="T8" fmla="*/ 59832 w 25667"/>
              <a:gd name="T9" fmla="*/ 312139 h 6923"/>
              <a:gd name="T10" fmla="*/ 348374 w 25667"/>
              <a:gd name="T11" fmla="*/ 569221 h 6923"/>
              <a:gd name="T12" fmla="*/ 377532 w 25667"/>
              <a:gd name="T13" fmla="*/ 582929 h 6923"/>
              <a:gd name="T14" fmla="*/ 519443 w 25667"/>
              <a:gd name="T15" fmla="*/ 633716 h 6923"/>
              <a:gd name="T16" fmla="*/ 539162 w 25667"/>
              <a:gd name="T17" fmla="*/ 638884 h 6923"/>
              <a:gd name="T18" fmla="*/ 556859 w 25667"/>
              <a:gd name="T19" fmla="*/ 642929 h 6923"/>
              <a:gd name="T20" fmla="*/ 1149954 w 25667"/>
              <a:gd name="T21" fmla="*/ 768549 h 6923"/>
              <a:gd name="T22" fmla="*/ 1248888 w 25667"/>
              <a:gd name="T23" fmla="*/ 839786 h 6923"/>
              <a:gd name="T24" fmla="*/ 1262708 w 25667"/>
              <a:gd name="T25" fmla="*/ 853494 h 6923"/>
              <a:gd name="T26" fmla="*/ 1407485 w 25667"/>
              <a:gd name="T27" fmla="*/ 1110126 h 6923"/>
              <a:gd name="T28" fmla="*/ 1413384 w 25667"/>
              <a:gd name="T29" fmla="*/ 1124059 h 6923"/>
              <a:gd name="T30" fmla="*/ 1571812 w 25667"/>
              <a:gd name="T31" fmla="*/ 1380467 h 6923"/>
              <a:gd name="T32" fmla="*/ 1578048 w 25667"/>
              <a:gd name="T33" fmla="*/ 1386534 h 6923"/>
              <a:gd name="T34" fmla="*/ 1587149 w 25667"/>
              <a:gd name="T35" fmla="*/ 1394400 h 6923"/>
              <a:gd name="T36" fmla="*/ 2071367 w 25667"/>
              <a:gd name="T37" fmla="*/ 1555076 h 6923"/>
              <a:gd name="T38" fmla="*/ 2106424 w 25667"/>
              <a:gd name="T39" fmla="*/ 1555525 h 6923"/>
              <a:gd name="T40" fmla="*/ 2609349 w 25667"/>
              <a:gd name="T41" fmla="*/ 1451030 h 6923"/>
              <a:gd name="T42" fmla="*/ 2733901 w 25667"/>
              <a:gd name="T43" fmla="*/ 1394624 h 6923"/>
              <a:gd name="T44" fmla="*/ 2763059 w 25667"/>
              <a:gd name="T45" fmla="*/ 1380467 h 6923"/>
              <a:gd name="T46" fmla="*/ 3097949 w 25667"/>
              <a:gd name="T47" fmla="*/ 1259791 h 6923"/>
              <a:gd name="T48" fmla="*/ 3243063 w 25667"/>
              <a:gd name="T49" fmla="*/ 1248106 h 6923"/>
              <a:gd name="T50" fmla="*/ 3762506 w 25667"/>
              <a:gd name="T51" fmla="*/ 1333051 h 6923"/>
              <a:gd name="T52" fmla="*/ 3999643 w 25667"/>
              <a:gd name="T53" fmla="*/ 1380692 h 6923"/>
              <a:gd name="T54" fmla="*/ 4095880 w 25667"/>
              <a:gd name="T55" fmla="*/ 1394849 h 6923"/>
              <a:gd name="T56" fmla="*/ 4325432 w 25667"/>
              <a:gd name="T57" fmla="*/ 1410130 h 6923"/>
              <a:gd name="T58" fmla="*/ 4325432 w 25667"/>
              <a:gd name="T59" fmla="*/ 1380692 h 6923"/>
              <a:gd name="T60" fmla="*/ 4325601 w 25667"/>
              <a:gd name="T61" fmla="*/ 1124284 h 6923"/>
              <a:gd name="T62" fmla="*/ 4325601 w 25667"/>
              <a:gd name="T63" fmla="*/ 840011 h 6923"/>
              <a:gd name="T64" fmla="*/ 4325769 w 25667"/>
              <a:gd name="T65" fmla="*/ 583378 h 6923"/>
              <a:gd name="T66" fmla="*/ 4325769 w 25667"/>
              <a:gd name="T67" fmla="*/ 299105 h 6923"/>
              <a:gd name="T68" fmla="*/ 4325938 w 25667"/>
              <a:gd name="T69" fmla="*/ 1124 h 6923"/>
              <a:gd name="T70" fmla="*/ 539331 w 25667"/>
              <a:gd name="T71" fmla="*/ 449 h 6923"/>
              <a:gd name="T72" fmla="*/ 519611 w 25667"/>
              <a:gd name="T73" fmla="*/ 449 h 6923"/>
              <a:gd name="T74" fmla="*/ 16011 w 25667"/>
              <a:gd name="T75" fmla="*/ 225 h 69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488;p19"/>
          <p:cNvSpPr>
            <a:spLocks/>
          </p:cNvSpPr>
          <p:nvPr/>
        </p:nvSpPr>
        <p:spPr bwMode="auto">
          <a:xfrm rot="21436381" flipH="1">
            <a:off x="8401051" y="4532313"/>
            <a:ext cx="4385733" cy="3657600"/>
          </a:xfrm>
          <a:custGeom>
            <a:avLst/>
            <a:gdLst>
              <a:gd name="T0" fmla="*/ 2525803 w 21485"/>
              <a:gd name="T1" fmla="*/ 0 h 17913"/>
              <a:gd name="T2" fmla="*/ 2494724 w 21485"/>
              <a:gd name="T3" fmla="*/ 1021 h 17913"/>
              <a:gd name="T4" fmla="*/ 1812368 w 21485"/>
              <a:gd name="T5" fmla="*/ 186423 h 17913"/>
              <a:gd name="T6" fmla="*/ 1807928 w 21485"/>
              <a:gd name="T7" fmla="*/ 186423 h 17913"/>
              <a:gd name="T8" fmla="*/ 1148538 w 21485"/>
              <a:gd name="T9" fmla="*/ 18377 h 17913"/>
              <a:gd name="T10" fmla="*/ 1053311 w 21485"/>
              <a:gd name="T11" fmla="*/ 29403 h 17913"/>
              <a:gd name="T12" fmla="*/ 725376 w 21485"/>
              <a:gd name="T13" fmla="*/ 282390 h 17913"/>
              <a:gd name="T14" fmla="*/ 542884 w 21485"/>
              <a:gd name="T15" fmla="*/ 736298 h 17913"/>
              <a:gd name="T16" fmla="*/ 509815 w 21485"/>
              <a:gd name="T17" fmla="*/ 1554271 h 17913"/>
              <a:gd name="T18" fmla="*/ 156925 w 21485"/>
              <a:gd name="T19" fmla="*/ 2049832 h 17913"/>
              <a:gd name="T20" fmla="*/ 75477 w 21485"/>
              <a:gd name="T21" fmla="*/ 2832277 h 17913"/>
              <a:gd name="T22" fmla="*/ 502160 w 21485"/>
              <a:gd name="T23" fmla="*/ 3449534 h 17913"/>
              <a:gd name="T24" fmla="*/ 1032643 w 21485"/>
              <a:gd name="T25" fmla="*/ 3657600 h 17913"/>
              <a:gd name="T26" fmla="*/ 1197069 w 21485"/>
              <a:gd name="T27" fmla="*/ 3636569 h 17913"/>
              <a:gd name="T28" fmla="*/ 1658199 w 21485"/>
              <a:gd name="T29" fmla="*/ 3082610 h 17913"/>
              <a:gd name="T30" fmla="*/ 2385872 w 21485"/>
              <a:gd name="T31" fmla="*/ 2457594 h 17913"/>
              <a:gd name="T32" fmla="*/ 3139111 w 21485"/>
              <a:gd name="T33" fmla="*/ 1865656 h 17913"/>
              <a:gd name="T34" fmla="*/ 3264651 w 21485"/>
              <a:gd name="T35" fmla="*/ 1347225 h 17913"/>
              <a:gd name="T36" fmla="*/ 3136815 w 21485"/>
              <a:gd name="T37" fmla="*/ 450640 h 17913"/>
              <a:gd name="T38" fmla="*/ 2525803 w 21485"/>
              <a:gd name="T39" fmla="*/ 0 h 179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490;p19"/>
          <p:cNvGrpSpPr>
            <a:grpSpLocks/>
          </p:cNvGrpSpPr>
          <p:nvPr/>
        </p:nvGrpSpPr>
        <p:grpSpPr bwMode="auto">
          <a:xfrm rot="-9900030">
            <a:off x="361951" y="1127125"/>
            <a:ext cx="287867" cy="260350"/>
            <a:chOff x="1640475" y="1197075"/>
            <a:chExt cx="55475" cy="50250"/>
          </a:xfrm>
        </p:grpSpPr>
        <p:sp>
          <p:nvSpPr>
            <p:cNvPr id="8" name="Google Shape;491;p1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492;p1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493;p1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oogle Shape;494;p19"/>
          <p:cNvGrpSpPr>
            <a:grpSpLocks/>
          </p:cNvGrpSpPr>
          <p:nvPr/>
        </p:nvGrpSpPr>
        <p:grpSpPr bwMode="auto">
          <a:xfrm rot="6524430">
            <a:off x="466461" y="3172620"/>
            <a:ext cx="373062" cy="336549"/>
            <a:chOff x="1640475" y="1197075"/>
            <a:chExt cx="55475" cy="50250"/>
          </a:xfrm>
        </p:grpSpPr>
        <p:sp>
          <p:nvSpPr>
            <p:cNvPr id="12" name="Google Shape;495;p1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496;p1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497;p1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Google Shape;498;p19"/>
          <p:cNvSpPr>
            <a:spLocks/>
          </p:cNvSpPr>
          <p:nvPr/>
        </p:nvSpPr>
        <p:spPr bwMode="auto">
          <a:xfrm rot="19478282" flipH="1">
            <a:off x="8985251" y="301626"/>
            <a:ext cx="1183216" cy="277813"/>
          </a:xfrm>
          <a:custGeom>
            <a:avLst/>
            <a:gdLst>
              <a:gd name="T0" fmla="*/ 703019 w 7397"/>
              <a:gd name="T1" fmla="*/ 0 h 1733"/>
              <a:gd name="T2" fmla="*/ 682145 w 7397"/>
              <a:gd name="T3" fmla="*/ 5130 h 1733"/>
              <a:gd name="T4" fmla="*/ 636077 w 7397"/>
              <a:gd name="T5" fmla="*/ 87047 h 1733"/>
              <a:gd name="T6" fmla="*/ 614962 w 7397"/>
              <a:gd name="T7" fmla="*/ 142513 h 1733"/>
              <a:gd name="T8" fmla="*/ 569974 w 7397"/>
              <a:gd name="T9" fmla="*/ 169445 h 1733"/>
              <a:gd name="T10" fmla="*/ 566854 w 7397"/>
              <a:gd name="T11" fmla="*/ 169445 h 1733"/>
              <a:gd name="T12" fmla="*/ 494273 w 7397"/>
              <a:gd name="T13" fmla="*/ 128086 h 1733"/>
              <a:gd name="T14" fmla="*/ 482516 w 7397"/>
              <a:gd name="T15" fmla="*/ 111093 h 1733"/>
              <a:gd name="T16" fmla="*/ 453004 w 7397"/>
              <a:gd name="T17" fmla="*/ 73741 h 1733"/>
              <a:gd name="T18" fmla="*/ 410894 w 7397"/>
              <a:gd name="T19" fmla="*/ 57550 h 1733"/>
              <a:gd name="T20" fmla="*/ 393019 w 7397"/>
              <a:gd name="T21" fmla="*/ 60115 h 1733"/>
              <a:gd name="T22" fmla="*/ 342512 w 7397"/>
              <a:gd name="T23" fmla="*/ 105482 h 1733"/>
              <a:gd name="T24" fmla="*/ 326676 w 7397"/>
              <a:gd name="T25" fmla="*/ 154216 h 1733"/>
              <a:gd name="T26" fmla="*/ 298123 w 7397"/>
              <a:gd name="T27" fmla="*/ 213690 h 1733"/>
              <a:gd name="T28" fmla="*/ 286366 w 7397"/>
              <a:gd name="T29" fmla="*/ 216896 h 1733"/>
              <a:gd name="T30" fmla="*/ 233580 w 7397"/>
              <a:gd name="T31" fmla="*/ 175056 h 1733"/>
              <a:gd name="T32" fmla="*/ 158839 w 7397"/>
              <a:gd name="T33" fmla="*/ 113177 h 1733"/>
              <a:gd name="T34" fmla="*/ 153081 w 7397"/>
              <a:gd name="T35" fmla="*/ 113658 h 1733"/>
              <a:gd name="T36" fmla="*/ 87338 w 7397"/>
              <a:gd name="T37" fmla="*/ 199102 h 1733"/>
              <a:gd name="T38" fmla="*/ 64303 w 7397"/>
              <a:gd name="T39" fmla="*/ 250240 h 1733"/>
              <a:gd name="T40" fmla="*/ 58305 w 7397"/>
              <a:gd name="T41" fmla="*/ 250881 h 1733"/>
              <a:gd name="T42" fmla="*/ 20035 w 7397"/>
              <a:gd name="T43" fmla="*/ 222988 h 1733"/>
              <a:gd name="T44" fmla="*/ 11517 w 7397"/>
              <a:gd name="T45" fmla="*/ 216736 h 1733"/>
              <a:gd name="T46" fmla="*/ 6238 w 7397"/>
              <a:gd name="T47" fmla="*/ 218820 h 1733"/>
              <a:gd name="T48" fmla="*/ 2999 w 7397"/>
              <a:gd name="T49" fmla="*/ 237255 h 1733"/>
              <a:gd name="T50" fmla="*/ 58665 w 7397"/>
              <a:gd name="T51" fmla="*/ 277653 h 1733"/>
              <a:gd name="T52" fmla="*/ 71862 w 7397"/>
              <a:gd name="T53" fmla="*/ 275729 h 1733"/>
              <a:gd name="T54" fmla="*/ 77020 w 7397"/>
              <a:gd name="T55" fmla="*/ 271561 h 1733"/>
              <a:gd name="T56" fmla="*/ 105093 w 7397"/>
              <a:gd name="T57" fmla="*/ 211285 h 1733"/>
              <a:gd name="T58" fmla="*/ 155120 w 7397"/>
              <a:gd name="T59" fmla="*/ 140269 h 1733"/>
              <a:gd name="T60" fmla="*/ 158599 w 7397"/>
              <a:gd name="T61" fmla="*/ 140109 h 1733"/>
              <a:gd name="T62" fmla="*/ 219064 w 7397"/>
              <a:gd name="T63" fmla="*/ 193812 h 1733"/>
              <a:gd name="T64" fmla="*/ 286486 w 7397"/>
              <a:gd name="T65" fmla="*/ 243667 h 1733"/>
              <a:gd name="T66" fmla="*/ 306041 w 7397"/>
              <a:gd name="T67" fmla="*/ 238217 h 1733"/>
              <a:gd name="T68" fmla="*/ 345751 w 7397"/>
              <a:gd name="T69" fmla="*/ 162872 h 1733"/>
              <a:gd name="T70" fmla="*/ 359428 w 7397"/>
              <a:gd name="T71" fmla="*/ 120070 h 1733"/>
              <a:gd name="T72" fmla="*/ 397218 w 7397"/>
              <a:gd name="T73" fmla="*/ 86566 h 1733"/>
              <a:gd name="T74" fmla="*/ 411134 w 7397"/>
              <a:gd name="T75" fmla="*/ 84482 h 1733"/>
              <a:gd name="T76" fmla="*/ 441966 w 7397"/>
              <a:gd name="T77" fmla="*/ 96345 h 1733"/>
              <a:gd name="T78" fmla="*/ 467400 w 7397"/>
              <a:gd name="T79" fmla="*/ 128887 h 1733"/>
              <a:gd name="T80" fmla="*/ 479877 w 7397"/>
              <a:gd name="T81" fmla="*/ 147162 h 1733"/>
              <a:gd name="T82" fmla="*/ 566255 w 7397"/>
              <a:gd name="T83" fmla="*/ 196216 h 1733"/>
              <a:gd name="T84" fmla="*/ 570693 w 7397"/>
              <a:gd name="T85" fmla="*/ 196216 h 1733"/>
              <a:gd name="T86" fmla="*/ 630198 w 7397"/>
              <a:gd name="T87" fmla="*/ 159827 h 1733"/>
              <a:gd name="T88" fmla="*/ 654792 w 7397"/>
              <a:gd name="T89" fmla="*/ 96665 h 1733"/>
              <a:gd name="T90" fmla="*/ 689583 w 7397"/>
              <a:gd name="T91" fmla="*/ 30138 h 1733"/>
              <a:gd name="T92" fmla="*/ 703139 w 7397"/>
              <a:gd name="T93" fmla="*/ 26771 h 1733"/>
              <a:gd name="T94" fmla="*/ 752207 w 7397"/>
              <a:gd name="T95" fmla="*/ 54825 h 1733"/>
              <a:gd name="T96" fmla="*/ 761924 w 7397"/>
              <a:gd name="T97" fmla="*/ 64925 h 1733"/>
              <a:gd name="T98" fmla="*/ 824068 w 7397"/>
              <a:gd name="T99" fmla="*/ 109490 h 1733"/>
              <a:gd name="T100" fmla="*/ 830907 w 7397"/>
              <a:gd name="T101" fmla="*/ 110131 h 1733"/>
              <a:gd name="T102" fmla="*/ 875415 w 7397"/>
              <a:gd name="T103" fmla="*/ 82077 h 1733"/>
              <a:gd name="T104" fmla="*/ 882853 w 7397"/>
              <a:gd name="T105" fmla="*/ 32062 h 1733"/>
              <a:gd name="T106" fmla="*/ 873376 w 7397"/>
              <a:gd name="T107" fmla="*/ 23084 h 1733"/>
              <a:gd name="T108" fmla="*/ 870016 w 7397"/>
              <a:gd name="T109" fmla="*/ 23886 h 1733"/>
              <a:gd name="T110" fmla="*/ 863898 w 7397"/>
              <a:gd name="T111" fmla="*/ 41039 h 1733"/>
              <a:gd name="T112" fmla="*/ 859699 w 7397"/>
              <a:gd name="T113" fmla="*/ 65085 h 1733"/>
              <a:gd name="T114" fmla="*/ 831026 w 7397"/>
              <a:gd name="T115" fmla="*/ 83200 h 1733"/>
              <a:gd name="T116" fmla="*/ 826948 w 7397"/>
              <a:gd name="T117" fmla="*/ 82719 h 1733"/>
              <a:gd name="T118" fmla="*/ 774401 w 7397"/>
              <a:gd name="T119" fmla="*/ 43924 h 1733"/>
              <a:gd name="T120" fmla="*/ 764444 w 7397"/>
              <a:gd name="T121" fmla="*/ 33504 h 1733"/>
              <a:gd name="T122" fmla="*/ 70301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Google Shape;499;p19"/>
          <p:cNvSpPr>
            <a:spLocks/>
          </p:cNvSpPr>
          <p:nvPr/>
        </p:nvSpPr>
        <p:spPr bwMode="auto">
          <a:xfrm rot="10800117" flipH="1">
            <a:off x="1716618" y="549276"/>
            <a:ext cx="728133" cy="169863"/>
          </a:xfrm>
          <a:custGeom>
            <a:avLst/>
            <a:gdLst>
              <a:gd name="T0" fmla="*/ 432628 w 7397"/>
              <a:gd name="T1" fmla="*/ 0 h 1733"/>
              <a:gd name="T2" fmla="*/ 419782 w 7397"/>
              <a:gd name="T3" fmla="*/ 3137 h 1733"/>
              <a:gd name="T4" fmla="*/ 391432 w 7397"/>
              <a:gd name="T5" fmla="*/ 53223 h 1733"/>
              <a:gd name="T6" fmla="*/ 378438 w 7397"/>
              <a:gd name="T7" fmla="*/ 87137 h 1733"/>
              <a:gd name="T8" fmla="*/ 350753 w 7397"/>
              <a:gd name="T9" fmla="*/ 103604 h 1733"/>
              <a:gd name="T10" fmla="*/ 348834 w 7397"/>
              <a:gd name="T11" fmla="*/ 103604 h 1733"/>
              <a:gd name="T12" fmla="*/ 304168 w 7397"/>
              <a:gd name="T13" fmla="*/ 78315 h 1733"/>
              <a:gd name="T14" fmla="*/ 296933 w 7397"/>
              <a:gd name="T15" fmla="*/ 67926 h 1733"/>
              <a:gd name="T16" fmla="*/ 278772 w 7397"/>
              <a:gd name="T17" fmla="*/ 45088 h 1733"/>
              <a:gd name="T18" fmla="*/ 252858 w 7397"/>
              <a:gd name="T19" fmla="*/ 35188 h 1733"/>
              <a:gd name="T20" fmla="*/ 241858 w 7397"/>
              <a:gd name="T21" fmla="*/ 36756 h 1733"/>
              <a:gd name="T22" fmla="*/ 210777 w 7397"/>
              <a:gd name="T23" fmla="*/ 64495 h 1733"/>
              <a:gd name="T24" fmla="*/ 201032 w 7397"/>
              <a:gd name="T25" fmla="*/ 94292 h 1733"/>
              <a:gd name="T26" fmla="*/ 183461 w 7397"/>
              <a:gd name="T27" fmla="*/ 130656 h 1733"/>
              <a:gd name="T28" fmla="*/ 176226 w 7397"/>
              <a:gd name="T29" fmla="*/ 132617 h 1733"/>
              <a:gd name="T30" fmla="*/ 143742 w 7397"/>
              <a:gd name="T31" fmla="*/ 107034 h 1733"/>
              <a:gd name="T32" fmla="*/ 97747 w 7397"/>
              <a:gd name="T33" fmla="*/ 69200 h 1733"/>
              <a:gd name="T34" fmla="*/ 94204 w 7397"/>
              <a:gd name="T35" fmla="*/ 69494 h 1733"/>
              <a:gd name="T36" fmla="*/ 53746 w 7397"/>
              <a:gd name="T37" fmla="*/ 121737 h 1733"/>
              <a:gd name="T38" fmla="*/ 39571 w 7397"/>
              <a:gd name="T39" fmla="*/ 153004 h 1733"/>
              <a:gd name="T40" fmla="*/ 35880 w 7397"/>
              <a:gd name="T41" fmla="*/ 153396 h 1733"/>
              <a:gd name="T42" fmla="*/ 12329 w 7397"/>
              <a:gd name="T43" fmla="*/ 136341 h 1733"/>
              <a:gd name="T44" fmla="*/ 7087 w 7397"/>
              <a:gd name="T45" fmla="*/ 132519 h 1733"/>
              <a:gd name="T46" fmla="*/ 3839 w 7397"/>
              <a:gd name="T47" fmla="*/ 133793 h 1733"/>
              <a:gd name="T48" fmla="*/ 1846 w 7397"/>
              <a:gd name="T49" fmla="*/ 145065 h 1733"/>
              <a:gd name="T50" fmla="*/ 36102 w 7397"/>
              <a:gd name="T51" fmla="*/ 169765 h 1733"/>
              <a:gd name="T52" fmla="*/ 44223 w 7397"/>
              <a:gd name="T53" fmla="*/ 168589 h 1733"/>
              <a:gd name="T54" fmla="*/ 47397 w 7397"/>
              <a:gd name="T55" fmla="*/ 166040 h 1733"/>
              <a:gd name="T56" fmla="*/ 64673 w 7397"/>
              <a:gd name="T57" fmla="*/ 129186 h 1733"/>
              <a:gd name="T58" fmla="*/ 95459 w 7397"/>
              <a:gd name="T59" fmla="*/ 85765 h 1733"/>
              <a:gd name="T60" fmla="*/ 97600 w 7397"/>
              <a:gd name="T61" fmla="*/ 85667 h 1733"/>
              <a:gd name="T62" fmla="*/ 134809 w 7397"/>
              <a:gd name="T63" fmla="*/ 118502 h 1733"/>
              <a:gd name="T64" fmla="*/ 176299 w 7397"/>
              <a:gd name="T65" fmla="*/ 148985 h 1733"/>
              <a:gd name="T66" fmla="*/ 188333 w 7397"/>
              <a:gd name="T67" fmla="*/ 145653 h 1733"/>
              <a:gd name="T68" fmla="*/ 212770 w 7397"/>
              <a:gd name="T69" fmla="*/ 99585 h 1733"/>
              <a:gd name="T70" fmla="*/ 221186 w 7397"/>
              <a:gd name="T71" fmla="*/ 73415 h 1733"/>
              <a:gd name="T72" fmla="*/ 244442 w 7397"/>
              <a:gd name="T73" fmla="*/ 52929 h 1733"/>
              <a:gd name="T74" fmla="*/ 253006 w 7397"/>
              <a:gd name="T75" fmla="*/ 51655 h 1733"/>
              <a:gd name="T76" fmla="*/ 271980 w 7397"/>
              <a:gd name="T77" fmla="*/ 58908 h 1733"/>
              <a:gd name="T78" fmla="*/ 287631 w 7397"/>
              <a:gd name="T79" fmla="*/ 78805 h 1733"/>
              <a:gd name="T80" fmla="*/ 295309 w 7397"/>
              <a:gd name="T81" fmla="*/ 89979 h 1733"/>
              <a:gd name="T82" fmla="*/ 348465 w 7397"/>
              <a:gd name="T83" fmla="*/ 119972 h 1733"/>
              <a:gd name="T84" fmla="*/ 351196 w 7397"/>
              <a:gd name="T85" fmla="*/ 119972 h 1733"/>
              <a:gd name="T86" fmla="*/ 387814 w 7397"/>
              <a:gd name="T87" fmla="*/ 97723 h 1733"/>
              <a:gd name="T88" fmla="*/ 402949 w 7397"/>
              <a:gd name="T89" fmla="*/ 59104 h 1733"/>
              <a:gd name="T90" fmla="*/ 424359 w 7397"/>
              <a:gd name="T91" fmla="*/ 18427 h 1733"/>
              <a:gd name="T92" fmla="*/ 432701 w 7397"/>
              <a:gd name="T93" fmla="*/ 16369 h 1733"/>
              <a:gd name="T94" fmla="*/ 462897 w 7397"/>
              <a:gd name="T95" fmla="*/ 33522 h 1733"/>
              <a:gd name="T96" fmla="*/ 468877 w 7397"/>
              <a:gd name="T97" fmla="*/ 39697 h 1733"/>
              <a:gd name="T98" fmla="*/ 507119 w 7397"/>
              <a:gd name="T99" fmla="*/ 66945 h 1733"/>
              <a:gd name="T100" fmla="*/ 511327 w 7397"/>
              <a:gd name="T101" fmla="*/ 67337 h 1733"/>
              <a:gd name="T102" fmla="*/ 538717 w 7397"/>
              <a:gd name="T103" fmla="*/ 50185 h 1733"/>
              <a:gd name="T104" fmla="*/ 543295 w 7397"/>
              <a:gd name="T105" fmla="*/ 19603 h 1733"/>
              <a:gd name="T106" fmla="*/ 537462 w 7397"/>
              <a:gd name="T107" fmla="*/ 14114 h 1733"/>
              <a:gd name="T108" fmla="*/ 535395 w 7397"/>
              <a:gd name="T109" fmla="*/ 14604 h 1733"/>
              <a:gd name="T110" fmla="*/ 531630 w 7397"/>
              <a:gd name="T111" fmla="*/ 25092 h 1733"/>
              <a:gd name="T112" fmla="*/ 529046 w 7397"/>
              <a:gd name="T113" fmla="*/ 39795 h 1733"/>
              <a:gd name="T114" fmla="*/ 511401 w 7397"/>
              <a:gd name="T115" fmla="*/ 50871 h 1733"/>
              <a:gd name="T116" fmla="*/ 508891 w 7397"/>
              <a:gd name="T117" fmla="*/ 50577 h 1733"/>
              <a:gd name="T118" fmla="*/ 476555 w 7397"/>
              <a:gd name="T119" fmla="*/ 26857 h 1733"/>
              <a:gd name="T120" fmla="*/ 470427 w 7397"/>
              <a:gd name="T121" fmla="*/ 20485 h 1733"/>
              <a:gd name="T122" fmla="*/ 43262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" name="Google Shape;500;p19"/>
          <p:cNvGrpSpPr>
            <a:grpSpLocks/>
          </p:cNvGrpSpPr>
          <p:nvPr/>
        </p:nvGrpSpPr>
        <p:grpSpPr bwMode="auto">
          <a:xfrm rot="6300012">
            <a:off x="11435557" y="5234782"/>
            <a:ext cx="388937" cy="349251"/>
            <a:chOff x="1640475" y="1197075"/>
            <a:chExt cx="55475" cy="50250"/>
          </a:xfrm>
        </p:grpSpPr>
        <p:sp>
          <p:nvSpPr>
            <p:cNvPr id="18" name="Google Shape;501;p1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502;p1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503;p1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Google Shape;504;p19"/>
          <p:cNvSpPr>
            <a:spLocks/>
          </p:cNvSpPr>
          <p:nvPr/>
        </p:nvSpPr>
        <p:spPr bwMode="auto">
          <a:xfrm rot="10800000">
            <a:off x="7770284" y="5364164"/>
            <a:ext cx="1557867" cy="1138237"/>
          </a:xfrm>
          <a:custGeom>
            <a:avLst/>
            <a:gdLst>
              <a:gd name="T0" fmla="*/ 126482 w 29542"/>
              <a:gd name="T1" fmla="*/ 7426 h 21613"/>
              <a:gd name="T2" fmla="*/ 160417 w 29542"/>
              <a:gd name="T3" fmla="*/ 9006 h 21613"/>
              <a:gd name="T4" fmla="*/ 92706 w 29542"/>
              <a:gd name="T5" fmla="*/ 6583 h 21613"/>
              <a:gd name="T6" fmla="*/ 58297 w 29542"/>
              <a:gd name="T7" fmla="*/ 24805 h 21613"/>
              <a:gd name="T8" fmla="*/ 95158 w 29542"/>
              <a:gd name="T9" fmla="*/ 9322 h 21613"/>
              <a:gd name="T10" fmla="*/ 191662 w 29542"/>
              <a:gd name="T11" fmla="*/ 15589 h 21613"/>
              <a:gd name="T12" fmla="*/ 227415 w 29542"/>
              <a:gd name="T13" fmla="*/ 28175 h 21613"/>
              <a:gd name="T14" fmla="*/ 1028 w 29542"/>
              <a:gd name="T15" fmla="*/ 68148 h 21613"/>
              <a:gd name="T16" fmla="*/ 31482 w 29542"/>
              <a:gd name="T17" fmla="*/ 47082 h 21613"/>
              <a:gd name="T18" fmla="*/ 254824 w 29542"/>
              <a:gd name="T19" fmla="*/ 55456 h 21613"/>
              <a:gd name="T20" fmla="*/ 286860 w 29542"/>
              <a:gd name="T21" fmla="*/ 81472 h 21613"/>
              <a:gd name="T22" fmla="*/ 307940 w 29542"/>
              <a:gd name="T23" fmla="*/ 120022 h 21613"/>
              <a:gd name="T24" fmla="*/ 332817 w 29542"/>
              <a:gd name="T25" fmla="*/ 162154 h 21613"/>
              <a:gd name="T26" fmla="*/ 348756 w 29542"/>
              <a:gd name="T27" fmla="*/ 199124 h 21613"/>
              <a:gd name="T28" fmla="*/ 362955 w 29542"/>
              <a:gd name="T29" fmla="*/ 251947 h 21613"/>
              <a:gd name="T30" fmla="*/ 374068 w 29542"/>
              <a:gd name="T31" fmla="*/ 292077 h 21613"/>
              <a:gd name="T32" fmla="*/ 381108 w 29542"/>
              <a:gd name="T33" fmla="*/ 344426 h 21613"/>
              <a:gd name="T34" fmla="*/ 374068 w 29542"/>
              <a:gd name="T35" fmla="*/ 292077 h 21613"/>
              <a:gd name="T36" fmla="*/ 396256 w 29542"/>
              <a:gd name="T37" fmla="*/ 441328 h 21613"/>
              <a:gd name="T38" fmla="*/ 399618 w 29542"/>
              <a:gd name="T39" fmla="*/ 430690 h 21613"/>
              <a:gd name="T40" fmla="*/ 403692 w 29542"/>
              <a:gd name="T41" fmla="*/ 489937 h 21613"/>
              <a:gd name="T42" fmla="*/ 408438 w 29542"/>
              <a:gd name="T43" fmla="*/ 488621 h 21613"/>
              <a:gd name="T44" fmla="*/ 893722 w 29542"/>
              <a:gd name="T45" fmla="*/ 609960 h 21613"/>
              <a:gd name="T46" fmla="*/ 932521 w 29542"/>
              <a:gd name="T47" fmla="*/ 613067 h 21613"/>
              <a:gd name="T48" fmla="*/ 844838 w 29542"/>
              <a:gd name="T49" fmla="*/ 614015 h 21613"/>
              <a:gd name="T50" fmla="*/ 830283 w 29542"/>
              <a:gd name="T51" fmla="*/ 627023 h 21613"/>
              <a:gd name="T52" fmla="*/ 424100 w 29542"/>
              <a:gd name="T53" fmla="*/ 581942 h 21613"/>
              <a:gd name="T54" fmla="*/ 436439 w 29542"/>
              <a:gd name="T55" fmla="*/ 635818 h 21613"/>
              <a:gd name="T56" fmla="*/ 963568 w 29542"/>
              <a:gd name="T57" fmla="*/ 619545 h 21613"/>
              <a:gd name="T58" fmla="*/ 995011 w 29542"/>
              <a:gd name="T59" fmla="*/ 643770 h 21613"/>
              <a:gd name="T60" fmla="*/ 964240 w 29542"/>
              <a:gd name="T61" fmla="*/ 619650 h 21613"/>
              <a:gd name="T62" fmla="*/ 767754 w 29542"/>
              <a:gd name="T63" fmla="*/ 667996 h 21613"/>
              <a:gd name="T64" fmla="*/ 800541 w 29542"/>
              <a:gd name="T65" fmla="*/ 640242 h 21613"/>
              <a:gd name="T66" fmla="*/ 1025109 w 29542"/>
              <a:gd name="T67" fmla="*/ 667575 h 21613"/>
              <a:gd name="T68" fmla="*/ 1027561 w 29542"/>
              <a:gd name="T69" fmla="*/ 661729 h 21613"/>
              <a:gd name="T70" fmla="*/ 449293 w 29542"/>
              <a:gd name="T71" fmla="*/ 679003 h 21613"/>
              <a:gd name="T72" fmla="*/ 453486 w 29542"/>
              <a:gd name="T73" fmla="*/ 675843 h 21613"/>
              <a:gd name="T74" fmla="*/ 722152 w 29542"/>
              <a:gd name="T75" fmla="*/ 737776 h 21613"/>
              <a:gd name="T76" fmla="*/ 747148 w 29542"/>
              <a:gd name="T77" fmla="*/ 697119 h 21613"/>
              <a:gd name="T78" fmla="*/ 1078067 w 29542"/>
              <a:gd name="T79" fmla="*/ 731193 h 21613"/>
              <a:gd name="T80" fmla="*/ 1081508 w 29542"/>
              <a:gd name="T81" fmla="*/ 726454 h 21613"/>
              <a:gd name="T82" fmla="*/ 490900 w 29542"/>
              <a:gd name="T83" fmla="*/ 760580 h 21613"/>
              <a:gd name="T84" fmla="*/ 494223 w 29542"/>
              <a:gd name="T85" fmla="*/ 755630 h 21613"/>
              <a:gd name="T86" fmla="*/ 676867 w 29542"/>
              <a:gd name="T87" fmla="*/ 808031 h 21613"/>
              <a:gd name="T88" fmla="*/ 705145 w 29542"/>
              <a:gd name="T89" fmla="*/ 771903 h 21613"/>
              <a:gd name="T90" fmla="*/ 548723 w 29542"/>
              <a:gd name="T91" fmla="*/ 817826 h 21613"/>
              <a:gd name="T92" fmla="*/ 550582 w 29542"/>
              <a:gd name="T93" fmla="*/ 811401 h 21613"/>
              <a:gd name="T94" fmla="*/ 616038 w 29542"/>
              <a:gd name="T95" fmla="*/ 832678 h 21613"/>
              <a:gd name="T96" fmla="*/ 650249 w 29542"/>
              <a:gd name="T97" fmla="*/ 832151 h 21613"/>
              <a:gd name="T98" fmla="*/ 1119318 w 29542"/>
              <a:gd name="T99" fmla="*/ 809769 h 21613"/>
              <a:gd name="T100" fmla="*/ 1140082 w 29542"/>
              <a:gd name="T101" fmla="*/ 851953 h 21613"/>
              <a:gd name="T102" fmla="*/ 1148387 w 29542"/>
              <a:gd name="T103" fmla="*/ 900562 h 21613"/>
              <a:gd name="T104" fmla="*/ 1160569 w 29542"/>
              <a:gd name="T105" fmla="*/ 951278 h 21613"/>
              <a:gd name="T106" fmla="*/ 1164959 w 29542"/>
              <a:gd name="T107" fmla="*/ 993304 h 21613"/>
              <a:gd name="T108" fmla="*/ 1164247 w 29542"/>
              <a:gd name="T109" fmla="*/ 1049497 h 21613"/>
              <a:gd name="T110" fmla="*/ 1156614 w 29542"/>
              <a:gd name="T111" fmla="*/ 1089786 h 21613"/>
              <a:gd name="T112" fmla="*/ 1139884 w 29542"/>
              <a:gd name="T113" fmla="*/ 1138237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Google Shape;505;p19"/>
          <p:cNvSpPr>
            <a:spLocks/>
          </p:cNvSpPr>
          <p:nvPr/>
        </p:nvSpPr>
        <p:spPr bwMode="auto">
          <a:xfrm rot="11168157">
            <a:off x="-71967" y="-158750"/>
            <a:ext cx="694267" cy="1089025"/>
          </a:xfrm>
          <a:custGeom>
            <a:avLst/>
            <a:gdLst>
              <a:gd name="T0" fmla="*/ 494670 w 14343"/>
              <a:gd name="T1" fmla="*/ 11582 h 22473"/>
              <a:gd name="T2" fmla="*/ 466717 w 14343"/>
              <a:gd name="T3" fmla="*/ 11291 h 22473"/>
              <a:gd name="T4" fmla="*/ 439126 w 14343"/>
              <a:gd name="T5" fmla="*/ 22388 h 22473"/>
              <a:gd name="T6" fmla="*/ 410773 w 14343"/>
              <a:gd name="T7" fmla="*/ 26701 h 22473"/>
              <a:gd name="T8" fmla="*/ 387067 w 14343"/>
              <a:gd name="T9" fmla="*/ 47635 h 22473"/>
              <a:gd name="T10" fmla="*/ 364051 w 14343"/>
              <a:gd name="T11" fmla="*/ 66292 h 22473"/>
              <a:gd name="T12" fmla="*/ 347714 w 14343"/>
              <a:gd name="T13" fmla="*/ 99535 h 22473"/>
              <a:gd name="T14" fmla="*/ 329599 w 14343"/>
              <a:gd name="T15" fmla="*/ 128950 h 22473"/>
              <a:gd name="T16" fmla="*/ 321176 w 14343"/>
              <a:gd name="T17" fmla="*/ 165343 h 22473"/>
              <a:gd name="T18" fmla="*/ 309124 w 14343"/>
              <a:gd name="T19" fmla="*/ 196745 h 22473"/>
              <a:gd name="T20" fmla="*/ 302117 w 14343"/>
              <a:gd name="T21" fmla="*/ 235997 h 22473"/>
              <a:gd name="T22" fmla="*/ 290210 w 14343"/>
              <a:gd name="T23" fmla="*/ 270645 h 22473"/>
              <a:gd name="T24" fmla="*/ 286325 w 14343"/>
              <a:gd name="T25" fmla="*/ 308395 h 22473"/>
              <a:gd name="T26" fmla="*/ 276378 w 14343"/>
              <a:gd name="T27" fmla="*/ 341105 h 22473"/>
              <a:gd name="T28" fmla="*/ 267520 w 14343"/>
              <a:gd name="T29" fmla="*/ 382295 h 22473"/>
              <a:gd name="T30" fmla="*/ 276378 w 14343"/>
              <a:gd name="T31" fmla="*/ 341105 h 22473"/>
              <a:gd name="T32" fmla="*/ 245230 w 14343"/>
              <a:gd name="T33" fmla="*/ 451592 h 22473"/>
              <a:gd name="T34" fmla="*/ 58993 w 14343"/>
              <a:gd name="T35" fmla="*/ 445098 h 22473"/>
              <a:gd name="T36" fmla="*/ 59066 w 14343"/>
              <a:gd name="T37" fmla="*/ 450477 h 22473"/>
              <a:gd name="T38" fmla="*/ 84914 w 14343"/>
              <a:gd name="T39" fmla="*/ 452658 h 22473"/>
              <a:gd name="T40" fmla="*/ 112867 w 14343"/>
              <a:gd name="T41" fmla="*/ 469037 h 22473"/>
              <a:gd name="T42" fmla="*/ 212702 w 14343"/>
              <a:gd name="T43" fmla="*/ 510034 h 22473"/>
              <a:gd name="T44" fmla="*/ 232124 w 14343"/>
              <a:gd name="T45" fmla="*/ 479165 h 22473"/>
              <a:gd name="T46" fmla="*/ 0 w 14343"/>
              <a:gd name="T47" fmla="*/ 506787 h 22473"/>
              <a:gd name="T48" fmla="*/ 4030 w 14343"/>
              <a:gd name="T49" fmla="*/ 506787 h 22473"/>
              <a:gd name="T50" fmla="*/ 130801 w 14343"/>
              <a:gd name="T51" fmla="*/ 495932 h 22473"/>
              <a:gd name="T52" fmla="*/ 144161 w 14343"/>
              <a:gd name="T53" fmla="*/ 534699 h 22473"/>
              <a:gd name="T54" fmla="*/ 193243 w 14343"/>
              <a:gd name="T55" fmla="*/ 536832 h 22473"/>
              <a:gd name="T56" fmla="*/ 173167 w 14343"/>
              <a:gd name="T57" fmla="*/ 563872 h 22473"/>
              <a:gd name="T58" fmla="*/ 15719 w 14343"/>
              <a:gd name="T59" fmla="*/ 544246 h 22473"/>
              <a:gd name="T60" fmla="*/ 37538 w 14343"/>
              <a:gd name="T61" fmla="*/ 573322 h 22473"/>
              <a:gd name="T62" fmla="*/ 15719 w 14343"/>
              <a:gd name="T63" fmla="*/ 544246 h 22473"/>
              <a:gd name="T64" fmla="*/ 91412 w 14343"/>
              <a:gd name="T65" fmla="*/ 593238 h 22473"/>
              <a:gd name="T66" fmla="*/ 149861 w 14343"/>
              <a:gd name="T67" fmla="*/ 566198 h 22473"/>
              <a:gd name="T68" fmla="*/ 146085 w 14343"/>
              <a:gd name="T69" fmla="*/ 575648 h 22473"/>
              <a:gd name="T70" fmla="*/ 147501 w 14343"/>
              <a:gd name="T71" fmla="*/ 580687 h 22473"/>
              <a:gd name="T72" fmla="*/ 149969 w 14343"/>
              <a:gd name="T73" fmla="*/ 609181 h 22473"/>
              <a:gd name="T74" fmla="*/ 144996 w 14343"/>
              <a:gd name="T75" fmla="*/ 640922 h 22473"/>
              <a:gd name="T76" fmla="*/ 137735 w 14343"/>
              <a:gd name="T77" fmla="*/ 680320 h 22473"/>
              <a:gd name="T78" fmla="*/ 121980 w 14343"/>
              <a:gd name="T79" fmla="*/ 712060 h 22473"/>
              <a:gd name="T80" fmla="*/ 125537 w 14343"/>
              <a:gd name="T81" fmla="*/ 714629 h 22473"/>
              <a:gd name="T82" fmla="*/ 75402 w 14343"/>
              <a:gd name="T83" fmla="*/ 805926 h 22473"/>
              <a:gd name="T84" fmla="*/ 94861 w 14343"/>
              <a:gd name="T85" fmla="*/ 774961 h 22473"/>
              <a:gd name="T86" fmla="*/ 45234 w 14343"/>
              <a:gd name="T87" fmla="*/ 872945 h 22473"/>
              <a:gd name="T88" fmla="*/ 60227 w 14343"/>
              <a:gd name="T89" fmla="*/ 835244 h 22473"/>
              <a:gd name="T90" fmla="*/ 39353 w 14343"/>
              <a:gd name="T91" fmla="*/ 946749 h 22473"/>
              <a:gd name="T92" fmla="*/ 38409 w 14343"/>
              <a:gd name="T93" fmla="*/ 903862 h 22473"/>
              <a:gd name="T94" fmla="*/ 62587 w 14343"/>
              <a:gd name="T95" fmla="*/ 1012750 h 22473"/>
              <a:gd name="T96" fmla="*/ 48719 w 14343"/>
              <a:gd name="T97" fmla="*/ 976842 h 22473"/>
              <a:gd name="T98" fmla="*/ 106659 w 14343"/>
              <a:gd name="T99" fmla="*/ 1060822 h 22473"/>
              <a:gd name="T100" fmla="*/ 85386 w 14343"/>
              <a:gd name="T101" fmla="*/ 1035526 h 22473"/>
              <a:gd name="T102" fmla="*/ 160461 w 14343"/>
              <a:gd name="T103" fmla="*/ 1085681 h 22473"/>
              <a:gd name="T104" fmla="*/ 133415 w 14343"/>
              <a:gd name="T105" fmla="*/ 1070998 h 22473"/>
              <a:gd name="T106" fmla="*/ 186854 w 14343"/>
              <a:gd name="T107" fmla="*/ 1086311 h 22473"/>
              <a:gd name="T108" fmla="*/ 217022 w 14343"/>
              <a:gd name="T109" fmla="*/ 108049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1499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7;p20"/>
          <p:cNvSpPr>
            <a:spLocks/>
          </p:cNvSpPr>
          <p:nvPr/>
        </p:nvSpPr>
        <p:spPr bwMode="auto">
          <a:xfrm>
            <a:off x="-336550" y="4768851"/>
            <a:ext cx="5204884" cy="2449513"/>
          </a:xfrm>
          <a:custGeom>
            <a:avLst/>
            <a:gdLst>
              <a:gd name="T0" fmla="*/ 262507 w 23808"/>
              <a:gd name="T1" fmla="*/ 219 h 11204"/>
              <a:gd name="T2" fmla="*/ 0 w 23808"/>
              <a:gd name="T3" fmla="*/ 72585 h 11204"/>
              <a:gd name="T4" fmla="*/ 0 w 23808"/>
              <a:gd name="T5" fmla="*/ 2449513 h 11204"/>
              <a:gd name="T6" fmla="*/ 3903663 w 23808"/>
              <a:gd name="T7" fmla="*/ 2449513 h 11204"/>
              <a:gd name="T8" fmla="*/ 3856277 w 23808"/>
              <a:gd name="T9" fmla="*/ 2351786 h 11204"/>
              <a:gd name="T10" fmla="*/ 3521298 w 23808"/>
              <a:gd name="T11" fmla="*/ 2131190 h 11204"/>
              <a:gd name="T12" fmla="*/ 3504574 w 23808"/>
              <a:gd name="T13" fmla="*/ 2131846 h 11204"/>
              <a:gd name="T14" fmla="*/ 3218456 w 23808"/>
              <a:gd name="T15" fmla="*/ 2187815 h 11204"/>
              <a:gd name="T16" fmla="*/ 3160905 w 23808"/>
              <a:gd name="T17" fmla="*/ 2180819 h 11204"/>
              <a:gd name="T18" fmla="*/ 3096631 w 23808"/>
              <a:gd name="T19" fmla="*/ 2153490 h 11204"/>
              <a:gd name="T20" fmla="*/ 3083513 w 23808"/>
              <a:gd name="T21" fmla="*/ 2144964 h 11204"/>
              <a:gd name="T22" fmla="*/ 2690655 w 23808"/>
              <a:gd name="T23" fmla="*/ 1617413 h 11204"/>
              <a:gd name="T24" fmla="*/ 2341739 w 23808"/>
              <a:gd name="T25" fmla="*/ 1471369 h 11204"/>
              <a:gd name="T26" fmla="*/ 1911824 w 23808"/>
              <a:gd name="T27" fmla="*/ 1588336 h 11204"/>
              <a:gd name="T28" fmla="*/ 1537166 w 23808"/>
              <a:gd name="T29" fmla="*/ 1713828 h 11204"/>
              <a:gd name="T30" fmla="*/ 1447805 w 23808"/>
              <a:gd name="T31" fmla="*/ 1701585 h 11204"/>
              <a:gd name="T32" fmla="*/ 977391 w 23808"/>
              <a:gd name="T33" fmla="*/ 999569 h 11204"/>
              <a:gd name="T34" fmla="*/ 609783 w 23808"/>
              <a:gd name="T35" fmla="*/ 150854 h 11204"/>
              <a:gd name="T36" fmla="*/ 262507 w 23808"/>
              <a:gd name="T37" fmla="*/ 219 h 11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508;p20"/>
          <p:cNvSpPr>
            <a:spLocks/>
          </p:cNvSpPr>
          <p:nvPr/>
        </p:nvSpPr>
        <p:spPr bwMode="auto">
          <a:xfrm>
            <a:off x="-713317" y="-423863"/>
            <a:ext cx="4487335" cy="2476501"/>
          </a:xfrm>
          <a:custGeom>
            <a:avLst/>
            <a:gdLst>
              <a:gd name="T0" fmla="*/ 2121515 w 20526"/>
              <a:gd name="T1" fmla="*/ 219 h 11330"/>
              <a:gd name="T2" fmla="*/ 1667338 w 20526"/>
              <a:gd name="T3" fmla="*/ 80874 h 11330"/>
              <a:gd name="T4" fmla="*/ 1431559 w 20526"/>
              <a:gd name="T5" fmla="*/ 145792 h 11330"/>
              <a:gd name="T6" fmla="*/ 1185287 w 20526"/>
              <a:gd name="T7" fmla="*/ 183388 h 11330"/>
              <a:gd name="T8" fmla="*/ 694383 w 20526"/>
              <a:gd name="T9" fmla="*/ 229945 h 11330"/>
              <a:gd name="T10" fmla="*/ 483854 w 20526"/>
              <a:gd name="T11" fmla="*/ 269945 h 11330"/>
              <a:gd name="T12" fmla="*/ 381705 w 20526"/>
              <a:gd name="T13" fmla="*/ 279563 h 11330"/>
              <a:gd name="T14" fmla="*/ 288903 w 20526"/>
              <a:gd name="T15" fmla="*/ 267104 h 11330"/>
              <a:gd name="T16" fmla="*/ 203642 w 20526"/>
              <a:gd name="T17" fmla="*/ 221202 h 11330"/>
              <a:gd name="T18" fmla="*/ 161995 w 20526"/>
              <a:gd name="T19" fmla="*/ 189727 h 11330"/>
              <a:gd name="T20" fmla="*/ 160848 w 20526"/>
              <a:gd name="T21" fmla="*/ 189727 h 11330"/>
              <a:gd name="T22" fmla="*/ 120021 w 20526"/>
              <a:gd name="T23" fmla="*/ 200437 h 11330"/>
              <a:gd name="T24" fmla="*/ 12953 w 20526"/>
              <a:gd name="T25" fmla="*/ 396940 h 11330"/>
              <a:gd name="T26" fmla="*/ 6231 w 20526"/>
              <a:gd name="T27" fmla="*/ 549071 h 11330"/>
              <a:gd name="T28" fmla="*/ 6559 w 20526"/>
              <a:gd name="T29" fmla="*/ 716721 h 11330"/>
              <a:gd name="T30" fmla="*/ 7542 w 20526"/>
              <a:gd name="T31" fmla="*/ 1056393 h 11330"/>
              <a:gd name="T32" fmla="*/ 9346 w 20526"/>
              <a:gd name="T33" fmla="*/ 1702075 h 11330"/>
              <a:gd name="T34" fmla="*/ 8526 w 20526"/>
              <a:gd name="T35" fmla="*/ 1701638 h 11330"/>
              <a:gd name="T36" fmla="*/ 102969 w 20526"/>
              <a:gd name="T37" fmla="*/ 1906884 h 11330"/>
              <a:gd name="T38" fmla="*/ 351864 w 20526"/>
              <a:gd name="T39" fmla="*/ 2337266 h 11330"/>
              <a:gd name="T40" fmla="*/ 524517 w 20526"/>
              <a:gd name="T41" fmla="*/ 2461419 h 11330"/>
              <a:gd name="T42" fmla="*/ 625682 w 20526"/>
              <a:gd name="T43" fmla="*/ 2476501 h 11330"/>
              <a:gd name="T44" fmla="*/ 753737 w 20526"/>
              <a:gd name="T45" fmla="*/ 2459233 h 11330"/>
              <a:gd name="T46" fmla="*/ 1089533 w 20526"/>
              <a:gd name="T47" fmla="*/ 2219015 h 11330"/>
              <a:gd name="T48" fmla="*/ 1181024 w 20526"/>
              <a:gd name="T49" fmla="*/ 1979234 h 11330"/>
              <a:gd name="T50" fmla="*/ 1331378 w 20526"/>
              <a:gd name="T51" fmla="*/ 1840217 h 11330"/>
              <a:gd name="T52" fmla="*/ 1551908 w 20526"/>
              <a:gd name="T53" fmla="*/ 1806556 h 11330"/>
              <a:gd name="T54" fmla="*/ 1625691 w 20526"/>
              <a:gd name="T55" fmla="*/ 1806993 h 11330"/>
              <a:gd name="T56" fmla="*/ 1724069 w 20526"/>
              <a:gd name="T57" fmla="*/ 1802840 h 11330"/>
              <a:gd name="T58" fmla="*/ 1919513 w 20526"/>
              <a:gd name="T59" fmla="*/ 1732676 h 11330"/>
              <a:gd name="T60" fmla="*/ 2065932 w 20526"/>
              <a:gd name="T61" fmla="*/ 1542075 h 11330"/>
              <a:gd name="T62" fmla="*/ 2335487 w 20526"/>
              <a:gd name="T63" fmla="*/ 1138141 h 11330"/>
              <a:gd name="T64" fmla="*/ 2525847 w 20526"/>
              <a:gd name="T65" fmla="*/ 1047431 h 11330"/>
              <a:gd name="T66" fmla="*/ 2569298 w 20526"/>
              <a:gd name="T67" fmla="*/ 1045245 h 11330"/>
              <a:gd name="T68" fmla="*/ 2765397 w 20526"/>
              <a:gd name="T69" fmla="*/ 1066010 h 11330"/>
              <a:gd name="T70" fmla="*/ 2980516 w 20526"/>
              <a:gd name="T71" fmla="*/ 1078251 h 11330"/>
              <a:gd name="T72" fmla="*/ 3012653 w 20526"/>
              <a:gd name="T73" fmla="*/ 1078032 h 11330"/>
              <a:gd name="T74" fmla="*/ 3117261 w 20526"/>
              <a:gd name="T75" fmla="*/ 1061639 h 11330"/>
              <a:gd name="T76" fmla="*/ 3179239 w 20526"/>
              <a:gd name="T77" fmla="*/ 972677 h 11330"/>
              <a:gd name="T78" fmla="*/ 3285979 w 20526"/>
              <a:gd name="T79" fmla="*/ 666448 h 11330"/>
              <a:gd name="T80" fmla="*/ 3337791 w 20526"/>
              <a:gd name="T81" fmla="*/ 516940 h 11330"/>
              <a:gd name="T82" fmla="*/ 3364189 w 20526"/>
              <a:gd name="T83" fmla="*/ 377705 h 11330"/>
              <a:gd name="T84" fmla="*/ 3250071 w 20526"/>
              <a:gd name="T85" fmla="*/ 177049 h 11330"/>
              <a:gd name="T86" fmla="*/ 3059546 w 20526"/>
              <a:gd name="T87" fmla="*/ 85683 h 11330"/>
              <a:gd name="T88" fmla="*/ 2638982 w 20526"/>
              <a:gd name="T89" fmla="*/ 48962 h 11330"/>
              <a:gd name="T90" fmla="*/ 2142174 w 20526"/>
              <a:gd name="T91" fmla="*/ 437 h 11330"/>
              <a:gd name="T92" fmla="*/ 2121515 w 20526"/>
              <a:gd name="T93" fmla="*/ 219 h 113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509;p20"/>
          <p:cNvSpPr>
            <a:spLocks/>
          </p:cNvSpPr>
          <p:nvPr/>
        </p:nvSpPr>
        <p:spPr bwMode="auto">
          <a:xfrm>
            <a:off x="9857317" y="-327025"/>
            <a:ext cx="2842683" cy="2851150"/>
          </a:xfrm>
          <a:custGeom>
            <a:avLst/>
            <a:gdLst>
              <a:gd name="T0" fmla="*/ 2051367 w 13007"/>
              <a:gd name="T1" fmla="*/ 219 h 13045"/>
              <a:gd name="T2" fmla="*/ 2046450 w 13007"/>
              <a:gd name="T3" fmla="*/ 874 h 13045"/>
              <a:gd name="T4" fmla="*/ 1590936 w 13007"/>
              <a:gd name="T5" fmla="*/ 105129 h 13045"/>
              <a:gd name="T6" fmla="*/ 1128539 w 13007"/>
              <a:gd name="T7" fmla="*/ 139662 h 13045"/>
              <a:gd name="T8" fmla="*/ 776126 w 13007"/>
              <a:gd name="T9" fmla="*/ 120209 h 13045"/>
              <a:gd name="T10" fmla="*/ 543862 w 13007"/>
              <a:gd name="T11" fmla="*/ 102506 h 13045"/>
              <a:gd name="T12" fmla="*/ 173420 w 13007"/>
              <a:gd name="T13" fmla="*/ 233425 h 13045"/>
              <a:gd name="T14" fmla="*/ 172108 w 13007"/>
              <a:gd name="T15" fmla="*/ 229928 h 13045"/>
              <a:gd name="T16" fmla="*/ 83432 w 13007"/>
              <a:gd name="T17" fmla="*/ 381392 h 13045"/>
              <a:gd name="T18" fmla="*/ 53927 w 13007"/>
              <a:gd name="T19" fmla="*/ 1060029 h 13045"/>
              <a:gd name="T20" fmla="*/ 328645 w 13007"/>
              <a:gd name="T21" fmla="*/ 1498903 h 13045"/>
              <a:gd name="T22" fmla="*/ 805467 w 13007"/>
              <a:gd name="T23" fmla="*/ 1631570 h 13045"/>
              <a:gd name="T24" fmla="*/ 1096576 w 13007"/>
              <a:gd name="T25" fmla="*/ 2086399 h 13045"/>
              <a:gd name="T26" fmla="*/ 1395552 w 13007"/>
              <a:gd name="T27" fmla="*/ 2597836 h 13045"/>
              <a:gd name="T28" fmla="*/ 1816808 w 13007"/>
              <a:gd name="T29" fmla="*/ 2851150 h 13045"/>
              <a:gd name="T30" fmla="*/ 1852705 w 13007"/>
              <a:gd name="T31" fmla="*/ 2848746 h 13045"/>
              <a:gd name="T32" fmla="*/ 2049236 w 13007"/>
              <a:gd name="T33" fmla="*/ 2730722 h 13045"/>
              <a:gd name="T34" fmla="*/ 2128406 w 13007"/>
              <a:gd name="T35" fmla="*/ 2435444 h 13045"/>
              <a:gd name="T36" fmla="*/ 2121030 w 13007"/>
              <a:gd name="T37" fmla="*/ 2052522 h 13045"/>
              <a:gd name="T38" fmla="*/ 2111031 w 13007"/>
              <a:gd name="T39" fmla="*/ 1647088 h 13045"/>
              <a:gd name="T40" fmla="*/ 2070545 w 13007"/>
              <a:gd name="T41" fmla="*/ 25353 h 13045"/>
              <a:gd name="T42" fmla="*/ 2051367 w 13007"/>
              <a:gd name="T43" fmla="*/ 219 h 130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510;p20"/>
          <p:cNvSpPr>
            <a:spLocks/>
          </p:cNvSpPr>
          <p:nvPr/>
        </p:nvSpPr>
        <p:spPr bwMode="auto">
          <a:xfrm>
            <a:off x="7190318" y="5632451"/>
            <a:ext cx="5329767" cy="1882775"/>
          </a:xfrm>
          <a:custGeom>
            <a:avLst/>
            <a:gdLst>
              <a:gd name="T0" fmla="*/ 2061633 w 24376"/>
              <a:gd name="T1" fmla="*/ 219 h 8613"/>
              <a:gd name="T2" fmla="*/ 1767442 w 24376"/>
              <a:gd name="T3" fmla="*/ 100555 h 8613"/>
              <a:gd name="T4" fmla="*/ 1558360 w 24376"/>
              <a:gd name="T5" fmla="*/ 404841 h 8613"/>
              <a:gd name="T6" fmla="*/ 1389782 w 24376"/>
              <a:gd name="T7" fmla="*/ 761810 h 8613"/>
              <a:gd name="T8" fmla="*/ 1087720 w 24376"/>
              <a:gd name="T9" fmla="*/ 1005327 h 8613"/>
              <a:gd name="T10" fmla="*/ 901268 w 24376"/>
              <a:gd name="T11" fmla="*/ 1025219 h 8613"/>
              <a:gd name="T12" fmla="*/ 629215 w 24376"/>
              <a:gd name="T13" fmla="*/ 1015601 h 8613"/>
              <a:gd name="T14" fmla="*/ 562308 w 24376"/>
              <a:gd name="T15" fmla="*/ 1017787 h 8613"/>
              <a:gd name="T16" fmla="*/ 323709 w 24376"/>
              <a:gd name="T17" fmla="*/ 1078557 h 8613"/>
              <a:gd name="T18" fmla="*/ 154639 w 24376"/>
              <a:gd name="T19" fmla="*/ 1226547 h 8613"/>
              <a:gd name="T20" fmla="*/ 51000 w 24376"/>
              <a:gd name="T21" fmla="*/ 1629858 h 8613"/>
              <a:gd name="T22" fmla="*/ 50016 w 24376"/>
              <a:gd name="T23" fmla="*/ 1629858 h 8613"/>
              <a:gd name="T24" fmla="*/ 38373 w 24376"/>
              <a:gd name="T25" fmla="*/ 1634012 h 8613"/>
              <a:gd name="T26" fmla="*/ 656 w 24376"/>
              <a:gd name="T27" fmla="*/ 1709646 h 8613"/>
              <a:gd name="T28" fmla="*/ 135453 w 24376"/>
              <a:gd name="T29" fmla="*/ 1835339 h 8613"/>
              <a:gd name="T30" fmla="*/ 152343 w 24376"/>
              <a:gd name="T31" fmla="*/ 1835995 h 8613"/>
              <a:gd name="T32" fmla="*/ 266641 w 24376"/>
              <a:gd name="T33" fmla="*/ 1821786 h 8613"/>
              <a:gd name="T34" fmla="*/ 417181 w 24376"/>
              <a:gd name="T35" fmla="*/ 1799052 h 8613"/>
              <a:gd name="T36" fmla="*/ 1011794 w 24376"/>
              <a:gd name="T37" fmla="*/ 1741124 h 8613"/>
              <a:gd name="T38" fmla="*/ 2204793 w 24376"/>
              <a:gd name="T39" fmla="*/ 1710302 h 8613"/>
              <a:gd name="T40" fmla="*/ 2386326 w 24376"/>
              <a:gd name="T41" fmla="*/ 1709428 h 8613"/>
              <a:gd name="T42" fmla="*/ 3343676 w 24376"/>
              <a:gd name="T43" fmla="*/ 1786811 h 8613"/>
              <a:gd name="T44" fmla="*/ 3617041 w 24376"/>
              <a:gd name="T45" fmla="*/ 1860697 h 8613"/>
              <a:gd name="T46" fmla="*/ 3710185 w 24376"/>
              <a:gd name="T47" fmla="*/ 1882556 h 8613"/>
              <a:gd name="T48" fmla="*/ 3730192 w 24376"/>
              <a:gd name="T49" fmla="*/ 1881026 h 8613"/>
              <a:gd name="T50" fmla="*/ 3802510 w 24376"/>
              <a:gd name="T51" fmla="*/ 1806703 h 8613"/>
              <a:gd name="T52" fmla="*/ 3862856 w 24376"/>
              <a:gd name="T53" fmla="*/ 1522090 h 8613"/>
              <a:gd name="T54" fmla="*/ 3915824 w 24376"/>
              <a:gd name="T55" fmla="*/ 1230919 h 8613"/>
              <a:gd name="T56" fmla="*/ 3889258 w 24376"/>
              <a:gd name="T57" fmla="*/ 74979 h 8613"/>
              <a:gd name="T58" fmla="*/ 3867776 w 24376"/>
              <a:gd name="T59" fmla="*/ 58365 h 8613"/>
              <a:gd name="T60" fmla="*/ 3848262 w 24376"/>
              <a:gd name="T61" fmla="*/ 69295 h 8613"/>
              <a:gd name="T62" fmla="*/ 3770204 w 24376"/>
              <a:gd name="T63" fmla="*/ 168101 h 8613"/>
              <a:gd name="T64" fmla="*/ 3325802 w 24376"/>
              <a:gd name="T65" fmla="*/ 385605 h 8613"/>
              <a:gd name="T66" fmla="*/ 3217407 w 24376"/>
              <a:gd name="T67" fmla="*/ 392163 h 8613"/>
              <a:gd name="T68" fmla="*/ 2753163 w 24376"/>
              <a:gd name="T69" fmla="*/ 281116 h 8613"/>
              <a:gd name="T70" fmla="*/ 2231359 w 24376"/>
              <a:gd name="T71" fmla="*/ 24046 h 8613"/>
              <a:gd name="T72" fmla="*/ 2061633 w 24376"/>
              <a:gd name="T73" fmla="*/ 219 h 86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512;p20"/>
          <p:cNvGrpSpPr>
            <a:grpSpLocks/>
          </p:cNvGrpSpPr>
          <p:nvPr/>
        </p:nvGrpSpPr>
        <p:grpSpPr bwMode="auto">
          <a:xfrm rot="-6282408">
            <a:off x="1034786" y="1272382"/>
            <a:ext cx="296863" cy="266700"/>
            <a:chOff x="1640475" y="1197075"/>
            <a:chExt cx="55475" cy="50250"/>
          </a:xfrm>
        </p:grpSpPr>
        <p:sp>
          <p:nvSpPr>
            <p:cNvPr id="8" name="Google Shape;513;p2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514;p2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515;p2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oogle Shape;516;p20"/>
          <p:cNvGrpSpPr>
            <a:grpSpLocks/>
          </p:cNvGrpSpPr>
          <p:nvPr/>
        </p:nvGrpSpPr>
        <p:grpSpPr bwMode="auto">
          <a:xfrm rot="-3600037">
            <a:off x="11156156" y="489745"/>
            <a:ext cx="287338" cy="260349"/>
            <a:chOff x="1640475" y="1197075"/>
            <a:chExt cx="55475" cy="50250"/>
          </a:xfrm>
        </p:grpSpPr>
        <p:sp>
          <p:nvSpPr>
            <p:cNvPr id="12" name="Google Shape;517;p2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518;p2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519;p2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Google Shape;520;p20"/>
          <p:cNvSpPr>
            <a:spLocks/>
          </p:cNvSpPr>
          <p:nvPr/>
        </p:nvSpPr>
        <p:spPr bwMode="auto">
          <a:xfrm rot="13168484">
            <a:off x="1322918" y="400050"/>
            <a:ext cx="704849" cy="165100"/>
          </a:xfrm>
          <a:custGeom>
            <a:avLst/>
            <a:gdLst>
              <a:gd name="T0" fmla="*/ 418793 w 7397"/>
              <a:gd name="T1" fmla="*/ 0 h 1733"/>
              <a:gd name="T2" fmla="*/ 406358 w 7397"/>
              <a:gd name="T3" fmla="*/ 3049 h 1733"/>
              <a:gd name="T4" fmla="*/ 378915 w 7397"/>
              <a:gd name="T5" fmla="*/ 51731 h 1733"/>
              <a:gd name="T6" fmla="*/ 366337 w 7397"/>
              <a:gd name="T7" fmla="*/ 84694 h 1733"/>
              <a:gd name="T8" fmla="*/ 339537 w 7397"/>
              <a:gd name="T9" fmla="*/ 100699 h 1733"/>
              <a:gd name="T10" fmla="*/ 337679 w 7397"/>
              <a:gd name="T11" fmla="*/ 100699 h 1733"/>
              <a:gd name="T12" fmla="*/ 294442 w 7397"/>
              <a:gd name="T13" fmla="*/ 76119 h 1733"/>
              <a:gd name="T14" fmla="*/ 287438 w 7397"/>
              <a:gd name="T15" fmla="*/ 66021 h 1733"/>
              <a:gd name="T16" fmla="*/ 269857 w 7397"/>
              <a:gd name="T17" fmla="*/ 43823 h 1733"/>
              <a:gd name="T18" fmla="*/ 244772 w 7397"/>
              <a:gd name="T19" fmla="*/ 34201 h 1733"/>
              <a:gd name="T20" fmla="*/ 234124 w 7397"/>
              <a:gd name="T21" fmla="*/ 35726 h 1733"/>
              <a:gd name="T22" fmla="*/ 204037 w 7397"/>
              <a:gd name="T23" fmla="*/ 62687 h 1733"/>
              <a:gd name="T24" fmla="*/ 194603 w 7397"/>
              <a:gd name="T25" fmla="*/ 91648 h 1733"/>
              <a:gd name="T26" fmla="*/ 177594 w 7397"/>
              <a:gd name="T27" fmla="*/ 126993 h 1733"/>
              <a:gd name="T28" fmla="*/ 170590 w 7397"/>
              <a:gd name="T29" fmla="*/ 128898 h 1733"/>
              <a:gd name="T30" fmla="*/ 139145 w 7397"/>
              <a:gd name="T31" fmla="*/ 104033 h 1733"/>
              <a:gd name="T32" fmla="*/ 94622 w 7397"/>
              <a:gd name="T33" fmla="*/ 67259 h 1733"/>
              <a:gd name="T34" fmla="*/ 91191 w 7397"/>
              <a:gd name="T35" fmla="*/ 67545 h 1733"/>
              <a:gd name="T36" fmla="*/ 52028 w 7397"/>
              <a:gd name="T37" fmla="*/ 118323 h 1733"/>
              <a:gd name="T38" fmla="*/ 38306 w 7397"/>
              <a:gd name="T39" fmla="*/ 148714 h 1733"/>
              <a:gd name="T40" fmla="*/ 34733 w 7397"/>
              <a:gd name="T41" fmla="*/ 149095 h 1733"/>
              <a:gd name="T42" fmla="*/ 11935 w 7397"/>
              <a:gd name="T43" fmla="*/ 132518 h 1733"/>
              <a:gd name="T44" fmla="*/ 6861 w 7397"/>
              <a:gd name="T45" fmla="*/ 128803 h 1733"/>
              <a:gd name="T46" fmla="*/ 3716 w 7397"/>
              <a:gd name="T47" fmla="*/ 130041 h 1733"/>
              <a:gd name="T48" fmla="*/ 1787 w 7397"/>
              <a:gd name="T49" fmla="*/ 140997 h 1733"/>
              <a:gd name="T50" fmla="*/ 34947 w 7397"/>
              <a:gd name="T51" fmla="*/ 165005 h 1733"/>
              <a:gd name="T52" fmla="*/ 42808 w 7397"/>
              <a:gd name="T53" fmla="*/ 163862 h 1733"/>
              <a:gd name="T54" fmla="*/ 45881 w 7397"/>
              <a:gd name="T55" fmla="*/ 161385 h 1733"/>
              <a:gd name="T56" fmla="*/ 62605 w 7397"/>
              <a:gd name="T57" fmla="*/ 125564 h 1733"/>
              <a:gd name="T58" fmla="*/ 92406 w 7397"/>
              <a:gd name="T59" fmla="*/ 83360 h 1733"/>
              <a:gd name="T60" fmla="*/ 94479 w 7397"/>
              <a:gd name="T61" fmla="*/ 83265 h 1733"/>
              <a:gd name="T62" fmla="*/ 130498 w 7397"/>
              <a:gd name="T63" fmla="*/ 115179 h 1733"/>
              <a:gd name="T64" fmla="*/ 170662 w 7397"/>
              <a:gd name="T65" fmla="*/ 144808 h 1733"/>
              <a:gd name="T66" fmla="*/ 182311 w 7397"/>
              <a:gd name="T67" fmla="*/ 141569 h 1733"/>
              <a:gd name="T68" fmla="*/ 205966 w 7397"/>
              <a:gd name="T69" fmla="*/ 96793 h 1733"/>
              <a:gd name="T70" fmla="*/ 214113 w 7397"/>
              <a:gd name="T71" fmla="*/ 71356 h 1733"/>
              <a:gd name="T72" fmla="*/ 236625 w 7397"/>
              <a:gd name="T73" fmla="*/ 51445 h 1733"/>
              <a:gd name="T74" fmla="*/ 244915 w 7397"/>
              <a:gd name="T75" fmla="*/ 50206 h 1733"/>
              <a:gd name="T76" fmla="*/ 263282 w 7397"/>
              <a:gd name="T77" fmla="*/ 57256 h 1733"/>
              <a:gd name="T78" fmla="*/ 278433 w 7397"/>
              <a:gd name="T79" fmla="*/ 76596 h 1733"/>
              <a:gd name="T80" fmla="*/ 285866 w 7397"/>
              <a:gd name="T81" fmla="*/ 87456 h 1733"/>
              <a:gd name="T82" fmla="*/ 337321 w 7397"/>
              <a:gd name="T83" fmla="*/ 116608 h 1733"/>
              <a:gd name="T84" fmla="*/ 339966 w 7397"/>
              <a:gd name="T85" fmla="*/ 116608 h 1733"/>
              <a:gd name="T86" fmla="*/ 375413 w 7397"/>
              <a:gd name="T87" fmla="*/ 94983 h 1733"/>
              <a:gd name="T88" fmla="*/ 390064 w 7397"/>
              <a:gd name="T89" fmla="*/ 57447 h 1733"/>
              <a:gd name="T90" fmla="*/ 410789 w 7397"/>
              <a:gd name="T91" fmla="*/ 17910 h 1733"/>
              <a:gd name="T92" fmla="*/ 418865 w 7397"/>
              <a:gd name="T93" fmla="*/ 15910 h 1733"/>
              <a:gd name="T94" fmla="*/ 448094 w 7397"/>
              <a:gd name="T95" fmla="*/ 32582 h 1733"/>
              <a:gd name="T96" fmla="*/ 453883 w 7397"/>
              <a:gd name="T97" fmla="*/ 38584 h 1733"/>
              <a:gd name="T98" fmla="*/ 490903 w 7397"/>
              <a:gd name="T99" fmla="*/ 65068 h 1733"/>
              <a:gd name="T100" fmla="*/ 494976 w 7397"/>
              <a:gd name="T101" fmla="*/ 65449 h 1733"/>
              <a:gd name="T102" fmla="*/ 521490 w 7397"/>
              <a:gd name="T103" fmla="*/ 48777 h 1733"/>
              <a:gd name="T104" fmla="*/ 525921 w 7397"/>
              <a:gd name="T105" fmla="*/ 19054 h 1733"/>
              <a:gd name="T106" fmla="*/ 520275 w 7397"/>
              <a:gd name="T107" fmla="*/ 13719 h 1733"/>
              <a:gd name="T108" fmla="*/ 518274 w 7397"/>
              <a:gd name="T109" fmla="*/ 14195 h 1733"/>
              <a:gd name="T110" fmla="*/ 514630 w 7397"/>
              <a:gd name="T111" fmla="*/ 24389 h 1733"/>
              <a:gd name="T112" fmla="*/ 512128 w 7397"/>
              <a:gd name="T113" fmla="*/ 38679 h 1733"/>
              <a:gd name="T114" fmla="*/ 495048 w 7397"/>
              <a:gd name="T115" fmla="*/ 49444 h 1733"/>
              <a:gd name="T116" fmla="*/ 492618 w 7397"/>
              <a:gd name="T117" fmla="*/ 49158 h 1733"/>
              <a:gd name="T118" fmla="*/ 461316 w 7397"/>
              <a:gd name="T119" fmla="*/ 26104 h 1733"/>
              <a:gd name="T120" fmla="*/ 455384 w 7397"/>
              <a:gd name="T121" fmla="*/ 19911 h 1733"/>
              <a:gd name="T122" fmla="*/ 41879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" name="Google Shape;521;p20"/>
          <p:cNvGrpSpPr>
            <a:grpSpLocks/>
          </p:cNvGrpSpPr>
          <p:nvPr/>
        </p:nvGrpSpPr>
        <p:grpSpPr bwMode="auto">
          <a:xfrm rot="900000">
            <a:off x="10282768" y="6127750"/>
            <a:ext cx="461433" cy="419100"/>
            <a:chOff x="1640475" y="1197075"/>
            <a:chExt cx="55475" cy="50250"/>
          </a:xfrm>
        </p:grpSpPr>
        <p:sp>
          <p:nvSpPr>
            <p:cNvPr id="17" name="Google Shape;522;p2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523;p2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524;p2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oogle Shape;525;p20"/>
          <p:cNvGrpSpPr>
            <a:grpSpLocks/>
          </p:cNvGrpSpPr>
          <p:nvPr/>
        </p:nvGrpSpPr>
        <p:grpSpPr bwMode="auto">
          <a:xfrm rot="899970">
            <a:off x="2023533" y="5829300"/>
            <a:ext cx="287867" cy="260350"/>
            <a:chOff x="1640475" y="1197075"/>
            <a:chExt cx="55475" cy="50250"/>
          </a:xfrm>
        </p:grpSpPr>
        <p:sp>
          <p:nvSpPr>
            <p:cNvPr id="21" name="Google Shape;526;p2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527;p2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528;p2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Google Shape;529;p20"/>
          <p:cNvSpPr>
            <a:spLocks/>
          </p:cNvSpPr>
          <p:nvPr/>
        </p:nvSpPr>
        <p:spPr bwMode="auto">
          <a:xfrm rot="2510220">
            <a:off x="99484" y="3244850"/>
            <a:ext cx="1538816" cy="1125538"/>
          </a:xfrm>
          <a:custGeom>
            <a:avLst/>
            <a:gdLst>
              <a:gd name="T0" fmla="*/ 124936 w 29542"/>
              <a:gd name="T1" fmla="*/ 7343 h 21613"/>
              <a:gd name="T2" fmla="*/ 158455 w 29542"/>
              <a:gd name="T3" fmla="*/ 8905 h 21613"/>
              <a:gd name="T4" fmla="*/ 91573 w 29542"/>
              <a:gd name="T5" fmla="*/ 6510 h 21613"/>
              <a:gd name="T6" fmla="*/ 57584 w 29542"/>
              <a:gd name="T7" fmla="*/ 24528 h 21613"/>
              <a:gd name="T8" fmla="*/ 93995 w 29542"/>
              <a:gd name="T9" fmla="*/ 9218 h 21613"/>
              <a:gd name="T10" fmla="*/ 189318 w 29542"/>
              <a:gd name="T11" fmla="*/ 15415 h 21613"/>
              <a:gd name="T12" fmla="*/ 224634 w 29542"/>
              <a:gd name="T13" fmla="*/ 27861 h 21613"/>
              <a:gd name="T14" fmla="*/ 1016 w 29542"/>
              <a:gd name="T15" fmla="*/ 67388 h 21613"/>
              <a:gd name="T16" fmla="*/ 31097 w 29542"/>
              <a:gd name="T17" fmla="*/ 46557 h 21613"/>
              <a:gd name="T18" fmla="*/ 251708 w 29542"/>
              <a:gd name="T19" fmla="*/ 54837 h 21613"/>
              <a:gd name="T20" fmla="*/ 283352 w 29542"/>
              <a:gd name="T21" fmla="*/ 80563 h 21613"/>
              <a:gd name="T22" fmla="*/ 304174 w 29542"/>
              <a:gd name="T23" fmla="*/ 118683 h 21613"/>
              <a:gd name="T24" fmla="*/ 328747 w 29542"/>
              <a:gd name="T25" fmla="*/ 160345 h 21613"/>
              <a:gd name="T26" fmla="*/ 344491 w 29542"/>
              <a:gd name="T27" fmla="*/ 196903 h 21613"/>
              <a:gd name="T28" fmla="*/ 358516 w 29542"/>
              <a:gd name="T29" fmla="*/ 249136 h 21613"/>
              <a:gd name="T30" fmla="*/ 369494 w 29542"/>
              <a:gd name="T31" fmla="*/ 288818 h 21613"/>
              <a:gd name="T32" fmla="*/ 376448 w 29542"/>
              <a:gd name="T33" fmla="*/ 340583 h 21613"/>
              <a:gd name="T34" fmla="*/ 369494 w 29542"/>
              <a:gd name="T35" fmla="*/ 288818 h 21613"/>
              <a:gd name="T36" fmla="*/ 391410 w 29542"/>
              <a:gd name="T37" fmla="*/ 436404 h 21613"/>
              <a:gd name="T38" fmla="*/ 394731 w 29542"/>
              <a:gd name="T39" fmla="*/ 425885 h 21613"/>
              <a:gd name="T40" fmla="*/ 398755 w 29542"/>
              <a:gd name="T41" fmla="*/ 484471 h 21613"/>
              <a:gd name="T42" fmla="*/ 403443 w 29542"/>
              <a:gd name="T43" fmla="*/ 483169 h 21613"/>
              <a:gd name="T44" fmla="*/ 882793 w 29542"/>
              <a:gd name="T45" fmla="*/ 603155 h 21613"/>
              <a:gd name="T46" fmla="*/ 921117 w 29542"/>
              <a:gd name="T47" fmla="*/ 606227 h 21613"/>
              <a:gd name="T48" fmla="*/ 834506 w 29542"/>
              <a:gd name="T49" fmla="*/ 607165 h 21613"/>
              <a:gd name="T50" fmla="*/ 820130 w 29542"/>
              <a:gd name="T51" fmla="*/ 620028 h 21613"/>
              <a:gd name="T52" fmla="*/ 418914 w 29542"/>
              <a:gd name="T53" fmla="*/ 575450 h 21613"/>
              <a:gd name="T54" fmla="*/ 431102 w 29542"/>
              <a:gd name="T55" fmla="*/ 628724 h 21613"/>
              <a:gd name="T56" fmla="*/ 951785 w 29542"/>
              <a:gd name="T57" fmla="*/ 612633 h 21613"/>
              <a:gd name="T58" fmla="*/ 982843 w 29542"/>
              <a:gd name="T59" fmla="*/ 636588 h 21613"/>
              <a:gd name="T60" fmla="*/ 952449 w 29542"/>
              <a:gd name="T61" fmla="*/ 612737 h 21613"/>
              <a:gd name="T62" fmla="*/ 758365 w 29542"/>
              <a:gd name="T63" fmla="*/ 660543 h 21613"/>
              <a:gd name="T64" fmla="*/ 790752 w 29542"/>
              <a:gd name="T65" fmla="*/ 633099 h 21613"/>
              <a:gd name="T66" fmla="*/ 1012573 w 29542"/>
              <a:gd name="T67" fmla="*/ 660127 h 21613"/>
              <a:gd name="T68" fmla="*/ 1014995 w 29542"/>
              <a:gd name="T69" fmla="*/ 654346 h 21613"/>
              <a:gd name="T70" fmla="*/ 443799 w 29542"/>
              <a:gd name="T71" fmla="*/ 671427 h 21613"/>
              <a:gd name="T72" fmla="*/ 447940 w 29542"/>
              <a:gd name="T73" fmla="*/ 668303 h 21613"/>
              <a:gd name="T74" fmla="*/ 713321 w 29542"/>
              <a:gd name="T75" fmla="*/ 729545 h 21613"/>
              <a:gd name="T76" fmla="*/ 738011 w 29542"/>
              <a:gd name="T77" fmla="*/ 689342 h 21613"/>
              <a:gd name="T78" fmla="*/ 1064883 w 29542"/>
              <a:gd name="T79" fmla="*/ 723036 h 21613"/>
              <a:gd name="T80" fmla="*/ 1068282 w 29542"/>
              <a:gd name="T81" fmla="*/ 718349 h 21613"/>
              <a:gd name="T82" fmla="*/ 484897 w 29542"/>
              <a:gd name="T83" fmla="*/ 752095 h 21613"/>
              <a:gd name="T84" fmla="*/ 488179 w 29542"/>
              <a:gd name="T85" fmla="*/ 747199 h 21613"/>
              <a:gd name="T86" fmla="*/ 668590 w 29542"/>
              <a:gd name="T87" fmla="*/ 799016 h 21613"/>
              <a:gd name="T88" fmla="*/ 696522 w 29542"/>
              <a:gd name="T89" fmla="*/ 763291 h 21613"/>
              <a:gd name="T90" fmla="*/ 542013 w 29542"/>
              <a:gd name="T91" fmla="*/ 808702 h 21613"/>
              <a:gd name="T92" fmla="*/ 543849 w 29542"/>
              <a:gd name="T93" fmla="*/ 802349 h 21613"/>
              <a:gd name="T94" fmla="*/ 608505 w 29542"/>
              <a:gd name="T95" fmla="*/ 823388 h 21613"/>
              <a:gd name="T96" fmla="*/ 642298 w 29542"/>
              <a:gd name="T97" fmla="*/ 822867 h 21613"/>
              <a:gd name="T98" fmla="*/ 1105630 w 29542"/>
              <a:gd name="T99" fmla="*/ 800734 h 21613"/>
              <a:gd name="T100" fmla="*/ 1126140 w 29542"/>
              <a:gd name="T101" fmla="*/ 842448 h 21613"/>
              <a:gd name="T102" fmla="*/ 1134344 w 29542"/>
              <a:gd name="T103" fmla="*/ 890515 h 21613"/>
              <a:gd name="T104" fmla="*/ 1146377 w 29542"/>
              <a:gd name="T105" fmla="*/ 940665 h 21613"/>
              <a:gd name="T106" fmla="*/ 1150713 w 29542"/>
              <a:gd name="T107" fmla="*/ 982222 h 21613"/>
              <a:gd name="T108" fmla="*/ 1150010 w 29542"/>
              <a:gd name="T109" fmla="*/ 1037788 h 21613"/>
              <a:gd name="T110" fmla="*/ 1142470 w 29542"/>
              <a:gd name="T111" fmla="*/ 1077627 h 21613"/>
              <a:gd name="T112" fmla="*/ 1125945 w 29542"/>
              <a:gd name="T113" fmla="*/ 1125538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Google Shape;530;p20"/>
          <p:cNvSpPr>
            <a:spLocks/>
          </p:cNvSpPr>
          <p:nvPr/>
        </p:nvSpPr>
        <p:spPr bwMode="auto">
          <a:xfrm rot="10799880">
            <a:off x="9290051" y="5911850"/>
            <a:ext cx="706967" cy="165100"/>
          </a:xfrm>
          <a:custGeom>
            <a:avLst/>
            <a:gdLst>
              <a:gd name="T0" fmla="*/ 420051 w 7397"/>
              <a:gd name="T1" fmla="*/ 0 h 1733"/>
              <a:gd name="T2" fmla="*/ 407579 w 7397"/>
              <a:gd name="T3" fmla="*/ 3049 h 1733"/>
              <a:gd name="T4" fmla="*/ 380053 w 7397"/>
              <a:gd name="T5" fmla="*/ 51731 h 1733"/>
              <a:gd name="T6" fmla="*/ 367437 w 7397"/>
              <a:gd name="T7" fmla="*/ 84694 h 1733"/>
              <a:gd name="T8" fmla="*/ 340557 w 7397"/>
              <a:gd name="T9" fmla="*/ 100699 h 1733"/>
              <a:gd name="T10" fmla="*/ 338693 w 7397"/>
              <a:gd name="T11" fmla="*/ 100699 h 1733"/>
              <a:gd name="T12" fmla="*/ 295326 w 7397"/>
              <a:gd name="T13" fmla="*/ 76119 h 1733"/>
              <a:gd name="T14" fmla="*/ 288301 w 7397"/>
              <a:gd name="T15" fmla="*/ 66021 h 1733"/>
              <a:gd name="T16" fmla="*/ 270668 w 7397"/>
              <a:gd name="T17" fmla="*/ 43823 h 1733"/>
              <a:gd name="T18" fmla="*/ 245508 w 7397"/>
              <a:gd name="T19" fmla="*/ 34201 h 1733"/>
              <a:gd name="T20" fmla="*/ 234827 w 7397"/>
              <a:gd name="T21" fmla="*/ 35726 h 1733"/>
              <a:gd name="T22" fmla="*/ 204650 w 7397"/>
              <a:gd name="T23" fmla="*/ 62687 h 1733"/>
              <a:gd name="T24" fmla="*/ 195188 w 7397"/>
              <a:gd name="T25" fmla="*/ 91648 h 1733"/>
              <a:gd name="T26" fmla="*/ 178128 w 7397"/>
              <a:gd name="T27" fmla="*/ 126993 h 1733"/>
              <a:gd name="T28" fmla="*/ 171103 w 7397"/>
              <a:gd name="T29" fmla="*/ 128898 h 1733"/>
              <a:gd name="T30" fmla="*/ 139563 w 7397"/>
              <a:gd name="T31" fmla="*/ 104033 h 1733"/>
              <a:gd name="T32" fmla="*/ 94906 w 7397"/>
              <a:gd name="T33" fmla="*/ 67259 h 1733"/>
              <a:gd name="T34" fmla="*/ 91465 w 7397"/>
              <a:gd name="T35" fmla="*/ 67545 h 1733"/>
              <a:gd name="T36" fmla="*/ 52184 w 7397"/>
              <a:gd name="T37" fmla="*/ 118323 h 1733"/>
              <a:gd name="T38" fmla="*/ 38421 w 7397"/>
              <a:gd name="T39" fmla="*/ 148714 h 1733"/>
              <a:gd name="T40" fmla="*/ 34837 w 7397"/>
              <a:gd name="T41" fmla="*/ 149095 h 1733"/>
              <a:gd name="T42" fmla="*/ 11971 w 7397"/>
              <a:gd name="T43" fmla="*/ 132518 h 1733"/>
              <a:gd name="T44" fmla="*/ 6881 w 7397"/>
              <a:gd name="T45" fmla="*/ 128803 h 1733"/>
              <a:gd name="T46" fmla="*/ 3727 w 7397"/>
              <a:gd name="T47" fmla="*/ 130041 h 1733"/>
              <a:gd name="T48" fmla="*/ 1792 w 7397"/>
              <a:gd name="T49" fmla="*/ 140997 h 1733"/>
              <a:gd name="T50" fmla="*/ 35052 w 7397"/>
              <a:gd name="T51" fmla="*/ 165005 h 1733"/>
              <a:gd name="T52" fmla="*/ 42937 w 7397"/>
              <a:gd name="T53" fmla="*/ 163862 h 1733"/>
              <a:gd name="T54" fmla="*/ 46019 w 7397"/>
              <a:gd name="T55" fmla="*/ 161385 h 1733"/>
              <a:gd name="T56" fmla="*/ 62793 w 7397"/>
              <a:gd name="T57" fmla="*/ 125564 h 1733"/>
              <a:gd name="T58" fmla="*/ 92684 w 7397"/>
              <a:gd name="T59" fmla="*/ 83360 h 1733"/>
              <a:gd name="T60" fmla="*/ 94762 w 7397"/>
              <a:gd name="T61" fmla="*/ 83265 h 1733"/>
              <a:gd name="T62" fmla="*/ 130890 w 7397"/>
              <a:gd name="T63" fmla="*/ 115179 h 1733"/>
              <a:gd name="T64" fmla="*/ 171174 w 7397"/>
              <a:gd name="T65" fmla="*/ 144808 h 1733"/>
              <a:gd name="T66" fmla="*/ 182858 w 7397"/>
              <a:gd name="T67" fmla="*/ 141569 h 1733"/>
              <a:gd name="T68" fmla="*/ 206585 w 7397"/>
              <a:gd name="T69" fmla="*/ 96793 h 1733"/>
              <a:gd name="T70" fmla="*/ 214757 w 7397"/>
              <a:gd name="T71" fmla="*/ 71356 h 1733"/>
              <a:gd name="T72" fmla="*/ 237336 w 7397"/>
              <a:gd name="T73" fmla="*/ 51445 h 1733"/>
              <a:gd name="T74" fmla="*/ 245651 w 7397"/>
              <a:gd name="T75" fmla="*/ 50206 h 1733"/>
              <a:gd name="T76" fmla="*/ 264073 w 7397"/>
              <a:gd name="T77" fmla="*/ 57256 h 1733"/>
              <a:gd name="T78" fmla="*/ 279270 w 7397"/>
              <a:gd name="T79" fmla="*/ 76596 h 1733"/>
              <a:gd name="T80" fmla="*/ 286724 w 7397"/>
              <a:gd name="T81" fmla="*/ 87456 h 1733"/>
              <a:gd name="T82" fmla="*/ 338335 w 7397"/>
              <a:gd name="T83" fmla="*/ 116608 h 1733"/>
              <a:gd name="T84" fmla="*/ 340987 w 7397"/>
              <a:gd name="T85" fmla="*/ 116608 h 1733"/>
              <a:gd name="T86" fmla="*/ 376541 w 7397"/>
              <a:gd name="T87" fmla="*/ 94983 h 1733"/>
              <a:gd name="T88" fmla="*/ 391235 w 7397"/>
              <a:gd name="T89" fmla="*/ 57447 h 1733"/>
              <a:gd name="T90" fmla="*/ 412023 w 7397"/>
              <a:gd name="T91" fmla="*/ 17910 h 1733"/>
              <a:gd name="T92" fmla="*/ 420123 w 7397"/>
              <a:gd name="T93" fmla="*/ 15910 h 1733"/>
              <a:gd name="T94" fmla="*/ 449440 w 7397"/>
              <a:gd name="T95" fmla="*/ 32582 h 1733"/>
              <a:gd name="T96" fmla="*/ 455247 w 7397"/>
              <a:gd name="T97" fmla="*/ 38584 h 1733"/>
              <a:gd name="T98" fmla="*/ 492377 w 7397"/>
              <a:gd name="T99" fmla="*/ 65068 h 1733"/>
              <a:gd name="T100" fmla="*/ 496463 w 7397"/>
              <a:gd name="T101" fmla="*/ 65449 h 1733"/>
              <a:gd name="T102" fmla="*/ 523057 w 7397"/>
              <a:gd name="T103" fmla="*/ 48777 h 1733"/>
              <a:gd name="T104" fmla="*/ 527501 w 7397"/>
              <a:gd name="T105" fmla="*/ 19054 h 1733"/>
              <a:gd name="T106" fmla="*/ 521838 w 7397"/>
              <a:gd name="T107" fmla="*/ 13719 h 1733"/>
              <a:gd name="T108" fmla="*/ 519831 w 7397"/>
              <a:gd name="T109" fmla="*/ 14195 h 1733"/>
              <a:gd name="T110" fmla="*/ 516176 w 7397"/>
              <a:gd name="T111" fmla="*/ 24389 h 1733"/>
              <a:gd name="T112" fmla="*/ 513667 w 7397"/>
              <a:gd name="T113" fmla="*/ 38679 h 1733"/>
              <a:gd name="T114" fmla="*/ 496535 w 7397"/>
              <a:gd name="T115" fmla="*/ 49444 h 1733"/>
              <a:gd name="T116" fmla="*/ 494098 w 7397"/>
              <a:gd name="T117" fmla="*/ 49158 h 1733"/>
              <a:gd name="T118" fmla="*/ 462701 w 7397"/>
              <a:gd name="T119" fmla="*/ 26104 h 1733"/>
              <a:gd name="T120" fmla="*/ 456752 w 7397"/>
              <a:gd name="T121" fmla="*/ 19911 h 1733"/>
              <a:gd name="T122" fmla="*/ 420051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3849367" y="1195376"/>
            <a:ext cx="44940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9956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32;p21"/>
          <p:cNvSpPr>
            <a:spLocks/>
          </p:cNvSpPr>
          <p:nvPr/>
        </p:nvSpPr>
        <p:spPr bwMode="auto">
          <a:xfrm>
            <a:off x="-601134" y="3868738"/>
            <a:ext cx="3448051" cy="3592512"/>
          </a:xfrm>
          <a:custGeom>
            <a:avLst/>
            <a:gdLst>
              <a:gd name="T0" fmla="*/ 920888 w 16369"/>
              <a:gd name="T1" fmla="*/ 211 h 17058"/>
              <a:gd name="T2" fmla="*/ 688810 w 16369"/>
              <a:gd name="T3" fmla="*/ 33486 h 17058"/>
              <a:gd name="T4" fmla="*/ 543149 w 16369"/>
              <a:gd name="T5" fmla="*/ 147845 h 17058"/>
              <a:gd name="T6" fmla="*/ 336348 w 16369"/>
              <a:gd name="T7" fmla="*/ 1066507 h 17058"/>
              <a:gd name="T8" fmla="*/ 178048 w 16369"/>
              <a:gd name="T9" fmla="*/ 2334143 h 17058"/>
              <a:gd name="T10" fmla="*/ 5529 w 16369"/>
              <a:gd name="T11" fmla="*/ 3025351 h 17058"/>
              <a:gd name="T12" fmla="*/ 22750 w 16369"/>
              <a:gd name="T13" fmla="*/ 3067472 h 17058"/>
              <a:gd name="T14" fmla="*/ 1437337 w 16369"/>
              <a:gd name="T15" fmla="*/ 3419184 h 17058"/>
              <a:gd name="T16" fmla="*/ 1791063 w 16369"/>
              <a:gd name="T17" fmla="*/ 3507217 h 17058"/>
              <a:gd name="T18" fmla="*/ 2125515 w 16369"/>
              <a:gd name="T19" fmla="*/ 3586615 h 17058"/>
              <a:gd name="T20" fmla="*/ 2197082 w 16369"/>
              <a:gd name="T21" fmla="*/ 3592512 h 17058"/>
              <a:gd name="T22" fmla="*/ 2398669 w 16369"/>
              <a:gd name="T23" fmla="*/ 3515852 h 17058"/>
              <a:gd name="T24" fmla="*/ 2537221 w 16369"/>
              <a:gd name="T25" fmla="*/ 3230481 h 17058"/>
              <a:gd name="T26" fmla="*/ 2398511 w 16369"/>
              <a:gd name="T27" fmla="*/ 2473564 h 17058"/>
              <a:gd name="T28" fmla="*/ 2003393 w 16369"/>
              <a:gd name="T29" fmla="*/ 1916301 h 17058"/>
              <a:gd name="T30" fmla="*/ 1656461 w 16369"/>
              <a:gd name="T31" fmla="*/ 1381573 h 17058"/>
              <a:gd name="T32" fmla="*/ 1624864 w 16369"/>
              <a:gd name="T33" fmla="*/ 614969 h 17058"/>
              <a:gd name="T34" fmla="*/ 1289148 w 16369"/>
              <a:gd name="T35" fmla="*/ 108462 h 17058"/>
              <a:gd name="T36" fmla="*/ 920888 w 16369"/>
              <a:gd name="T37" fmla="*/ 211 h 170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Google Shape;533;p21"/>
          <p:cNvSpPr>
            <a:spLocks/>
          </p:cNvSpPr>
          <p:nvPr/>
        </p:nvSpPr>
        <p:spPr bwMode="auto">
          <a:xfrm>
            <a:off x="8631767" y="5541963"/>
            <a:ext cx="3907367" cy="1611312"/>
          </a:xfrm>
          <a:custGeom>
            <a:avLst/>
            <a:gdLst>
              <a:gd name="T0" fmla="*/ 1603796 w 18552"/>
              <a:gd name="T1" fmla="*/ 0 h 7647"/>
              <a:gd name="T2" fmla="*/ 1430195 w 18552"/>
              <a:gd name="T3" fmla="*/ 87656 h 7647"/>
              <a:gd name="T4" fmla="*/ 1197200 w 18552"/>
              <a:gd name="T5" fmla="*/ 386445 h 7647"/>
              <a:gd name="T6" fmla="*/ 927557 w 18552"/>
              <a:gd name="T7" fmla="*/ 630871 h 7647"/>
              <a:gd name="T8" fmla="*/ 628218 w 18552"/>
              <a:gd name="T9" fmla="*/ 733487 h 7647"/>
              <a:gd name="T10" fmla="*/ 605629 w 18552"/>
              <a:gd name="T11" fmla="*/ 734119 h 7647"/>
              <a:gd name="T12" fmla="*/ 476258 w 18552"/>
              <a:gd name="T13" fmla="*/ 715577 h 7647"/>
              <a:gd name="T14" fmla="*/ 312292 w 18552"/>
              <a:gd name="T15" fmla="*/ 651731 h 7647"/>
              <a:gd name="T16" fmla="*/ 263956 w 18552"/>
              <a:gd name="T17" fmla="*/ 644988 h 7647"/>
              <a:gd name="T18" fmla="*/ 160174 w 18552"/>
              <a:gd name="T19" fmla="*/ 687974 h 7647"/>
              <a:gd name="T20" fmla="*/ 62711 w 18552"/>
              <a:gd name="T21" fmla="*/ 849589 h 7647"/>
              <a:gd name="T22" fmla="*/ 11689 w 18552"/>
              <a:gd name="T23" fmla="*/ 1226342 h 7647"/>
              <a:gd name="T24" fmla="*/ 143588 w 18552"/>
              <a:gd name="T25" fmla="*/ 1542199 h 7647"/>
              <a:gd name="T26" fmla="*/ 354626 w 18552"/>
              <a:gd name="T27" fmla="*/ 1611312 h 7647"/>
              <a:gd name="T28" fmla="*/ 433766 w 18552"/>
              <a:gd name="T29" fmla="*/ 1607308 h 7647"/>
              <a:gd name="T30" fmla="*/ 1196568 w 18552"/>
              <a:gd name="T31" fmla="*/ 1536931 h 7647"/>
              <a:gd name="T32" fmla="*/ 1960318 w 18552"/>
              <a:gd name="T33" fmla="*/ 1466764 h 7647"/>
              <a:gd name="T34" fmla="*/ 2723910 w 18552"/>
              <a:gd name="T35" fmla="*/ 1396597 h 7647"/>
              <a:gd name="T36" fmla="*/ 2910780 w 18552"/>
              <a:gd name="T37" fmla="*/ 1379108 h 7647"/>
              <a:gd name="T38" fmla="*/ 2924206 w 18552"/>
              <a:gd name="T39" fmla="*/ 1340337 h 7647"/>
              <a:gd name="T40" fmla="*/ 2822478 w 18552"/>
              <a:gd name="T41" fmla="*/ 705884 h 7647"/>
              <a:gd name="T42" fmla="*/ 2822478 w 18552"/>
              <a:gd name="T43" fmla="*/ 705884 h 7647"/>
              <a:gd name="T44" fmla="*/ 2822478 w 18552"/>
              <a:gd name="T45" fmla="*/ 705884 h 7647"/>
              <a:gd name="T46" fmla="*/ 2823742 w 18552"/>
              <a:gd name="T47" fmla="*/ 654049 h 7647"/>
              <a:gd name="T48" fmla="*/ 2823900 w 18552"/>
              <a:gd name="T49" fmla="*/ 647728 h 7647"/>
              <a:gd name="T50" fmla="*/ 2808736 w 18552"/>
              <a:gd name="T51" fmla="*/ 623917 h 7647"/>
              <a:gd name="T52" fmla="*/ 2791676 w 18552"/>
              <a:gd name="T53" fmla="*/ 639931 h 7647"/>
              <a:gd name="T54" fmla="*/ 2561524 w 18552"/>
              <a:gd name="T55" fmla="*/ 530993 h 7647"/>
              <a:gd name="T56" fmla="*/ 2547307 w 18552"/>
              <a:gd name="T57" fmla="*/ 531625 h 7647"/>
              <a:gd name="T58" fmla="*/ 2480647 w 18552"/>
              <a:gd name="T59" fmla="*/ 552065 h 7647"/>
              <a:gd name="T60" fmla="*/ 2475908 w 18552"/>
              <a:gd name="T61" fmla="*/ 554593 h 7647"/>
              <a:gd name="T62" fmla="*/ 2301991 w 18552"/>
              <a:gd name="T63" fmla="*/ 689870 h 7647"/>
              <a:gd name="T64" fmla="*/ 2181150 w 18552"/>
              <a:gd name="T65" fmla="*/ 740441 h 7647"/>
              <a:gd name="T66" fmla="*/ 2172936 w 18552"/>
              <a:gd name="T67" fmla="*/ 740230 h 7647"/>
              <a:gd name="T68" fmla="*/ 2051936 w 18552"/>
              <a:gd name="T69" fmla="*/ 665006 h 7647"/>
              <a:gd name="T70" fmla="*/ 1885759 w 18552"/>
              <a:gd name="T71" fmla="*/ 324707 h 7647"/>
              <a:gd name="T72" fmla="*/ 1696836 w 18552"/>
              <a:gd name="T73" fmla="*/ 29289 h 7647"/>
              <a:gd name="T74" fmla="*/ 1603796 w 18552"/>
              <a:gd name="T75" fmla="*/ 0 h 76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Google Shape;534;p21"/>
          <p:cNvSpPr>
            <a:spLocks/>
          </p:cNvSpPr>
          <p:nvPr/>
        </p:nvSpPr>
        <p:spPr bwMode="auto">
          <a:xfrm>
            <a:off x="-393699" y="-106363"/>
            <a:ext cx="5408084" cy="1457326"/>
          </a:xfrm>
          <a:custGeom>
            <a:avLst/>
            <a:gdLst>
              <a:gd name="T0" fmla="*/ 4041051 w 25668"/>
              <a:gd name="T1" fmla="*/ 0 h 6921"/>
              <a:gd name="T2" fmla="*/ 3568729 w 25668"/>
              <a:gd name="T3" fmla="*/ 211 h 6921"/>
              <a:gd name="T4" fmla="*/ 3550240 w 25668"/>
              <a:gd name="T5" fmla="*/ 211 h 6921"/>
              <a:gd name="T6" fmla="*/ 0 w 25668"/>
              <a:gd name="T7" fmla="*/ 632 h 6921"/>
              <a:gd name="T8" fmla="*/ 158 w 25668"/>
              <a:gd name="T9" fmla="*/ 280053 h 6921"/>
              <a:gd name="T10" fmla="*/ 158 w 25668"/>
              <a:gd name="T11" fmla="*/ 546629 h 6921"/>
              <a:gd name="T12" fmla="*/ 316 w 25668"/>
              <a:gd name="T13" fmla="*/ 786884 h 6921"/>
              <a:gd name="T14" fmla="*/ 316 w 25668"/>
              <a:gd name="T15" fmla="*/ 1053250 h 6921"/>
              <a:gd name="T16" fmla="*/ 474 w 25668"/>
              <a:gd name="T17" fmla="*/ 1293716 h 6921"/>
              <a:gd name="T18" fmla="*/ 474 w 25668"/>
              <a:gd name="T19" fmla="*/ 1321090 h 6921"/>
              <a:gd name="T20" fmla="*/ 215856 w 25668"/>
              <a:gd name="T21" fmla="*/ 1306561 h 6921"/>
              <a:gd name="T22" fmla="*/ 305927 w 25668"/>
              <a:gd name="T23" fmla="*/ 1293716 h 6921"/>
              <a:gd name="T24" fmla="*/ 528104 w 25668"/>
              <a:gd name="T25" fmla="*/ 1249076 h 6921"/>
              <a:gd name="T26" fmla="*/ 1015280 w 25668"/>
              <a:gd name="T27" fmla="*/ 1169061 h 6921"/>
              <a:gd name="T28" fmla="*/ 1151335 w 25668"/>
              <a:gd name="T29" fmla="*/ 1180221 h 6921"/>
              <a:gd name="T30" fmla="*/ 1465321 w 25668"/>
              <a:gd name="T31" fmla="*/ 1293506 h 6921"/>
              <a:gd name="T32" fmla="*/ 1492659 w 25668"/>
              <a:gd name="T33" fmla="*/ 1306350 h 6921"/>
              <a:gd name="T34" fmla="*/ 1609436 w 25668"/>
              <a:gd name="T35" fmla="*/ 1359202 h 6921"/>
              <a:gd name="T36" fmla="*/ 2079862 w 25668"/>
              <a:gd name="T37" fmla="*/ 1457326 h 6921"/>
              <a:gd name="T38" fmla="*/ 2113836 w 25668"/>
              <a:gd name="T39" fmla="*/ 1456694 h 6921"/>
              <a:gd name="T40" fmla="*/ 2567829 w 25668"/>
              <a:gd name="T41" fmla="*/ 1306350 h 6921"/>
              <a:gd name="T42" fmla="*/ 2576362 w 25668"/>
              <a:gd name="T43" fmla="*/ 1298770 h 6921"/>
              <a:gd name="T44" fmla="*/ 2582208 w 25668"/>
              <a:gd name="T45" fmla="*/ 1293295 h 6921"/>
              <a:gd name="T46" fmla="*/ 2730905 w 25668"/>
              <a:gd name="T47" fmla="*/ 1052829 h 6921"/>
              <a:gd name="T48" fmla="*/ 2736278 w 25668"/>
              <a:gd name="T49" fmla="*/ 1039985 h 6921"/>
              <a:gd name="T50" fmla="*/ 2872017 w 25668"/>
              <a:gd name="T51" fmla="*/ 799518 h 6921"/>
              <a:gd name="T52" fmla="*/ 2884975 w 25668"/>
              <a:gd name="T53" fmla="*/ 786463 h 6921"/>
              <a:gd name="T54" fmla="*/ 2977733 w 25668"/>
              <a:gd name="T55" fmla="*/ 720135 h 6921"/>
              <a:gd name="T56" fmla="*/ 3533806 w 25668"/>
              <a:gd name="T57" fmla="*/ 602218 h 6921"/>
              <a:gd name="T58" fmla="*/ 3550398 w 25668"/>
              <a:gd name="T59" fmla="*/ 598217 h 6921"/>
              <a:gd name="T60" fmla="*/ 3568887 w 25668"/>
              <a:gd name="T61" fmla="*/ 593585 h 6921"/>
              <a:gd name="T62" fmla="*/ 3701940 w 25668"/>
              <a:gd name="T63" fmla="*/ 545787 h 6921"/>
              <a:gd name="T64" fmla="*/ 3729277 w 25668"/>
              <a:gd name="T65" fmla="*/ 532942 h 6921"/>
              <a:gd name="T66" fmla="*/ 3999808 w 25668"/>
              <a:gd name="T67" fmla="*/ 292476 h 6921"/>
              <a:gd name="T68" fmla="*/ 4006919 w 25668"/>
              <a:gd name="T69" fmla="*/ 279210 h 6921"/>
              <a:gd name="T70" fmla="*/ 4036310 w 25668"/>
              <a:gd name="T71" fmla="*/ 205933 h 6921"/>
              <a:gd name="T72" fmla="*/ 4041051 w 25668"/>
              <a:gd name="T73" fmla="*/ 0 h 69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Google Shape;535;p21"/>
          <p:cNvSpPr>
            <a:spLocks/>
          </p:cNvSpPr>
          <p:nvPr/>
        </p:nvSpPr>
        <p:spPr bwMode="auto">
          <a:xfrm>
            <a:off x="7899400" y="-295275"/>
            <a:ext cx="4673600" cy="3727450"/>
          </a:xfrm>
          <a:custGeom>
            <a:avLst/>
            <a:gdLst>
              <a:gd name="T0" fmla="*/ 1065989 w 22179"/>
              <a:gd name="T1" fmla="*/ 211 h 17694"/>
              <a:gd name="T2" fmla="*/ 443306 w 22179"/>
              <a:gd name="T3" fmla="*/ 298508 h 17694"/>
              <a:gd name="T4" fmla="*/ 56263 w 22179"/>
              <a:gd name="T5" fmla="*/ 994324 h 17694"/>
              <a:gd name="T6" fmla="*/ 204980 w 22179"/>
              <a:gd name="T7" fmla="*/ 1784937 h 17694"/>
              <a:gd name="T8" fmla="*/ 607827 w 22179"/>
              <a:gd name="T9" fmla="*/ 2241442 h 17694"/>
              <a:gd name="T10" fmla="*/ 709606 w 22179"/>
              <a:gd name="T11" fmla="*/ 3075662 h 17694"/>
              <a:gd name="T12" fmla="*/ 934341 w 22179"/>
              <a:gd name="T13" fmla="*/ 3514682 h 17694"/>
              <a:gd name="T14" fmla="*/ 1291988 w 22179"/>
              <a:gd name="T15" fmla="*/ 3725554 h 17694"/>
              <a:gd name="T16" fmla="*/ 1330076 w 22179"/>
              <a:gd name="T17" fmla="*/ 3727450 h 17694"/>
              <a:gd name="T18" fmla="*/ 2053432 w 22179"/>
              <a:gd name="T19" fmla="*/ 3453800 h 17694"/>
              <a:gd name="T20" fmla="*/ 2134507 w 22179"/>
              <a:gd name="T21" fmla="*/ 3447902 h 17694"/>
              <a:gd name="T22" fmla="*/ 2727636 w 22179"/>
              <a:gd name="T23" fmla="*/ 3544806 h 17694"/>
              <a:gd name="T24" fmla="*/ 2773784 w 22179"/>
              <a:gd name="T25" fmla="*/ 3542910 h 17694"/>
              <a:gd name="T26" fmla="*/ 3395519 w 22179"/>
              <a:gd name="T27" fmla="*/ 2987184 h 17694"/>
              <a:gd name="T28" fmla="*/ 3452572 w 22179"/>
              <a:gd name="T29" fmla="*/ 2048686 h 17694"/>
              <a:gd name="T30" fmla="*/ 3280781 w 22179"/>
              <a:gd name="T31" fmla="*/ 1535514 h 17694"/>
              <a:gd name="T32" fmla="*/ 2458808 w 22179"/>
              <a:gd name="T33" fmla="*/ 1038773 h 17694"/>
              <a:gd name="T34" fmla="*/ 1660067 w 22179"/>
              <a:gd name="T35" fmla="*/ 504746 h 17694"/>
              <a:gd name="T36" fmla="*/ 1141059 w 22179"/>
              <a:gd name="T37" fmla="*/ 4424 h 17694"/>
              <a:gd name="T38" fmla="*/ 1065989 w 22179"/>
              <a:gd name="T39" fmla="*/ 211 h 17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" name="Google Shape;543;p21"/>
          <p:cNvGrpSpPr>
            <a:grpSpLocks/>
          </p:cNvGrpSpPr>
          <p:nvPr/>
        </p:nvGrpSpPr>
        <p:grpSpPr bwMode="auto">
          <a:xfrm rot="899970">
            <a:off x="11413067" y="5429250"/>
            <a:ext cx="287867" cy="260350"/>
            <a:chOff x="1640475" y="1197075"/>
            <a:chExt cx="55475" cy="50250"/>
          </a:xfrm>
        </p:grpSpPr>
        <p:sp>
          <p:nvSpPr>
            <p:cNvPr id="14" name="Google Shape;544;p2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545;p2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546;p2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oogle Shape;547;p21"/>
          <p:cNvGrpSpPr>
            <a:grpSpLocks/>
          </p:cNvGrpSpPr>
          <p:nvPr/>
        </p:nvGrpSpPr>
        <p:grpSpPr bwMode="auto">
          <a:xfrm rot="-4275570">
            <a:off x="11225213" y="3307292"/>
            <a:ext cx="371475" cy="338667"/>
            <a:chOff x="1640475" y="1197075"/>
            <a:chExt cx="55475" cy="50250"/>
          </a:xfrm>
        </p:grpSpPr>
        <p:sp>
          <p:nvSpPr>
            <p:cNvPr id="18" name="Google Shape;548;p2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549;p2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550;p2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Google Shape;551;p21"/>
          <p:cNvSpPr>
            <a:spLocks/>
          </p:cNvSpPr>
          <p:nvPr/>
        </p:nvSpPr>
        <p:spPr bwMode="auto">
          <a:xfrm rot="8678282" flipH="1">
            <a:off x="1894418" y="6237288"/>
            <a:ext cx="1185333" cy="277812"/>
          </a:xfrm>
          <a:custGeom>
            <a:avLst/>
            <a:gdLst>
              <a:gd name="T0" fmla="*/ 704277 w 7397"/>
              <a:gd name="T1" fmla="*/ 0 h 1733"/>
              <a:gd name="T2" fmla="*/ 683365 w 7397"/>
              <a:gd name="T3" fmla="*/ 5130 h 1733"/>
              <a:gd name="T4" fmla="*/ 637215 w 7397"/>
              <a:gd name="T5" fmla="*/ 87047 h 1733"/>
              <a:gd name="T6" fmla="*/ 616062 w 7397"/>
              <a:gd name="T7" fmla="*/ 142513 h 1733"/>
              <a:gd name="T8" fmla="*/ 570994 w 7397"/>
              <a:gd name="T9" fmla="*/ 169444 h 1733"/>
              <a:gd name="T10" fmla="*/ 567869 w 7397"/>
              <a:gd name="T11" fmla="*/ 169444 h 1733"/>
              <a:gd name="T12" fmla="*/ 495157 w 7397"/>
              <a:gd name="T13" fmla="*/ 128085 h 1733"/>
              <a:gd name="T14" fmla="*/ 483379 w 7397"/>
              <a:gd name="T15" fmla="*/ 111093 h 1733"/>
              <a:gd name="T16" fmla="*/ 453814 w 7397"/>
              <a:gd name="T17" fmla="*/ 73741 h 1733"/>
              <a:gd name="T18" fmla="*/ 411630 w 7397"/>
              <a:gd name="T19" fmla="*/ 57550 h 1733"/>
              <a:gd name="T20" fmla="*/ 393722 w 7397"/>
              <a:gd name="T21" fmla="*/ 60115 h 1733"/>
              <a:gd name="T22" fmla="*/ 343125 w 7397"/>
              <a:gd name="T23" fmla="*/ 105482 h 1733"/>
              <a:gd name="T24" fmla="*/ 327261 w 7397"/>
              <a:gd name="T25" fmla="*/ 154215 h 1733"/>
              <a:gd name="T26" fmla="*/ 298657 w 7397"/>
              <a:gd name="T27" fmla="*/ 213689 h 1733"/>
              <a:gd name="T28" fmla="*/ 286879 w 7397"/>
              <a:gd name="T29" fmla="*/ 216895 h 1733"/>
              <a:gd name="T30" fmla="*/ 233998 w 7397"/>
              <a:gd name="T31" fmla="*/ 175055 h 1733"/>
              <a:gd name="T32" fmla="*/ 159123 w 7397"/>
              <a:gd name="T33" fmla="*/ 113177 h 1733"/>
              <a:gd name="T34" fmla="*/ 153355 w 7397"/>
              <a:gd name="T35" fmla="*/ 113658 h 1733"/>
              <a:gd name="T36" fmla="*/ 87494 w 7397"/>
              <a:gd name="T37" fmla="*/ 199101 h 1733"/>
              <a:gd name="T38" fmla="*/ 64419 w 7397"/>
              <a:gd name="T39" fmla="*/ 250239 h 1733"/>
              <a:gd name="T40" fmla="*/ 58409 w 7397"/>
              <a:gd name="T41" fmla="*/ 250880 h 1733"/>
              <a:gd name="T42" fmla="*/ 20071 w 7397"/>
              <a:gd name="T43" fmla="*/ 222987 h 1733"/>
              <a:gd name="T44" fmla="*/ 11538 w 7397"/>
              <a:gd name="T45" fmla="*/ 216735 h 1733"/>
              <a:gd name="T46" fmla="*/ 6250 w 7397"/>
              <a:gd name="T47" fmla="*/ 218819 h 1733"/>
              <a:gd name="T48" fmla="*/ 3005 w 7397"/>
              <a:gd name="T49" fmla="*/ 237254 h 1733"/>
              <a:gd name="T50" fmla="*/ 58770 w 7397"/>
              <a:gd name="T51" fmla="*/ 277652 h 1733"/>
              <a:gd name="T52" fmla="*/ 71990 w 7397"/>
              <a:gd name="T53" fmla="*/ 275728 h 1733"/>
              <a:gd name="T54" fmla="*/ 77158 w 7397"/>
              <a:gd name="T55" fmla="*/ 271560 h 1733"/>
              <a:gd name="T56" fmla="*/ 105281 w 7397"/>
              <a:gd name="T57" fmla="*/ 211285 h 1733"/>
              <a:gd name="T58" fmla="*/ 155398 w 7397"/>
              <a:gd name="T59" fmla="*/ 140269 h 1733"/>
              <a:gd name="T60" fmla="*/ 158883 w 7397"/>
              <a:gd name="T61" fmla="*/ 140108 h 1733"/>
              <a:gd name="T62" fmla="*/ 219456 w 7397"/>
              <a:gd name="T63" fmla="*/ 193811 h 1733"/>
              <a:gd name="T64" fmla="*/ 286999 w 7397"/>
              <a:gd name="T65" fmla="*/ 243667 h 1733"/>
              <a:gd name="T66" fmla="*/ 306589 w 7397"/>
              <a:gd name="T67" fmla="*/ 238216 h 1733"/>
              <a:gd name="T68" fmla="*/ 346370 w 7397"/>
              <a:gd name="T69" fmla="*/ 162872 h 1733"/>
              <a:gd name="T70" fmla="*/ 360071 w 7397"/>
              <a:gd name="T71" fmla="*/ 120070 h 1733"/>
              <a:gd name="T72" fmla="*/ 397929 w 7397"/>
              <a:gd name="T73" fmla="*/ 86566 h 1733"/>
              <a:gd name="T74" fmla="*/ 411870 w 7397"/>
              <a:gd name="T75" fmla="*/ 84482 h 1733"/>
              <a:gd name="T76" fmla="*/ 442757 w 7397"/>
              <a:gd name="T77" fmla="*/ 96344 h 1733"/>
              <a:gd name="T78" fmla="*/ 468236 w 7397"/>
              <a:gd name="T79" fmla="*/ 128887 h 1733"/>
              <a:gd name="T80" fmla="*/ 480735 w 7397"/>
              <a:gd name="T81" fmla="*/ 147162 h 1733"/>
              <a:gd name="T82" fmla="*/ 567268 w 7397"/>
              <a:gd name="T83" fmla="*/ 196216 h 1733"/>
              <a:gd name="T84" fmla="*/ 571715 w 7397"/>
              <a:gd name="T85" fmla="*/ 196216 h 1733"/>
              <a:gd name="T86" fmla="*/ 631326 w 7397"/>
              <a:gd name="T87" fmla="*/ 159826 h 1733"/>
              <a:gd name="T88" fmla="*/ 655963 w 7397"/>
              <a:gd name="T89" fmla="*/ 96665 h 1733"/>
              <a:gd name="T90" fmla="*/ 690817 w 7397"/>
              <a:gd name="T91" fmla="*/ 30138 h 1733"/>
              <a:gd name="T92" fmla="*/ 704398 w 7397"/>
              <a:gd name="T93" fmla="*/ 26771 h 1733"/>
              <a:gd name="T94" fmla="*/ 753553 w 7397"/>
              <a:gd name="T95" fmla="*/ 54825 h 1733"/>
              <a:gd name="T96" fmla="*/ 763288 w 7397"/>
              <a:gd name="T97" fmla="*/ 64924 h 1733"/>
              <a:gd name="T98" fmla="*/ 825543 w 7397"/>
              <a:gd name="T99" fmla="*/ 109490 h 1733"/>
              <a:gd name="T100" fmla="*/ 832393 w 7397"/>
              <a:gd name="T101" fmla="*/ 110131 h 1733"/>
              <a:gd name="T102" fmla="*/ 876982 w 7397"/>
              <a:gd name="T103" fmla="*/ 82077 h 1733"/>
              <a:gd name="T104" fmla="*/ 884433 w 7397"/>
              <a:gd name="T105" fmla="*/ 32061 h 1733"/>
              <a:gd name="T106" fmla="*/ 874938 w 7397"/>
              <a:gd name="T107" fmla="*/ 23084 h 1733"/>
              <a:gd name="T108" fmla="*/ 871573 w 7397"/>
              <a:gd name="T109" fmla="*/ 23886 h 1733"/>
              <a:gd name="T110" fmla="*/ 865444 w 7397"/>
              <a:gd name="T111" fmla="*/ 41039 h 1733"/>
              <a:gd name="T112" fmla="*/ 861238 w 7397"/>
              <a:gd name="T113" fmla="*/ 65085 h 1733"/>
              <a:gd name="T114" fmla="*/ 832514 w 7397"/>
              <a:gd name="T115" fmla="*/ 83199 h 1733"/>
              <a:gd name="T116" fmla="*/ 828427 w 7397"/>
              <a:gd name="T117" fmla="*/ 82718 h 1733"/>
              <a:gd name="T118" fmla="*/ 775787 w 7397"/>
              <a:gd name="T119" fmla="*/ 43924 h 1733"/>
              <a:gd name="T120" fmla="*/ 765812 w 7397"/>
              <a:gd name="T121" fmla="*/ 33504 h 1733"/>
              <a:gd name="T122" fmla="*/ 70427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Google Shape;552;p21"/>
          <p:cNvSpPr>
            <a:spLocks/>
          </p:cNvSpPr>
          <p:nvPr/>
        </p:nvSpPr>
        <p:spPr bwMode="auto">
          <a:xfrm rot="117" flipH="1">
            <a:off x="11046884" y="249238"/>
            <a:ext cx="728133" cy="171450"/>
          </a:xfrm>
          <a:custGeom>
            <a:avLst/>
            <a:gdLst>
              <a:gd name="T0" fmla="*/ 432628 w 7397"/>
              <a:gd name="T1" fmla="*/ 0 h 1733"/>
              <a:gd name="T2" fmla="*/ 419782 w 7397"/>
              <a:gd name="T3" fmla="*/ 3166 h 1733"/>
              <a:gd name="T4" fmla="*/ 391432 w 7397"/>
              <a:gd name="T5" fmla="*/ 53720 h 1733"/>
              <a:gd name="T6" fmla="*/ 378438 w 7397"/>
              <a:gd name="T7" fmla="*/ 87951 h 1733"/>
              <a:gd name="T8" fmla="*/ 350753 w 7397"/>
              <a:gd name="T9" fmla="*/ 104572 h 1733"/>
              <a:gd name="T10" fmla="*/ 348834 w 7397"/>
              <a:gd name="T11" fmla="*/ 104572 h 1733"/>
              <a:gd name="T12" fmla="*/ 304168 w 7397"/>
              <a:gd name="T13" fmla="*/ 79047 h 1733"/>
              <a:gd name="T14" fmla="*/ 296933 w 7397"/>
              <a:gd name="T15" fmla="*/ 68560 h 1733"/>
              <a:gd name="T16" fmla="*/ 278772 w 7397"/>
              <a:gd name="T17" fmla="*/ 45509 h 1733"/>
              <a:gd name="T18" fmla="*/ 252858 w 7397"/>
              <a:gd name="T19" fmla="*/ 35517 h 1733"/>
              <a:gd name="T20" fmla="*/ 241858 w 7397"/>
              <a:gd name="T21" fmla="*/ 37100 h 1733"/>
              <a:gd name="T22" fmla="*/ 210777 w 7397"/>
              <a:gd name="T23" fmla="*/ 65098 h 1733"/>
              <a:gd name="T24" fmla="*/ 201032 w 7397"/>
              <a:gd name="T25" fmla="*/ 95173 h 1733"/>
              <a:gd name="T26" fmla="*/ 183461 w 7397"/>
              <a:gd name="T27" fmla="*/ 131877 h 1733"/>
              <a:gd name="T28" fmla="*/ 176226 w 7397"/>
              <a:gd name="T29" fmla="*/ 133856 h 1733"/>
              <a:gd name="T30" fmla="*/ 143742 w 7397"/>
              <a:gd name="T31" fmla="*/ 108034 h 1733"/>
              <a:gd name="T32" fmla="*/ 97747 w 7397"/>
              <a:gd name="T33" fmla="*/ 69846 h 1733"/>
              <a:gd name="T34" fmla="*/ 94204 w 7397"/>
              <a:gd name="T35" fmla="*/ 70143 h 1733"/>
              <a:gd name="T36" fmla="*/ 53746 w 7397"/>
              <a:gd name="T37" fmla="*/ 122874 h 1733"/>
              <a:gd name="T38" fmla="*/ 39571 w 7397"/>
              <a:gd name="T39" fmla="*/ 154434 h 1733"/>
              <a:gd name="T40" fmla="*/ 35880 w 7397"/>
              <a:gd name="T41" fmla="*/ 154829 h 1733"/>
              <a:gd name="T42" fmla="*/ 12329 w 7397"/>
              <a:gd name="T43" fmla="*/ 137615 h 1733"/>
              <a:gd name="T44" fmla="*/ 7087 w 7397"/>
              <a:gd name="T45" fmla="*/ 133757 h 1733"/>
              <a:gd name="T46" fmla="*/ 3839 w 7397"/>
              <a:gd name="T47" fmla="*/ 135043 h 1733"/>
              <a:gd name="T48" fmla="*/ 1846 w 7397"/>
              <a:gd name="T49" fmla="*/ 146420 h 1733"/>
              <a:gd name="T50" fmla="*/ 36102 w 7397"/>
              <a:gd name="T51" fmla="*/ 171351 h 1733"/>
              <a:gd name="T52" fmla="*/ 44223 w 7397"/>
              <a:gd name="T53" fmla="*/ 170164 h 1733"/>
              <a:gd name="T54" fmla="*/ 47397 w 7397"/>
              <a:gd name="T55" fmla="*/ 167592 h 1733"/>
              <a:gd name="T56" fmla="*/ 64673 w 7397"/>
              <a:gd name="T57" fmla="*/ 130393 h 1733"/>
              <a:gd name="T58" fmla="*/ 95459 w 7397"/>
              <a:gd name="T59" fmla="*/ 86566 h 1733"/>
              <a:gd name="T60" fmla="*/ 97600 w 7397"/>
              <a:gd name="T61" fmla="*/ 86467 h 1733"/>
              <a:gd name="T62" fmla="*/ 134809 w 7397"/>
              <a:gd name="T63" fmla="*/ 119609 h 1733"/>
              <a:gd name="T64" fmla="*/ 176299 w 7397"/>
              <a:gd name="T65" fmla="*/ 150377 h 1733"/>
              <a:gd name="T66" fmla="*/ 188333 w 7397"/>
              <a:gd name="T67" fmla="*/ 147014 h 1733"/>
              <a:gd name="T68" fmla="*/ 212770 w 7397"/>
              <a:gd name="T69" fmla="*/ 100515 h 1733"/>
              <a:gd name="T70" fmla="*/ 221186 w 7397"/>
              <a:gd name="T71" fmla="*/ 74100 h 1733"/>
              <a:gd name="T72" fmla="*/ 244442 w 7397"/>
              <a:gd name="T73" fmla="*/ 53424 h 1733"/>
              <a:gd name="T74" fmla="*/ 253006 w 7397"/>
              <a:gd name="T75" fmla="*/ 52137 h 1733"/>
              <a:gd name="T76" fmla="*/ 271980 w 7397"/>
              <a:gd name="T77" fmla="*/ 59458 h 1733"/>
              <a:gd name="T78" fmla="*/ 287631 w 7397"/>
              <a:gd name="T79" fmla="*/ 79542 h 1733"/>
              <a:gd name="T80" fmla="*/ 295309 w 7397"/>
              <a:gd name="T81" fmla="*/ 90820 h 1733"/>
              <a:gd name="T82" fmla="*/ 348465 w 7397"/>
              <a:gd name="T83" fmla="*/ 121093 h 1733"/>
              <a:gd name="T84" fmla="*/ 351196 w 7397"/>
              <a:gd name="T85" fmla="*/ 121093 h 1733"/>
              <a:gd name="T86" fmla="*/ 387814 w 7397"/>
              <a:gd name="T87" fmla="*/ 98636 h 1733"/>
              <a:gd name="T88" fmla="*/ 402949 w 7397"/>
              <a:gd name="T89" fmla="*/ 59656 h 1733"/>
              <a:gd name="T90" fmla="*/ 424359 w 7397"/>
              <a:gd name="T91" fmla="*/ 18599 h 1733"/>
              <a:gd name="T92" fmla="*/ 432701 w 7397"/>
              <a:gd name="T93" fmla="*/ 16522 h 1733"/>
              <a:gd name="T94" fmla="*/ 462897 w 7397"/>
              <a:gd name="T95" fmla="*/ 33835 h 1733"/>
              <a:gd name="T96" fmla="*/ 468877 w 7397"/>
              <a:gd name="T97" fmla="*/ 40068 h 1733"/>
              <a:gd name="T98" fmla="*/ 507119 w 7397"/>
              <a:gd name="T99" fmla="*/ 67571 h 1733"/>
              <a:gd name="T100" fmla="*/ 511327 w 7397"/>
              <a:gd name="T101" fmla="*/ 67967 h 1733"/>
              <a:gd name="T102" fmla="*/ 538717 w 7397"/>
              <a:gd name="T103" fmla="*/ 50653 h 1733"/>
              <a:gd name="T104" fmla="*/ 543295 w 7397"/>
              <a:gd name="T105" fmla="*/ 19786 h 1733"/>
              <a:gd name="T106" fmla="*/ 537462 w 7397"/>
              <a:gd name="T107" fmla="*/ 14246 h 1733"/>
              <a:gd name="T108" fmla="*/ 535395 w 7397"/>
              <a:gd name="T109" fmla="*/ 14741 h 1733"/>
              <a:gd name="T110" fmla="*/ 531630 w 7397"/>
              <a:gd name="T111" fmla="*/ 25327 h 1733"/>
              <a:gd name="T112" fmla="*/ 529046 w 7397"/>
              <a:gd name="T113" fmla="*/ 40167 h 1733"/>
              <a:gd name="T114" fmla="*/ 511401 w 7397"/>
              <a:gd name="T115" fmla="*/ 51346 h 1733"/>
              <a:gd name="T116" fmla="*/ 508891 w 7397"/>
              <a:gd name="T117" fmla="*/ 51049 h 1733"/>
              <a:gd name="T118" fmla="*/ 476555 w 7397"/>
              <a:gd name="T119" fmla="*/ 27108 h 1733"/>
              <a:gd name="T120" fmla="*/ 470427 w 7397"/>
              <a:gd name="T121" fmla="*/ 20677 h 1733"/>
              <a:gd name="T122" fmla="*/ 43262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3" name="Google Shape;553;p21"/>
          <p:cNvGrpSpPr>
            <a:grpSpLocks/>
          </p:cNvGrpSpPr>
          <p:nvPr/>
        </p:nvGrpSpPr>
        <p:grpSpPr bwMode="auto">
          <a:xfrm rot="-4499988">
            <a:off x="239448" y="1231636"/>
            <a:ext cx="388938" cy="351367"/>
            <a:chOff x="1640475" y="1197075"/>
            <a:chExt cx="55475" cy="50250"/>
          </a:xfrm>
        </p:grpSpPr>
        <p:sp>
          <p:nvSpPr>
            <p:cNvPr id="24" name="Google Shape;554;p2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555;p2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556;p2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Google Shape;557;p21"/>
          <p:cNvSpPr>
            <a:spLocks/>
          </p:cNvSpPr>
          <p:nvPr/>
        </p:nvSpPr>
        <p:spPr bwMode="auto">
          <a:xfrm>
            <a:off x="2736851" y="314325"/>
            <a:ext cx="1555749" cy="1138238"/>
          </a:xfrm>
          <a:custGeom>
            <a:avLst/>
            <a:gdLst>
              <a:gd name="T0" fmla="*/ 126310 w 29542"/>
              <a:gd name="T1" fmla="*/ 7426 h 21613"/>
              <a:gd name="T2" fmla="*/ 160199 w 29542"/>
              <a:gd name="T3" fmla="*/ 9006 h 21613"/>
              <a:gd name="T4" fmla="*/ 92580 w 29542"/>
              <a:gd name="T5" fmla="*/ 6583 h 21613"/>
              <a:gd name="T6" fmla="*/ 58218 w 29542"/>
              <a:gd name="T7" fmla="*/ 24805 h 21613"/>
              <a:gd name="T8" fmla="*/ 95029 w 29542"/>
              <a:gd name="T9" fmla="*/ 9322 h 21613"/>
              <a:gd name="T10" fmla="*/ 191401 w 29542"/>
              <a:gd name="T11" fmla="*/ 15589 h 21613"/>
              <a:gd name="T12" fmla="*/ 227106 w 29542"/>
              <a:gd name="T13" fmla="*/ 28176 h 21613"/>
              <a:gd name="T14" fmla="*/ 1027 w 29542"/>
              <a:gd name="T15" fmla="*/ 68148 h 21613"/>
              <a:gd name="T16" fmla="*/ 31439 w 29542"/>
              <a:gd name="T17" fmla="*/ 47082 h 21613"/>
              <a:gd name="T18" fmla="*/ 254477 w 29542"/>
              <a:gd name="T19" fmla="*/ 55456 h 21613"/>
              <a:gd name="T20" fmla="*/ 286470 w 29542"/>
              <a:gd name="T21" fmla="*/ 81472 h 21613"/>
              <a:gd name="T22" fmla="*/ 307521 w 29542"/>
              <a:gd name="T23" fmla="*/ 120022 h 21613"/>
              <a:gd name="T24" fmla="*/ 332365 w 29542"/>
              <a:gd name="T25" fmla="*/ 162154 h 21613"/>
              <a:gd name="T26" fmla="*/ 348282 w 29542"/>
              <a:gd name="T27" fmla="*/ 199125 h 21613"/>
              <a:gd name="T28" fmla="*/ 362461 w 29542"/>
              <a:gd name="T29" fmla="*/ 251947 h 21613"/>
              <a:gd name="T30" fmla="*/ 373560 w 29542"/>
              <a:gd name="T31" fmla="*/ 292077 h 21613"/>
              <a:gd name="T32" fmla="*/ 380590 w 29542"/>
              <a:gd name="T33" fmla="*/ 344426 h 21613"/>
              <a:gd name="T34" fmla="*/ 373560 w 29542"/>
              <a:gd name="T35" fmla="*/ 292077 h 21613"/>
              <a:gd name="T36" fmla="*/ 395718 w 29542"/>
              <a:gd name="T37" fmla="*/ 441329 h 21613"/>
              <a:gd name="T38" fmla="*/ 399075 w 29542"/>
              <a:gd name="T39" fmla="*/ 430690 h 21613"/>
              <a:gd name="T40" fmla="*/ 403143 w 29542"/>
              <a:gd name="T41" fmla="*/ 489938 h 21613"/>
              <a:gd name="T42" fmla="*/ 407883 w 29542"/>
              <a:gd name="T43" fmla="*/ 488621 h 21613"/>
              <a:gd name="T44" fmla="*/ 892507 w 29542"/>
              <a:gd name="T45" fmla="*/ 609960 h 21613"/>
              <a:gd name="T46" fmla="*/ 931254 w 29542"/>
              <a:gd name="T47" fmla="*/ 613068 h 21613"/>
              <a:gd name="T48" fmla="*/ 843689 w 29542"/>
              <a:gd name="T49" fmla="*/ 614015 h 21613"/>
              <a:gd name="T50" fmla="*/ 829155 w 29542"/>
              <a:gd name="T51" fmla="*/ 627024 h 21613"/>
              <a:gd name="T52" fmla="*/ 423523 w 29542"/>
              <a:gd name="T53" fmla="*/ 581943 h 21613"/>
              <a:gd name="T54" fmla="*/ 435846 w 29542"/>
              <a:gd name="T55" fmla="*/ 635819 h 21613"/>
              <a:gd name="T56" fmla="*/ 962259 w 29542"/>
              <a:gd name="T57" fmla="*/ 619545 h 21613"/>
              <a:gd name="T58" fmla="*/ 993658 w 29542"/>
              <a:gd name="T59" fmla="*/ 643771 h 21613"/>
              <a:gd name="T60" fmla="*/ 962930 w 29542"/>
              <a:gd name="T61" fmla="*/ 619651 h 21613"/>
              <a:gd name="T62" fmla="*/ 766710 w 29542"/>
              <a:gd name="T63" fmla="*/ 667997 h 21613"/>
              <a:gd name="T64" fmla="*/ 799453 w 29542"/>
              <a:gd name="T65" fmla="*/ 640242 h 21613"/>
              <a:gd name="T66" fmla="*/ 1023715 w 29542"/>
              <a:gd name="T67" fmla="*/ 667575 h 21613"/>
              <a:gd name="T68" fmla="*/ 1026164 w 29542"/>
              <a:gd name="T69" fmla="*/ 661730 h 21613"/>
              <a:gd name="T70" fmla="*/ 448683 w 29542"/>
              <a:gd name="T71" fmla="*/ 679003 h 21613"/>
              <a:gd name="T72" fmla="*/ 452869 w 29542"/>
              <a:gd name="T73" fmla="*/ 675844 h 21613"/>
              <a:gd name="T74" fmla="*/ 721171 w 29542"/>
              <a:gd name="T75" fmla="*/ 737777 h 21613"/>
              <a:gd name="T76" fmla="*/ 746132 w 29542"/>
              <a:gd name="T77" fmla="*/ 697120 h 21613"/>
              <a:gd name="T78" fmla="*/ 1076601 w 29542"/>
              <a:gd name="T79" fmla="*/ 731194 h 21613"/>
              <a:gd name="T80" fmla="*/ 1080038 w 29542"/>
              <a:gd name="T81" fmla="*/ 726454 h 21613"/>
              <a:gd name="T82" fmla="*/ 490233 w 29542"/>
              <a:gd name="T83" fmla="*/ 760581 h 21613"/>
              <a:gd name="T84" fmla="*/ 493551 w 29542"/>
              <a:gd name="T85" fmla="*/ 755630 h 21613"/>
              <a:gd name="T86" fmla="*/ 675947 w 29542"/>
              <a:gd name="T87" fmla="*/ 808032 h 21613"/>
              <a:gd name="T88" fmla="*/ 704187 w 29542"/>
              <a:gd name="T89" fmla="*/ 771904 h 21613"/>
              <a:gd name="T90" fmla="*/ 547977 w 29542"/>
              <a:gd name="T91" fmla="*/ 817827 h 21613"/>
              <a:gd name="T92" fmla="*/ 549834 w 29542"/>
              <a:gd name="T93" fmla="*/ 811402 h 21613"/>
              <a:gd name="T94" fmla="*/ 615201 w 29542"/>
              <a:gd name="T95" fmla="*/ 832679 h 21613"/>
              <a:gd name="T96" fmla="*/ 649366 w 29542"/>
              <a:gd name="T97" fmla="*/ 832152 h 21613"/>
              <a:gd name="T98" fmla="*/ 1117797 w 29542"/>
              <a:gd name="T99" fmla="*/ 809769 h 21613"/>
              <a:gd name="T100" fmla="*/ 1138532 w 29542"/>
              <a:gd name="T101" fmla="*/ 851954 h 21613"/>
              <a:gd name="T102" fmla="*/ 1146827 w 29542"/>
              <a:gd name="T103" fmla="*/ 900563 h 21613"/>
              <a:gd name="T104" fmla="*/ 1158992 w 29542"/>
              <a:gd name="T105" fmla="*/ 951279 h 21613"/>
              <a:gd name="T106" fmla="*/ 1163376 w 29542"/>
              <a:gd name="T107" fmla="*/ 993305 h 21613"/>
              <a:gd name="T108" fmla="*/ 1162665 w 29542"/>
              <a:gd name="T109" fmla="*/ 1049498 h 21613"/>
              <a:gd name="T110" fmla="*/ 1155042 w 29542"/>
              <a:gd name="T111" fmla="*/ 1089787 h 21613"/>
              <a:gd name="T112" fmla="*/ 1138335 w 29542"/>
              <a:gd name="T113" fmla="*/ 1138238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Google Shape;558;p21"/>
          <p:cNvSpPr>
            <a:spLocks/>
          </p:cNvSpPr>
          <p:nvPr/>
        </p:nvSpPr>
        <p:spPr bwMode="auto">
          <a:xfrm rot="368157">
            <a:off x="11440584" y="5886451"/>
            <a:ext cx="694267" cy="1089025"/>
          </a:xfrm>
          <a:custGeom>
            <a:avLst/>
            <a:gdLst>
              <a:gd name="T0" fmla="*/ 494670 w 14343"/>
              <a:gd name="T1" fmla="*/ 11582 h 22473"/>
              <a:gd name="T2" fmla="*/ 466717 w 14343"/>
              <a:gd name="T3" fmla="*/ 11291 h 22473"/>
              <a:gd name="T4" fmla="*/ 439126 w 14343"/>
              <a:gd name="T5" fmla="*/ 22388 h 22473"/>
              <a:gd name="T6" fmla="*/ 410773 w 14343"/>
              <a:gd name="T7" fmla="*/ 26701 h 22473"/>
              <a:gd name="T8" fmla="*/ 387067 w 14343"/>
              <a:gd name="T9" fmla="*/ 47635 h 22473"/>
              <a:gd name="T10" fmla="*/ 364051 w 14343"/>
              <a:gd name="T11" fmla="*/ 66292 h 22473"/>
              <a:gd name="T12" fmla="*/ 347714 w 14343"/>
              <a:gd name="T13" fmla="*/ 99535 h 22473"/>
              <a:gd name="T14" fmla="*/ 329599 w 14343"/>
              <a:gd name="T15" fmla="*/ 128950 h 22473"/>
              <a:gd name="T16" fmla="*/ 321176 w 14343"/>
              <a:gd name="T17" fmla="*/ 165343 h 22473"/>
              <a:gd name="T18" fmla="*/ 309124 w 14343"/>
              <a:gd name="T19" fmla="*/ 196745 h 22473"/>
              <a:gd name="T20" fmla="*/ 302117 w 14343"/>
              <a:gd name="T21" fmla="*/ 235997 h 22473"/>
              <a:gd name="T22" fmla="*/ 290210 w 14343"/>
              <a:gd name="T23" fmla="*/ 270645 h 22473"/>
              <a:gd name="T24" fmla="*/ 286325 w 14343"/>
              <a:gd name="T25" fmla="*/ 308395 h 22473"/>
              <a:gd name="T26" fmla="*/ 276378 w 14343"/>
              <a:gd name="T27" fmla="*/ 341105 h 22473"/>
              <a:gd name="T28" fmla="*/ 267520 w 14343"/>
              <a:gd name="T29" fmla="*/ 382295 h 22473"/>
              <a:gd name="T30" fmla="*/ 276378 w 14343"/>
              <a:gd name="T31" fmla="*/ 341105 h 22473"/>
              <a:gd name="T32" fmla="*/ 245230 w 14343"/>
              <a:gd name="T33" fmla="*/ 451592 h 22473"/>
              <a:gd name="T34" fmla="*/ 58993 w 14343"/>
              <a:gd name="T35" fmla="*/ 445098 h 22473"/>
              <a:gd name="T36" fmla="*/ 59066 w 14343"/>
              <a:gd name="T37" fmla="*/ 450477 h 22473"/>
              <a:gd name="T38" fmla="*/ 84914 w 14343"/>
              <a:gd name="T39" fmla="*/ 452658 h 22473"/>
              <a:gd name="T40" fmla="*/ 112867 w 14343"/>
              <a:gd name="T41" fmla="*/ 469037 h 22473"/>
              <a:gd name="T42" fmla="*/ 212702 w 14343"/>
              <a:gd name="T43" fmla="*/ 510034 h 22473"/>
              <a:gd name="T44" fmla="*/ 232124 w 14343"/>
              <a:gd name="T45" fmla="*/ 479165 h 22473"/>
              <a:gd name="T46" fmla="*/ 0 w 14343"/>
              <a:gd name="T47" fmla="*/ 506787 h 22473"/>
              <a:gd name="T48" fmla="*/ 4030 w 14343"/>
              <a:gd name="T49" fmla="*/ 506787 h 22473"/>
              <a:gd name="T50" fmla="*/ 130801 w 14343"/>
              <a:gd name="T51" fmla="*/ 495932 h 22473"/>
              <a:gd name="T52" fmla="*/ 144161 w 14343"/>
              <a:gd name="T53" fmla="*/ 534699 h 22473"/>
              <a:gd name="T54" fmla="*/ 193243 w 14343"/>
              <a:gd name="T55" fmla="*/ 536832 h 22473"/>
              <a:gd name="T56" fmla="*/ 173167 w 14343"/>
              <a:gd name="T57" fmla="*/ 563872 h 22473"/>
              <a:gd name="T58" fmla="*/ 15719 w 14343"/>
              <a:gd name="T59" fmla="*/ 544246 h 22473"/>
              <a:gd name="T60" fmla="*/ 37538 w 14343"/>
              <a:gd name="T61" fmla="*/ 573322 h 22473"/>
              <a:gd name="T62" fmla="*/ 15719 w 14343"/>
              <a:gd name="T63" fmla="*/ 544246 h 22473"/>
              <a:gd name="T64" fmla="*/ 91412 w 14343"/>
              <a:gd name="T65" fmla="*/ 593238 h 22473"/>
              <a:gd name="T66" fmla="*/ 149861 w 14343"/>
              <a:gd name="T67" fmla="*/ 566198 h 22473"/>
              <a:gd name="T68" fmla="*/ 146085 w 14343"/>
              <a:gd name="T69" fmla="*/ 575648 h 22473"/>
              <a:gd name="T70" fmla="*/ 147501 w 14343"/>
              <a:gd name="T71" fmla="*/ 580687 h 22473"/>
              <a:gd name="T72" fmla="*/ 149969 w 14343"/>
              <a:gd name="T73" fmla="*/ 609181 h 22473"/>
              <a:gd name="T74" fmla="*/ 144996 w 14343"/>
              <a:gd name="T75" fmla="*/ 640922 h 22473"/>
              <a:gd name="T76" fmla="*/ 137735 w 14343"/>
              <a:gd name="T77" fmla="*/ 680320 h 22473"/>
              <a:gd name="T78" fmla="*/ 121980 w 14343"/>
              <a:gd name="T79" fmla="*/ 712060 h 22473"/>
              <a:gd name="T80" fmla="*/ 125537 w 14343"/>
              <a:gd name="T81" fmla="*/ 714629 h 22473"/>
              <a:gd name="T82" fmla="*/ 75402 w 14343"/>
              <a:gd name="T83" fmla="*/ 805926 h 22473"/>
              <a:gd name="T84" fmla="*/ 94861 w 14343"/>
              <a:gd name="T85" fmla="*/ 774961 h 22473"/>
              <a:gd name="T86" fmla="*/ 45234 w 14343"/>
              <a:gd name="T87" fmla="*/ 872945 h 22473"/>
              <a:gd name="T88" fmla="*/ 60227 w 14343"/>
              <a:gd name="T89" fmla="*/ 835244 h 22473"/>
              <a:gd name="T90" fmla="*/ 39353 w 14343"/>
              <a:gd name="T91" fmla="*/ 946749 h 22473"/>
              <a:gd name="T92" fmla="*/ 38409 w 14343"/>
              <a:gd name="T93" fmla="*/ 903862 h 22473"/>
              <a:gd name="T94" fmla="*/ 62587 w 14343"/>
              <a:gd name="T95" fmla="*/ 1012750 h 22473"/>
              <a:gd name="T96" fmla="*/ 48719 w 14343"/>
              <a:gd name="T97" fmla="*/ 976842 h 22473"/>
              <a:gd name="T98" fmla="*/ 106659 w 14343"/>
              <a:gd name="T99" fmla="*/ 1060822 h 22473"/>
              <a:gd name="T100" fmla="*/ 85386 w 14343"/>
              <a:gd name="T101" fmla="*/ 1035526 h 22473"/>
              <a:gd name="T102" fmla="*/ 160461 w 14343"/>
              <a:gd name="T103" fmla="*/ 1085681 h 22473"/>
              <a:gd name="T104" fmla="*/ 133415 w 14343"/>
              <a:gd name="T105" fmla="*/ 1070998 h 22473"/>
              <a:gd name="T106" fmla="*/ 186854 w 14343"/>
              <a:gd name="T107" fmla="*/ 1086311 h 22473"/>
              <a:gd name="T108" fmla="*/ 217022 w 14343"/>
              <a:gd name="T109" fmla="*/ 108049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8933" y="3377667"/>
            <a:ext cx="33284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9833" y="4018400"/>
            <a:ext cx="33284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31801" y="3377667"/>
            <a:ext cx="33284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33303" y="4018400"/>
            <a:ext cx="33280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24669" y="3377667"/>
            <a:ext cx="3328400" cy="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26371" y="4018400"/>
            <a:ext cx="33252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69151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60;p22"/>
          <p:cNvSpPr>
            <a:spLocks/>
          </p:cNvSpPr>
          <p:nvPr/>
        </p:nvSpPr>
        <p:spPr bwMode="auto">
          <a:xfrm rot="10800000">
            <a:off x="7262285" y="-141287"/>
            <a:ext cx="5041900" cy="2373313"/>
          </a:xfrm>
          <a:custGeom>
            <a:avLst/>
            <a:gdLst>
              <a:gd name="T0" fmla="*/ 254287 w 23808"/>
              <a:gd name="T1" fmla="*/ 212 h 11204"/>
              <a:gd name="T2" fmla="*/ 0 w 23808"/>
              <a:gd name="T3" fmla="*/ 70327 h 11204"/>
              <a:gd name="T4" fmla="*/ 0 w 23808"/>
              <a:gd name="T5" fmla="*/ 2373313 h 11204"/>
              <a:gd name="T6" fmla="*/ 3781425 w 23808"/>
              <a:gd name="T7" fmla="*/ 2373313 h 11204"/>
              <a:gd name="T8" fmla="*/ 3735523 w 23808"/>
              <a:gd name="T9" fmla="*/ 2278626 h 11204"/>
              <a:gd name="T10" fmla="*/ 3411033 w 23808"/>
              <a:gd name="T11" fmla="*/ 2064892 h 11204"/>
              <a:gd name="T12" fmla="*/ 3394833 w 23808"/>
              <a:gd name="T13" fmla="*/ 2065528 h 11204"/>
              <a:gd name="T14" fmla="*/ 3117674 w 23808"/>
              <a:gd name="T15" fmla="*/ 2119756 h 11204"/>
              <a:gd name="T16" fmla="*/ 3061925 w 23808"/>
              <a:gd name="T17" fmla="*/ 2112977 h 11204"/>
              <a:gd name="T18" fmla="*/ 2999664 w 23808"/>
              <a:gd name="T19" fmla="*/ 2086499 h 11204"/>
              <a:gd name="T20" fmla="*/ 2986957 w 23808"/>
              <a:gd name="T21" fmla="*/ 2078238 h 11204"/>
              <a:gd name="T22" fmla="*/ 2606401 w 23808"/>
              <a:gd name="T23" fmla="*/ 1567098 h 11204"/>
              <a:gd name="T24" fmla="*/ 2268410 w 23808"/>
              <a:gd name="T25" fmla="*/ 1425598 h 11204"/>
              <a:gd name="T26" fmla="*/ 1851958 w 23808"/>
              <a:gd name="T27" fmla="*/ 1538925 h 11204"/>
              <a:gd name="T28" fmla="*/ 1489031 w 23808"/>
              <a:gd name="T29" fmla="*/ 1660514 h 11204"/>
              <a:gd name="T30" fmla="*/ 1402469 w 23808"/>
              <a:gd name="T31" fmla="*/ 1648652 h 11204"/>
              <a:gd name="T32" fmla="*/ 946786 w 23808"/>
              <a:gd name="T33" fmla="*/ 968474 h 11204"/>
              <a:gd name="T34" fmla="*/ 590689 w 23808"/>
              <a:gd name="T35" fmla="*/ 146161 h 11204"/>
              <a:gd name="T36" fmla="*/ 254287 w 23808"/>
              <a:gd name="T37" fmla="*/ 212 h 11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Google Shape;561;p22"/>
          <p:cNvSpPr>
            <a:spLocks/>
          </p:cNvSpPr>
          <p:nvPr/>
        </p:nvSpPr>
        <p:spPr bwMode="auto">
          <a:xfrm rot="10800000">
            <a:off x="8128001" y="4779963"/>
            <a:ext cx="4347633" cy="2398712"/>
          </a:xfrm>
          <a:custGeom>
            <a:avLst/>
            <a:gdLst>
              <a:gd name="T0" fmla="*/ 2055467 w 20526"/>
              <a:gd name="T1" fmla="*/ 212 h 11330"/>
              <a:gd name="T2" fmla="*/ 1615430 w 20526"/>
              <a:gd name="T3" fmla="*/ 78334 h 11330"/>
              <a:gd name="T4" fmla="*/ 1386992 w 20526"/>
              <a:gd name="T5" fmla="*/ 141213 h 11330"/>
              <a:gd name="T6" fmla="*/ 1148386 w 20526"/>
              <a:gd name="T7" fmla="*/ 177627 h 11330"/>
              <a:gd name="T8" fmla="*/ 672765 w 20526"/>
              <a:gd name="T9" fmla="*/ 222722 h 11330"/>
              <a:gd name="T10" fmla="*/ 468791 w 20526"/>
              <a:gd name="T11" fmla="*/ 261466 h 11330"/>
              <a:gd name="T12" fmla="*/ 369822 w 20526"/>
              <a:gd name="T13" fmla="*/ 270781 h 11330"/>
              <a:gd name="T14" fmla="*/ 279908 w 20526"/>
              <a:gd name="T15" fmla="*/ 258714 h 11330"/>
              <a:gd name="T16" fmla="*/ 197302 w 20526"/>
              <a:gd name="T17" fmla="*/ 214254 h 11330"/>
              <a:gd name="T18" fmla="*/ 156952 w 20526"/>
              <a:gd name="T19" fmla="*/ 183767 h 11330"/>
              <a:gd name="T20" fmla="*/ 155840 w 20526"/>
              <a:gd name="T21" fmla="*/ 183767 h 11330"/>
              <a:gd name="T22" fmla="*/ 116284 w 20526"/>
              <a:gd name="T23" fmla="*/ 194141 h 11330"/>
              <a:gd name="T24" fmla="*/ 12550 w 20526"/>
              <a:gd name="T25" fmla="*/ 384471 h 11330"/>
              <a:gd name="T26" fmla="*/ 6037 w 20526"/>
              <a:gd name="T27" fmla="*/ 531824 h 11330"/>
              <a:gd name="T28" fmla="*/ 6354 w 20526"/>
              <a:gd name="T29" fmla="*/ 694208 h 11330"/>
              <a:gd name="T30" fmla="*/ 7307 w 20526"/>
              <a:gd name="T31" fmla="*/ 1023211 h 11330"/>
              <a:gd name="T32" fmla="*/ 9055 w 20526"/>
              <a:gd name="T33" fmla="*/ 1648612 h 11330"/>
              <a:gd name="T34" fmla="*/ 8261 w 20526"/>
              <a:gd name="T35" fmla="*/ 1648188 h 11330"/>
              <a:gd name="T36" fmla="*/ 99763 w 20526"/>
              <a:gd name="T37" fmla="*/ 1846987 h 11330"/>
              <a:gd name="T38" fmla="*/ 340910 w 20526"/>
              <a:gd name="T39" fmla="*/ 2263851 h 11330"/>
              <a:gd name="T40" fmla="*/ 508188 w 20526"/>
              <a:gd name="T41" fmla="*/ 2384104 h 11330"/>
              <a:gd name="T42" fmla="*/ 606203 w 20526"/>
              <a:gd name="T43" fmla="*/ 2398712 h 11330"/>
              <a:gd name="T44" fmla="*/ 730272 w 20526"/>
              <a:gd name="T45" fmla="*/ 2381987 h 11330"/>
              <a:gd name="T46" fmla="*/ 1055613 w 20526"/>
              <a:gd name="T47" fmla="*/ 2149314 h 11330"/>
              <a:gd name="T48" fmla="*/ 1144256 w 20526"/>
              <a:gd name="T49" fmla="*/ 1917064 h 11330"/>
              <a:gd name="T50" fmla="*/ 1289929 w 20526"/>
              <a:gd name="T51" fmla="*/ 1782415 h 11330"/>
              <a:gd name="T52" fmla="*/ 1503594 w 20526"/>
              <a:gd name="T53" fmla="*/ 1749811 h 11330"/>
              <a:gd name="T54" fmla="*/ 1575080 w 20526"/>
              <a:gd name="T55" fmla="*/ 1750234 h 11330"/>
              <a:gd name="T56" fmla="*/ 1670395 w 20526"/>
              <a:gd name="T57" fmla="*/ 1746212 h 11330"/>
              <a:gd name="T58" fmla="*/ 1859754 w 20526"/>
              <a:gd name="T59" fmla="*/ 1678252 h 11330"/>
              <a:gd name="T60" fmla="*/ 2001614 w 20526"/>
              <a:gd name="T61" fmla="*/ 1493638 h 11330"/>
              <a:gd name="T62" fmla="*/ 2262777 w 20526"/>
              <a:gd name="T63" fmla="*/ 1102391 h 11330"/>
              <a:gd name="T64" fmla="*/ 2447212 w 20526"/>
              <a:gd name="T65" fmla="*/ 1014530 h 11330"/>
              <a:gd name="T66" fmla="*/ 2489309 w 20526"/>
              <a:gd name="T67" fmla="*/ 1012413 h 11330"/>
              <a:gd name="T68" fmla="*/ 2679304 w 20526"/>
              <a:gd name="T69" fmla="*/ 1032526 h 11330"/>
              <a:gd name="T70" fmla="*/ 2887726 w 20526"/>
              <a:gd name="T71" fmla="*/ 1044382 h 11330"/>
              <a:gd name="T72" fmla="*/ 2918862 w 20526"/>
              <a:gd name="T73" fmla="*/ 1044170 h 11330"/>
              <a:gd name="T74" fmla="*/ 3020214 w 20526"/>
              <a:gd name="T75" fmla="*/ 1028292 h 11330"/>
              <a:gd name="T76" fmla="*/ 3080262 w 20526"/>
              <a:gd name="T77" fmla="*/ 942124 h 11330"/>
              <a:gd name="T78" fmla="*/ 3183679 w 20526"/>
              <a:gd name="T79" fmla="*/ 645514 h 11330"/>
              <a:gd name="T80" fmla="*/ 3233878 w 20526"/>
              <a:gd name="T81" fmla="*/ 500702 h 11330"/>
              <a:gd name="T82" fmla="*/ 3259454 w 20526"/>
              <a:gd name="T83" fmla="*/ 365841 h 11330"/>
              <a:gd name="T84" fmla="*/ 3148889 w 20526"/>
              <a:gd name="T85" fmla="*/ 171488 h 11330"/>
              <a:gd name="T86" fmla="*/ 2964295 w 20526"/>
              <a:gd name="T87" fmla="*/ 82992 h 11330"/>
              <a:gd name="T88" fmla="*/ 2556824 w 20526"/>
              <a:gd name="T89" fmla="*/ 47424 h 11330"/>
              <a:gd name="T90" fmla="*/ 2075483 w 20526"/>
              <a:gd name="T91" fmla="*/ 423 h 11330"/>
              <a:gd name="T92" fmla="*/ 2055467 w 20526"/>
              <a:gd name="T93" fmla="*/ 212 h 113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Google Shape;562;p22"/>
          <p:cNvSpPr>
            <a:spLocks/>
          </p:cNvSpPr>
          <p:nvPr/>
        </p:nvSpPr>
        <p:spPr bwMode="auto">
          <a:xfrm rot="10800000">
            <a:off x="-520699" y="4322763"/>
            <a:ext cx="2755900" cy="2762250"/>
          </a:xfrm>
          <a:custGeom>
            <a:avLst/>
            <a:gdLst>
              <a:gd name="T0" fmla="*/ 1988742 w 13007"/>
              <a:gd name="T1" fmla="*/ 212 h 13045"/>
              <a:gd name="T2" fmla="*/ 1983975 w 13007"/>
              <a:gd name="T3" fmla="*/ 847 h 13045"/>
              <a:gd name="T4" fmla="*/ 1542367 w 13007"/>
              <a:gd name="T5" fmla="*/ 101851 h 13045"/>
              <a:gd name="T6" fmla="*/ 1094086 w 13007"/>
              <a:gd name="T7" fmla="*/ 135307 h 13045"/>
              <a:gd name="T8" fmla="*/ 752433 w 13007"/>
              <a:gd name="T9" fmla="*/ 116461 h 13045"/>
              <a:gd name="T10" fmla="*/ 527259 w 13007"/>
              <a:gd name="T11" fmla="*/ 99310 h 13045"/>
              <a:gd name="T12" fmla="*/ 168125 w 13007"/>
              <a:gd name="T13" fmla="*/ 226147 h 13045"/>
              <a:gd name="T14" fmla="*/ 166854 w 13007"/>
              <a:gd name="T15" fmla="*/ 222759 h 13045"/>
              <a:gd name="T16" fmla="*/ 80885 w 13007"/>
              <a:gd name="T17" fmla="*/ 369500 h 13045"/>
              <a:gd name="T18" fmla="*/ 52281 w 13007"/>
              <a:gd name="T19" fmla="*/ 1026977 h 13045"/>
              <a:gd name="T20" fmla="*/ 318612 w 13007"/>
              <a:gd name="T21" fmla="*/ 1452166 h 13045"/>
              <a:gd name="T22" fmla="*/ 780877 w 13007"/>
              <a:gd name="T23" fmla="*/ 1580697 h 13045"/>
              <a:gd name="T24" fmla="*/ 1063099 w 13007"/>
              <a:gd name="T25" fmla="*/ 2021344 h 13045"/>
              <a:gd name="T26" fmla="*/ 1352948 w 13007"/>
              <a:gd name="T27" fmla="*/ 2516834 h 13045"/>
              <a:gd name="T28" fmla="*/ 1761344 w 13007"/>
              <a:gd name="T29" fmla="*/ 2762250 h 13045"/>
              <a:gd name="T30" fmla="*/ 1796145 w 13007"/>
              <a:gd name="T31" fmla="*/ 2759921 h 13045"/>
              <a:gd name="T32" fmla="*/ 1986676 w 13007"/>
              <a:gd name="T33" fmla="*/ 2645577 h 13045"/>
              <a:gd name="T34" fmla="*/ 2063429 w 13007"/>
              <a:gd name="T35" fmla="*/ 2359506 h 13045"/>
              <a:gd name="T36" fmla="*/ 2056278 w 13007"/>
              <a:gd name="T37" fmla="*/ 1988524 h 13045"/>
              <a:gd name="T38" fmla="*/ 2046585 w 13007"/>
              <a:gd name="T39" fmla="*/ 1595731 h 13045"/>
              <a:gd name="T40" fmla="*/ 2007334 w 13007"/>
              <a:gd name="T41" fmla="*/ 24563 h 13045"/>
              <a:gd name="T42" fmla="*/ 1988742 w 13007"/>
              <a:gd name="T43" fmla="*/ 212 h 130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Google Shape;563;p22"/>
          <p:cNvSpPr>
            <a:spLocks/>
          </p:cNvSpPr>
          <p:nvPr/>
        </p:nvSpPr>
        <p:spPr bwMode="auto">
          <a:xfrm rot="10800000">
            <a:off x="-345017" y="-512763"/>
            <a:ext cx="5164668" cy="1824038"/>
          </a:xfrm>
          <a:custGeom>
            <a:avLst/>
            <a:gdLst>
              <a:gd name="T0" fmla="*/ 1997771 w 24376"/>
              <a:gd name="T1" fmla="*/ 212 h 8613"/>
              <a:gd name="T2" fmla="*/ 1712693 w 24376"/>
              <a:gd name="T3" fmla="*/ 97418 h 8613"/>
              <a:gd name="T4" fmla="*/ 1510087 w 24376"/>
              <a:gd name="T5" fmla="*/ 392212 h 8613"/>
              <a:gd name="T6" fmla="*/ 1346731 w 24376"/>
              <a:gd name="T7" fmla="*/ 738044 h 8613"/>
              <a:gd name="T8" fmla="*/ 1054026 w 24376"/>
              <a:gd name="T9" fmla="*/ 973964 h 8613"/>
              <a:gd name="T10" fmla="*/ 873349 w 24376"/>
              <a:gd name="T11" fmla="*/ 993236 h 8613"/>
              <a:gd name="T12" fmla="*/ 609724 w 24376"/>
              <a:gd name="T13" fmla="*/ 983917 h 8613"/>
              <a:gd name="T14" fmla="*/ 544890 w 24376"/>
              <a:gd name="T15" fmla="*/ 986035 h 8613"/>
              <a:gd name="T16" fmla="*/ 313681 w 24376"/>
              <a:gd name="T17" fmla="*/ 1044909 h 8613"/>
              <a:gd name="T18" fmla="*/ 149849 w 24376"/>
              <a:gd name="T19" fmla="*/ 1188283 h 8613"/>
              <a:gd name="T20" fmla="*/ 49420 w 24376"/>
              <a:gd name="T21" fmla="*/ 1579012 h 8613"/>
              <a:gd name="T22" fmla="*/ 48466 w 24376"/>
              <a:gd name="T23" fmla="*/ 1579012 h 8613"/>
              <a:gd name="T24" fmla="*/ 37184 w 24376"/>
              <a:gd name="T25" fmla="*/ 1583035 h 8613"/>
              <a:gd name="T26" fmla="*/ 636 w 24376"/>
              <a:gd name="T27" fmla="*/ 1656310 h 8613"/>
              <a:gd name="T28" fmla="*/ 131257 w 24376"/>
              <a:gd name="T29" fmla="*/ 1778082 h 8613"/>
              <a:gd name="T30" fmla="*/ 147624 w 24376"/>
              <a:gd name="T31" fmla="*/ 1778718 h 8613"/>
              <a:gd name="T32" fmla="*/ 258382 w 24376"/>
              <a:gd name="T33" fmla="*/ 1764952 h 8613"/>
              <a:gd name="T34" fmla="*/ 404258 w 24376"/>
              <a:gd name="T35" fmla="*/ 1742927 h 8613"/>
              <a:gd name="T36" fmla="*/ 980452 w 24376"/>
              <a:gd name="T37" fmla="*/ 1686806 h 8613"/>
              <a:gd name="T38" fmla="*/ 2136496 w 24376"/>
              <a:gd name="T39" fmla="*/ 1656946 h 8613"/>
              <a:gd name="T40" fmla="*/ 2312405 w 24376"/>
              <a:gd name="T41" fmla="*/ 1656099 h 8613"/>
              <a:gd name="T42" fmla="*/ 3240100 w 24376"/>
              <a:gd name="T43" fmla="*/ 1731068 h 8613"/>
              <a:gd name="T44" fmla="*/ 3504997 w 24376"/>
              <a:gd name="T45" fmla="*/ 1802648 h 8613"/>
              <a:gd name="T46" fmla="*/ 3595256 w 24376"/>
              <a:gd name="T47" fmla="*/ 1823826 h 8613"/>
              <a:gd name="T48" fmla="*/ 3614643 w 24376"/>
              <a:gd name="T49" fmla="*/ 1822344 h 8613"/>
              <a:gd name="T50" fmla="*/ 3684720 w 24376"/>
              <a:gd name="T51" fmla="*/ 1750339 h 8613"/>
              <a:gd name="T52" fmla="*/ 3743198 w 24376"/>
              <a:gd name="T53" fmla="*/ 1474605 h 8613"/>
              <a:gd name="T54" fmla="*/ 3794525 w 24376"/>
              <a:gd name="T55" fmla="*/ 1192518 h 8613"/>
              <a:gd name="T56" fmla="*/ 3768782 w 24376"/>
              <a:gd name="T57" fmla="*/ 72640 h 8613"/>
              <a:gd name="T58" fmla="*/ 3747965 w 24376"/>
              <a:gd name="T59" fmla="*/ 56545 h 8613"/>
              <a:gd name="T60" fmla="*/ 3729055 w 24376"/>
              <a:gd name="T61" fmla="*/ 67133 h 8613"/>
              <a:gd name="T62" fmla="*/ 3653416 w 24376"/>
              <a:gd name="T63" fmla="*/ 162857 h 8613"/>
              <a:gd name="T64" fmla="*/ 3222780 w 24376"/>
              <a:gd name="T65" fmla="*/ 373575 h 8613"/>
              <a:gd name="T66" fmla="*/ 3117742 w 24376"/>
              <a:gd name="T67" fmla="*/ 379929 h 8613"/>
              <a:gd name="T68" fmla="*/ 2667879 w 24376"/>
              <a:gd name="T69" fmla="*/ 272346 h 8613"/>
              <a:gd name="T70" fmla="*/ 2162239 w 24376"/>
              <a:gd name="T71" fmla="*/ 23296 h 8613"/>
              <a:gd name="T72" fmla="*/ 1997771 w 24376"/>
              <a:gd name="T73" fmla="*/ 212 h 86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573;p22"/>
          <p:cNvGrpSpPr>
            <a:grpSpLocks/>
          </p:cNvGrpSpPr>
          <p:nvPr/>
        </p:nvGrpSpPr>
        <p:grpSpPr bwMode="auto">
          <a:xfrm rot="9300375">
            <a:off x="1502834" y="5868989"/>
            <a:ext cx="302684" cy="274637"/>
            <a:chOff x="1640475" y="1197075"/>
            <a:chExt cx="55475" cy="50250"/>
          </a:xfrm>
        </p:grpSpPr>
        <p:sp>
          <p:nvSpPr>
            <p:cNvPr id="16" name="Google Shape;574;p2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575;p2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576;p2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Google Shape;577;p22"/>
          <p:cNvSpPr>
            <a:spLocks/>
          </p:cNvSpPr>
          <p:nvPr/>
        </p:nvSpPr>
        <p:spPr bwMode="auto">
          <a:xfrm rot="21089674" flipH="1">
            <a:off x="499534" y="363539"/>
            <a:ext cx="768351" cy="179387"/>
          </a:xfrm>
          <a:custGeom>
            <a:avLst/>
            <a:gdLst>
              <a:gd name="T0" fmla="*/ 456523 w 7397"/>
              <a:gd name="T1" fmla="*/ 0 h 1733"/>
              <a:gd name="T2" fmla="*/ 442968 w 7397"/>
              <a:gd name="T3" fmla="*/ 3312 h 1733"/>
              <a:gd name="T4" fmla="*/ 413052 w 7397"/>
              <a:gd name="T5" fmla="*/ 56207 h 1733"/>
              <a:gd name="T6" fmla="*/ 399341 w 7397"/>
              <a:gd name="T7" fmla="*/ 92023 h 1733"/>
              <a:gd name="T8" fmla="*/ 370126 w 7397"/>
              <a:gd name="T9" fmla="*/ 109413 h 1733"/>
              <a:gd name="T10" fmla="*/ 368101 w 7397"/>
              <a:gd name="T11" fmla="*/ 109413 h 1733"/>
              <a:gd name="T12" fmla="*/ 320968 w 7397"/>
              <a:gd name="T13" fmla="*/ 82706 h 1733"/>
              <a:gd name="T14" fmla="*/ 313334 w 7397"/>
              <a:gd name="T15" fmla="*/ 71734 h 1733"/>
              <a:gd name="T16" fmla="*/ 294169 w 7397"/>
              <a:gd name="T17" fmla="*/ 47616 h 1733"/>
              <a:gd name="T18" fmla="*/ 266824 w 7397"/>
              <a:gd name="T19" fmla="*/ 37161 h 1733"/>
              <a:gd name="T20" fmla="*/ 255217 w 7397"/>
              <a:gd name="T21" fmla="*/ 38817 h 1733"/>
              <a:gd name="T22" fmla="*/ 222419 w 7397"/>
              <a:gd name="T23" fmla="*/ 68111 h 1733"/>
              <a:gd name="T24" fmla="*/ 212135 w 7397"/>
              <a:gd name="T25" fmla="*/ 99579 h 1733"/>
              <a:gd name="T26" fmla="*/ 193594 w 7397"/>
              <a:gd name="T27" fmla="*/ 137982 h 1733"/>
              <a:gd name="T28" fmla="*/ 185959 w 7397"/>
              <a:gd name="T29" fmla="*/ 140052 h 1733"/>
              <a:gd name="T30" fmla="*/ 151681 w 7397"/>
              <a:gd name="T31" fmla="*/ 113036 h 1733"/>
              <a:gd name="T32" fmla="*/ 103146 w 7397"/>
              <a:gd name="T33" fmla="*/ 73080 h 1733"/>
              <a:gd name="T34" fmla="*/ 99407 w 7397"/>
              <a:gd name="T35" fmla="*/ 73390 h 1733"/>
              <a:gd name="T36" fmla="*/ 56715 w 7397"/>
              <a:gd name="T37" fmla="*/ 128562 h 1733"/>
              <a:gd name="T38" fmla="*/ 41757 w 7397"/>
              <a:gd name="T39" fmla="*/ 161583 h 1733"/>
              <a:gd name="T40" fmla="*/ 37862 w 7397"/>
              <a:gd name="T41" fmla="*/ 161997 h 1733"/>
              <a:gd name="T42" fmla="*/ 13010 w 7397"/>
              <a:gd name="T43" fmla="*/ 143986 h 1733"/>
              <a:gd name="T44" fmla="*/ 7479 w 7397"/>
              <a:gd name="T45" fmla="*/ 139949 h 1733"/>
              <a:gd name="T46" fmla="*/ 4051 w 7397"/>
              <a:gd name="T47" fmla="*/ 141294 h 1733"/>
              <a:gd name="T48" fmla="*/ 1948 w 7397"/>
              <a:gd name="T49" fmla="*/ 153198 h 1733"/>
              <a:gd name="T50" fmla="*/ 38096 w 7397"/>
              <a:gd name="T51" fmla="*/ 179283 h 1733"/>
              <a:gd name="T52" fmla="*/ 46665 w 7397"/>
              <a:gd name="T53" fmla="*/ 178041 h 1733"/>
              <a:gd name="T54" fmla="*/ 50015 w 7397"/>
              <a:gd name="T55" fmla="*/ 175350 h 1733"/>
              <a:gd name="T56" fmla="*/ 68245 w 7397"/>
              <a:gd name="T57" fmla="*/ 136429 h 1733"/>
              <a:gd name="T58" fmla="*/ 100731 w 7397"/>
              <a:gd name="T59" fmla="*/ 90573 h 1733"/>
              <a:gd name="T60" fmla="*/ 102990 w 7397"/>
              <a:gd name="T61" fmla="*/ 90470 h 1733"/>
              <a:gd name="T62" fmla="*/ 142254 w 7397"/>
              <a:gd name="T63" fmla="*/ 125146 h 1733"/>
              <a:gd name="T64" fmla="*/ 186037 w 7397"/>
              <a:gd name="T65" fmla="*/ 157339 h 1733"/>
              <a:gd name="T66" fmla="*/ 198736 w 7397"/>
              <a:gd name="T67" fmla="*/ 153819 h 1733"/>
              <a:gd name="T68" fmla="*/ 224522 w 7397"/>
              <a:gd name="T69" fmla="*/ 105169 h 1733"/>
              <a:gd name="T70" fmla="*/ 233403 w 7397"/>
              <a:gd name="T71" fmla="*/ 77531 h 1733"/>
              <a:gd name="T72" fmla="*/ 257943 w 7397"/>
              <a:gd name="T73" fmla="*/ 55897 h 1733"/>
              <a:gd name="T74" fmla="*/ 266980 w 7397"/>
              <a:gd name="T75" fmla="*/ 54551 h 1733"/>
              <a:gd name="T76" fmla="*/ 287002 w 7397"/>
              <a:gd name="T77" fmla="*/ 62211 h 1733"/>
              <a:gd name="T78" fmla="*/ 303518 w 7397"/>
              <a:gd name="T79" fmla="*/ 83224 h 1733"/>
              <a:gd name="T80" fmla="*/ 311620 w 7397"/>
              <a:gd name="T81" fmla="*/ 95024 h 1733"/>
              <a:gd name="T82" fmla="*/ 367711 w 7397"/>
              <a:gd name="T83" fmla="*/ 126699 h 1733"/>
              <a:gd name="T84" fmla="*/ 370594 w 7397"/>
              <a:gd name="T85" fmla="*/ 126699 h 1733"/>
              <a:gd name="T86" fmla="*/ 409235 w 7397"/>
              <a:gd name="T87" fmla="*/ 103202 h 1733"/>
              <a:gd name="T88" fmla="*/ 425205 w 7397"/>
              <a:gd name="T89" fmla="*/ 62418 h 1733"/>
              <a:gd name="T90" fmla="*/ 447798 w 7397"/>
              <a:gd name="T91" fmla="*/ 19460 h 1733"/>
              <a:gd name="T92" fmla="*/ 456601 w 7397"/>
              <a:gd name="T93" fmla="*/ 17287 h 1733"/>
              <a:gd name="T94" fmla="*/ 488464 w 7397"/>
              <a:gd name="T95" fmla="*/ 35401 h 1733"/>
              <a:gd name="T96" fmla="*/ 494774 w 7397"/>
              <a:gd name="T97" fmla="*/ 41923 h 1733"/>
              <a:gd name="T98" fmla="*/ 535129 w 7397"/>
              <a:gd name="T99" fmla="*/ 70699 h 1733"/>
              <a:gd name="T100" fmla="*/ 539570 w 7397"/>
              <a:gd name="T101" fmla="*/ 71113 h 1733"/>
              <a:gd name="T102" fmla="*/ 568473 w 7397"/>
              <a:gd name="T103" fmla="*/ 52998 h 1733"/>
              <a:gd name="T104" fmla="*/ 573303 w 7397"/>
              <a:gd name="T105" fmla="*/ 20702 h 1733"/>
              <a:gd name="T106" fmla="*/ 567148 w 7397"/>
              <a:gd name="T107" fmla="*/ 14906 h 1733"/>
              <a:gd name="T108" fmla="*/ 564967 w 7397"/>
              <a:gd name="T109" fmla="*/ 15423 h 1733"/>
              <a:gd name="T110" fmla="*/ 560994 w 7397"/>
              <a:gd name="T111" fmla="*/ 26499 h 1733"/>
              <a:gd name="T112" fmla="*/ 558267 w 7397"/>
              <a:gd name="T113" fmla="*/ 42026 h 1733"/>
              <a:gd name="T114" fmla="*/ 539648 w 7397"/>
              <a:gd name="T115" fmla="*/ 53723 h 1733"/>
              <a:gd name="T116" fmla="*/ 536999 w 7397"/>
              <a:gd name="T117" fmla="*/ 53412 h 1733"/>
              <a:gd name="T118" fmla="*/ 502877 w 7397"/>
              <a:gd name="T119" fmla="*/ 28362 h 1733"/>
              <a:gd name="T120" fmla="*/ 496410 w 7397"/>
              <a:gd name="T121" fmla="*/ 21634 h 1733"/>
              <a:gd name="T122" fmla="*/ 45652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Google Shape;578;p22"/>
          <p:cNvSpPr>
            <a:spLocks/>
          </p:cNvSpPr>
          <p:nvPr/>
        </p:nvSpPr>
        <p:spPr bwMode="auto">
          <a:xfrm rot="11700099" flipH="1">
            <a:off x="6601884" y="6092825"/>
            <a:ext cx="726016" cy="171450"/>
          </a:xfrm>
          <a:custGeom>
            <a:avLst/>
            <a:gdLst>
              <a:gd name="T0" fmla="*/ 431370 w 7397"/>
              <a:gd name="T1" fmla="*/ 0 h 1733"/>
              <a:gd name="T2" fmla="*/ 418561 w 7397"/>
              <a:gd name="T3" fmla="*/ 3166 h 1733"/>
              <a:gd name="T4" fmla="*/ 390294 w 7397"/>
              <a:gd name="T5" fmla="*/ 53720 h 1733"/>
              <a:gd name="T6" fmla="*/ 377338 w 7397"/>
              <a:gd name="T7" fmla="*/ 87951 h 1733"/>
              <a:gd name="T8" fmla="*/ 349733 w 7397"/>
              <a:gd name="T9" fmla="*/ 104572 h 1733"/>
              <a:gd name="T10" fmla="*/ 347819 w 7397"/>
              <a:gd name="T11" fmla="*/ 104572 h 1733"/>
              <a:gd name="T12" fmla="*/ 303284 w 7397"/>
              <a:gd name="T13" fmla="*/ 79047 h 1733"/>
              <a:gd name="T14" fmla="*/ 296070 w 7397"/>
              <a:gd name="T15" fmla="*/ 68560 h 1733"/>
              <a:gd name="T16" fmla="*/ 277961 w 7397"/>
              <a:gd name="T17" fmla="*/ 45509 h 1733"/>
              <a:gd name="T18" fmla="*/ 252123 w 7397"/>
              <a:gd name="T19" fmla="*/ 35517 h 1733"/>
              <a:gd name="T20" fmla="*/ 241155 w 7397"/>
              <a:gd name="T21" fmla="*/ 37100 h 1733"/>
              <a:gd name="T22" fmla="*/ 210164 w 7397"/>
              <a:gd name="T23" fmla="*/ 65098 h 1733"/>
              <a:gd name="T24" fmla="*/ 200447 w 7397"/>
              <a:gd name="T25" fmla="*/ 95173 h 1733"/>
              <a:gd name="T26" fmla="*/ 182927 w 7397"/>
              <a:gd name="T27" fmla="*/ 131877 h 1733"/>
              <a:gd name="T28" fmla="*/ 175713 w 7397"/>
              <a:gd name="T29" fmla="*/ 133856 h 1733"/>
              <a:gd name="T30" fmla="*/ 143324 w 7397"/>
              <a:gd name="T31" fmla="*/ 108034 h 1733"/>
              <a:gd name="T32" fmla="*/ 97463 w 7397"/>
              <a:gd name="T33" fmla="*/ 69846 h 1733"/>
              <a:gd name="T34" fmla="*/ 93930 w 7397"/>
              <a:gd name="T35" fmla="*/ 70143 h 1733"/>
              <a:gd name="T36" fmla="*/ 53590 w 7397"/>
              <a:gd name="T37" fmla="*/ 122874 h 1733"/>
              <a:gd name="T38" fmla="*/ 39456 w 7397"/>
              <a:gd name="T39" fmla="*/ 154434 h 1733"/>
              <a:gd name="T40" fmla="*/ 35776 w 7397"/>
              <a:gd name="T41" fmla="*/ 154829 h 1733"/>
              <a:gd name="T42" fmla="*/ 12293 w 7397"/>
              <a:gd name="T43" fmla="*/ 137615 h 1733"/>
              <a:gd name="T44" fmla="*/ 7067 w 7397"/>
              <a:gd name="T45" fmla="*/ 133757 h 1733"/>
              <a:gd name="T46" fmla="*/ 3828 w 7397"/>
              <a:gd name="T47" fmla="*/ 135043 h 1733"/>
              <a:gd name="T48" fmla="*/ 1840 w 7397"/>
              <a:gd name="T49" fmla="*/ 146420 h 1733"/>
              <a:gd name="T50" fmla="*/ 35997 w 7397"/>
              <a:gd name="T51" fmla="*/ 171351 h 1733"/>
              <a:gd name="T52" fmla="*/ 44094 w 7397"/>
              <a:gd name="T53" fmla="*/ 170164 h 1733"/>
              <a:gd name="T54" fmla="*/ 47259 w 7397"/>
              <a:gd name="T55" fmla="*/ 167592 h 1733"/>
              <a:gd name="T56" fmla="*/ 64485 w 7397"/>
              <a:gd name="T57" fmla="*/ 130393 h 1733"/>
              <a:gd name="T58" fmla="*/ 95181 w 7397"/>
              <a:gd name="T59" fmla="*/ 86566 h 1733"/>
              <a:gd name="T60" fmla="*/ 97316 w 7397"/>
              <a:gd name="T61" fmla="*/ 86467 h 1733"/>
              <a:gd name="T62" fmla="*/ 134417 w 7397"/>
              <a:gd name="T63" fmla="*/ 119609 h 1733"/>
              <a:gd name="T64" fmla="*/ 175787 w 7397"/>
              <a:gd name="T65" fmla="*/ 150377 h 1733"/>
              <a:gd name="T66" fmla="*/ 187786 w 7397"/>
              <a:gd name="T67" fmla="*/ 147014 h 1733"/>
              <a:gd name="T68" fmla="*/ 212151 w 7397"/>
              <a:gd name="T69" fmla="*/ 100515 h 1733"/>
              <a:gd name="T70" fmla="*/ 220543 w 7397"/>
              <a:gd name="T71" fmla="*/ 74100 h 1733"/>
              <a:gd name="T72" fmla="*/ 243731 w 7397"/>
              <a:gd name="T73" fmla="*/ 53424 h 1733"/>
              <a:gd name="T74" fmla="*/ 252270 w 7397"/>
              <a:gd name="T75" fmla="*/ 52137 h 1733"/>
              <a:gd name="T76" fmla="*/ 271189 w 7397"/>
              <a:gd name="T77" fmla="*/ 59458 h 1733"/>
              <a:gd name="T78" fmla="*/ 286794 w 7397"/>
              <a:gd name="T79" fmla="*/ 79542 h 1733"/>
              <a:gd name="T80" fmla="*/ 294450 w 7397"/>
              <a:gd name="T81" fmla="*/ 90820 h 1733"/>
              <a:gd name="T82" fmla="*/ 347451 w 7397"/>
              <a:gd name="T83" fmla="*/ 121093 h 1733"/>
              <a:gd name="T84" fmla="*/ 350175 w 7397"/>
              <a:gd name="T85" fmla="*/ 121093 h 1733"/>
              <a:gd name="T86" fmla="*/ 386687 w 7397"/>
              <a:gd name="T87" fmla="*/ 98636 h 1733"/>
              <a:gd name="T88" fmla="*/ 401777 w 7397"/>
              <a:gd name="T89" fmla="*/ 59656 h 1733"/>
              <a:gd name="T90" fmla="*/ 423125 w 7397"/>
              <a:gd name="T91" fmla="*/ 18599 h 1733"/>
              <a:gd name="T92" fmla="*/ 431443 w 7397"/>
              <a:gd name="T93" fmla="*/ 16522 h 1733"/>
              <a:gd name="T94" fmla="*/ 461551 w 7397"/>
              <a:gd name="T95" fmla="*/ 33835 h 1733"/>
              <a:gd name="T96" fmla="*/ 467513 w 7397"/>
              <a:gd name="T97" fmla="*/ 40068 h 1733"/>
              <a:gd name="T98" fmla="*/ 505645 w 7397"/>
              <a:gd name="T99" fmla="*/ 67571 h 1733"/>
              <a:gd name="T100" fmla="*/ 509840 w 7397"/>
              <a:gd name="T101" fmla="*/ 67967 h 1733"/>
              <a:gd name="T102" fmla="*/ 537151 w 7397"/>
              <a:gd name="T103" fmla="*/ 50653 h 1733"/>
              <a:gd name="T104" fmla="*/ 541715 w 7397"/>
              <a:gd name="T105" fmla="*/ 19786 h 1733"/>
              <a:gd name="T106" fmla="*/ 535899 w 7397"/>
              <a:gd name="T107" fmla="*/ 14246 h 1733"/>
              <a:gd name="T108" fmla="*/ 533838 w 7397"/>
              <a:gd name="T109" fmla="*/ 14741 h 1733"/>
              <a:gd name="T110" fmla="*/ 530084 w 7397"/>
              <a:gd name="T111" fmla="*/ 25327 h 1733"/>
              <a:gd name="T112" fmla="*/ 527508 w 7397"/>
              <a:gd name="T113" fmla="*/ 40167 h 1733"/>
              <a:gd name="T114" fmla="*/ 509914 w 7397"/>
              <a:gd name="T115" fmla="*/ 51346 h 1733"/>
              <a:gd name="T116" fmla="*/ 507411 w 7397"/>
              <a:gd name="T117" fmla="*/ 51049 h 1733"/>
              <a:gd name="T118" fmla="*/ 475169 w 7397"/>
              <a:gd name="T119" fmla="*/ 27108 h 1733"/>
              <a:gd name="T120" fmla="*/ 469059 w 7397"/>
              <a:gd name="T121" fmla="*/ 20677 h 1733"/>
              <a:gd name="T122" fmla="*/ 4313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oogle Shape;579;p22"/>
          <p:cNvGrpSpPr>
            <a:grpSpLocks/>
          </p:cNvGrpSpPr>
          <p:nvPr/>
        </p:nvGrpSpPr>
        <p:grpSpPr bwMode="auto">
          <a:xfrm rot="2217042">
            <a:off x="9668934" y="6197601"/>
            <a:ext cx="486833" cy="441325"/>
            <a:chOff x="1640475" y="1197075"/>
            <a:chExt cx="55475" cy="50250"/>
          </a:xfrm>
        </p:grpSpPr>
        <p:sp>
          <p:nvSpPr>
            <p:cNvPr id="22" name="Google Shape;580;p2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581;p2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582;p2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oogle Shape;583;p22"/>
          <p:cNvGrpSpPr>
            <a:grpSpLocks/>
          </p:cNvGrpSpPr>
          <p:nvPr/>
        </p:nvGrpSpPr>
        <p:grpSpPr bwMode="auto">
          <a:xfrm rot="-7117196">
            <a:off x="10311343" y="469372"/>
            <a:ext cx="431800" cy="391583"/>
            <a:chOff x="1640475" y="1197075"/>
            <a:chExt cx="55475" cy="50250"/>
          </a:xfrm>
        </p:grpSpPr>
        <p:sp>
          <p:nvSpPr>
            <p:cNvPr id="26" name="Google Shape;584;p2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585;p2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586;p2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oogle Shape;587;p22"/>
          <p:cNvGrpSpPr>
            <a:grpSpLocks/>
          </p:cNvGrpSpPr>
          <p:nvPr/>
        </p:nvGrpSpPr>
        <p:grpSpPr bwMode="auto">
          <a:xfrm rot="-7256213">
            <a:off x="573881" y="1302544"/>
            <a:ext cx="300038" cy="355600"/>
            <a:chOff x="1640475" y="1197075"/>
            <a:chExt cx="55475" cy="50250"/>
          </a:xfrm>
        </p:grpSpPr>
        <p:sp>
          <p:nvSpPr>
            <p:cNvPr id="30" name="Google Shape;588;p22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589;p22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590;p22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Google Shape;591;p22"/>
          <p:cNvSpPr>
            <a:spLocks/>
          </p:cNvSpPr>
          <p:nvPr/>
        </p:nvSpPr>
        <p:spPr bwMode="auto">
          <a:xfrm rot="16388100">
            <a:off x="-22754" y="3521077"/>
            <a:ext cx="1317625" cy="1200149"/>
          </a:xfrm>
          <a:custGeom>
            <a:avLst/>
            <a:gdLst>
              <a:gd name="T0" fmla="*/ 1202714 w 17601"/>
              <a:gd name="T1" fmla="*/ 5277 h 16033"/>
              <a:gd name="T2" fmla="*/ 1211622 w 17601"/>
              <a:gd name="T3" fmla="*/ 7804 h 16033"/>
              <a:gd name="T4" fmla="*/ 1205783 w 17601"/>
              <a:gd name="T5" fmla="*/ 0 h 16033"/>
              <a:gd name="T6" fmla="*/ 1241716 w 17601"/>
              <a:gd name="T7" fmla="*/ 41264 h 16033"/>
              <a:gd name="T8" fmla="*/ 1275853 w 17601"/>
              <a:gd name="T9" fmla="*/ 80057 h 16033"/>
              <a:gd name="T10" fmla="*/ 1245085 w 17601"/>
              <a:gd name="T11" fmla="*/ 36436 h 16033"/>
              <a:gd name="T12" fmla="*/ 1291199 w 17601"/>
              <a:gd name="T13" fmla="*/ 118739 h 16033"/>
              <a:gd name="T14" fmla="*/ 1309016 w 17601"/>
              <a:gd name="T15" fmla="*/ 163315 h 16033"/>
              <a:gd name="T16" fmla="*/ 1295242 w 17601"/>
              <a:gd name="T17" fmla="*/ 114696 h 16033"/>
              <a:gd name="T18" fmla="*/ 1309241 w 17601"/>
              <a:gd name="T19" fmla="*/ 207779 h 16033"/>
              <a:gd name="T20" fmla="*/ 1309914 w 17601"/>
              <a:gd name="T21" fmla="*/ 250165 h 16033"/>
              <a:gd name="T22" fmla="*/ 1317550 w 17601"/>
              <a:gd name="T23" fmla="*/ 203568 h 16033"/>
              <a:gd name="T24" fmla="*/ 1297712 w 17601"/>
              <a:gd name="T25" fmla="*/ 286489 h 16033"/>
              <a:gd name="T26" fmla="*/ 1272858 w 17601"/>
              <a:gd name="T27" fmla="*/ 328819 h 16033"/>
              <a:gd name="T28" fmla="*/ 1280269 w 17601"/>
              <a:gd name="T29" fmla="*/ 331570 h 16033"/>
              <a:gd name="T30" fmla="*/ 1298835 w 17601"/>
              <a:gd name="T31" fmla="*/ 286657 h 16033"/>
              <a:gd name="T32" fmla="*/ 1243737 w 17601"/>
              <a:gd name="T33" fmla="*/ 365928 h 16033"/>
              <a:gd name="T34" fmla="*/ 1210574 w 17601"/>
              <a:gd name="T35" fmla="*/ 404666 h 16033"/>
              <a:gd name="T36" fmla="*/ 1249502 w 17601"/>
              <a:gd name="T37" fmla="*/ 365142 h 16033"/>
              <a:gd name="T38" fmla="*/ 1165283 w 17601"/>
              <a:gd name="T39" fmla="*/ 428582 h 16033"/>
              <a:gd name="T40" fmla="*/ 1120067 w 17601"/>
              <a:gd name="T41" fmla="*/ 458898 h 16033"/>
              <a:gd name="T42" fmla="*/ 1171122 w 17601"/>
              <a:gd name="T43" fmla="*/ 429087 h 16033"/>
              <a:gd name="T44" fmla="*/ 1066542 w 17601"/>
              <a:gd name="T45" fmla="*/ 472260 h 16033"/>
              <a:gd name="T46" fmla="*/ 1012867 w 17601"/>
              <a:gd name="T47" fmla="*/ 491741 h 16033"/>
              <a:gd name="T48" fmla="*/ 1071932 w 17601"/>
              <a:gd name="T49" fmla="*/ 473944 h 16033"/>
              <a:gd name="T50" fmla="*/ 955299 w 17601"/>
              <a:gd name="T51" fmla="*/ 492639 h 16033"/>
              <a:gd name="T52" fmla="*/ 893389 w 17601"/>
              <a:gd name="T53" fmla="*/ 497299 h 16033"/>
              <a:gd name="T54" fmla="*/ 953652 w 17601"/>
              <a:gd name="T55" fmla="*/ 498983 h 16033"/>
              <a:gd name="T56" fmla="*/ 955823 w 17601"/>
              <a:gd name="T57" fmla="*/ 492639 h 16033"/>
              <a:gd name="T58" fmla="*/ 781098 w 17601"/>
              <a:gd name="T59" fmla="*/ 502520 h 16033"/>
              <a:gd name="T60" fmla="*/ 783343 w 17601"/>
              <a:gd name="T61" fmla="*/ 508527 h 16033"/>
              <a:gd name="T62" fmla="*/ 839639 w 17601"/>
              <a:gd name="T63" fmla="*/ 495446 h 16033"/>
              <a:gd name="T64" fmla="*/ 687522 w 17601"/>
              <a:gd name="T65" fmla="*/ 554507 h 16033"/>
              <a:gd name="T66" fmla="*/ 694484 w 17601"/>
              <a:gd name="T67" fmla="*/ 557819 h 16033"/>
              <a:gd name="T68" fmla="*/ 730267 w 17601"/>
              <a:gd name="T69" fmla="*/ 521327 h 16033"/>
              <a:gd name="T70" fmla="*/ 645749 w 17601"/>
              <a:gd name="T71" fmla="*/ 636473 h 16033"/>
              <a:gd name="T72" fmla="*/ 653834 w 17601"/>
              <a:gd name="T73" fmla="*/ 637933 h 16033"/>
              <a:gd name="T74" fmla="*/ 665962 w 17601"/>
              <a:gd name="T75" fmla="*/ 592234 h 16033"/>
              <a:gd name="T76" fmla="*/ 618350 w 17601"/>
              <a:gd name="T77" fmla="*/ 720965 h 16033"/>
              <a:gd name="T78" fmla="*/ 626360 w 17601"/>
              <a:gd name="T79" fmla="*/ 722818 h 16033"/>
              <a:gd name="T80" fmla="*/ 636916 w 17601"/>
              <a:gd name="T81" fmla="*/ 676558 h 16033"/>
              <a:gd name="T82" fmla="*/ 823 w 17601"/>
              <a:gd name="T83" fmla="*/ 737190 h 16033"/>
              <a:gd name="T84" fmla="*/ 31591 w 17601"/>
              <a:gd name="T85" fmla="*/ 778117 h 16033"/>
              <a:gd name="T86" fmla="*/ 4641 w 17601"/>
              <a:gd name="T87" fmla="*/ 732980 h 16033"/>
              <a:gd name="T88" fmla="*/ 566696 w 17601"/>
              <a:gd name="T89" fmla="*/ 797261 h 16033"/>
              <a:gd name="T90" fmla="*/ 573284 w 17601"/>
              <a:gd name="T91" fmla="*/ 801023 h 16033"/>
              <a:gd name="T92" fmla="*/ 601057 w 17601"/>
              <a:gd name="T93" fmla="*/ 759254 h 16033"/>
              <a:gd name="T94" fmla="*/ 60413 w 17601"/>
              <a:gd name="T95" fmla="*/ 812756 h 16033"/>
              <a:gd name="T96" fmla="*/ 108623 w 17601"/>
              <a:gd name="T97" fmla="*/ 842792 h 16033"/>
              <a:gd name="T98" fmla="*/ 63557 w 17601"/>
              <a:gd name="T99" fmla="*/ 807535 h 16033"/>
              <a:gd name="T100" fmla="*/ 482328 w 17601"/>
              <a:gd name="T101" fmla="*/ 854974 h 16033"/>
              <a:gd name="T102" fmla="*/ 486745 w 17601"/>
              <a:gd name="T103" fmla="*/ 860252 h 16033"/>
              <a:gd name="T104" fmla="*/ 530613 w 17601"/>
              <a:gd name="T105" fmla="*/ 828027 h 16033"/>
              <a:gd name="T106" fmla="*/ 151443 w 17601"/>
              <a:gd name="T107" fmla="*/ 868055 h 16033"/>
              <a:gd name="T108" fmla="*/ 210209 w 17601"/>
              <a:gd name="T109" fmla="*/ 884336 h 16033"/>
              <a:gd name="T110" fmla="*/ 153390 w 17601"/>
              <a:gd name="T111" fmla="*/ 862161 h 16033"/>
              <a:gd name="T112" fmla="*/ 376999 w 17601"/>
              <a:gd name="T113" fmla="*/ 888098 h 16033"/>
              <a:gd name="T114" fmla="*/ 378871 w 17601"/>
              <a:gd name="T115" fmla="*/ 894217 h 16033"/>
              <a:gd name="T116" fmla="*/ 433145 w 17601"/>
              <a:gd name="T117" fmla="*/ 874736 h 16033"/>
              <a:gd name="T118" fmla="*/ 261863 w 17601"/>
              <a:gd name="T119" fmla="*/ 897137 h 16033"/>
              <a:gd name="T120" fmla="*/ 320479 w 17601"/>
              <a:gd name="T121" fmla="*/ 899944 h 16033"/>
              <a:gd name="T122" fmla="*/ 320255 w 17601"/>
              <a:gd name="T123" fmla="*/ 893712 h 16033"/>
              <a:gd name="T124" fmla="*/ 263136 w 17601"/>
              <a:gd name="T125" fmla="*/ 891017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3760400" y="1012539"/>
            <a:ext cx="4671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2148365" y="2404100"/>
            <a:ext cx="29184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696100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7127531" y="2404100"/>
            <a:ext cx="2914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6673136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2148365" y="4330300"/>
            <a:ext cx="29184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696092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7127531" y="4330300"/>
            <a:ext cx="2914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6673131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7707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3;p23"/>
          <p:cNvSpPr>
            <a:spLocks/>
          </p:cNvSpPr>
          <p:nvPr/>
        </p:nvSpPr>
        <p:spPr bwMode="auto">
          <a:xfrm rot="10800000">
            <a:off x="-338667" y="-144463"/>
            <a:ext cx="4811184" cy="1558926"/>
          </a:xfrm>
          <a:custGeom>
            <a:avLst/>
            <a:gdLst>
              <a:gd name="T0" fmla="*/ 3365760 w 21862"/>
              <a:gd name="T1" fmla="*/ 0 h 7088"/>
              <a:gd name="T2" fmla="*/ 3044567 w 21862"/>
              <a:gd name="T3" fmla="*/ 96113 h 7088"/>
              <a:gd name="T4" fmla="*/ 2704723 w 21862"/>
              <a:gd name="T5" fmla="*/ 636283 h 7088"/>
              <a:gd name="T6" fmla="*/ 2269973 w 21862"/>
              <a:gd name="T7" fmla="*/ 1082979 h 7088"/>
              <a:gd name="T8" fmla="*/ 2187447 w 21862"/>
              <a:gd name="T9" fmla="*/ 1090676 h 7088"/>
              <a:gd name="T10" fmla="*/ 1841331 w 21862"/>
              <a:gd name="T11" fmla="*/ 1010839 h 7088"/>
              <a:gd name="T12" fmla="*/ 1443883 w 21862"/>
              <a:gd name="T13" fmla="*/ 936499 h 7088"/>
              <a:gd name="T14" fmla="*/ 1121205 w 21862"/>
              <a:gd name="T15" fmla="*/ 1029313 h 7088"/>
              <a:gd name="T16" fmla="*/ 758088 w 21862"/>
              <a:gd name="T17" fmla="*/ 1365160 h 7088"/>
              <a:gd name="T18" fmla="*/ 745874 w 21862"/>
              <a:gd name="T19" fmla="*/ 1370438 h 7088"/>
              <a:gd name="T20" fmla="*/ 686620 w 21862"/>
              <a:gd name="T21" fmla="*/ 1387814 h 7088"/>
              <a:gd name="T22" fmla="*/ 633143 w 21862"/>
              <a:gd name="T23" fmla="*/ 1392432 h 7088"/>
              <a:gd name="T24" fmla="*/ 369058 w 21862"/>
              <a:gd name="T25" fmla="*/ 1356802 h 7088"/>
              <a:gd name="T26" fmla="*/ 353543 w 21862"/>
              <a:gd name="T27" fmla="*/ 1356362 h 7088"/>
              <a:gd name="T28" fmla="*/ 43739 w 21862"/>
              <a:gd name="T29" fmla="*/ 1496683 h 7088"/>
              <a:gd name="T30" fmla="*/ 165 w 21862"/>
              <a:gd name="T31" fmla="*/ 1558926 h 7088"/>
              <a:gd name="T32" fmla="*/ 3608388 w 21862"/>
              <a:gd name="T33" fmla="*/ 1558926 h 7088"/>
              <a:gd name="T34" fmla="*/ 3608388 w 21862"/>
              <a:gd name="T35" fmla="*/ 46187 h 7088"/>
              <a:gd name="T36" fmla="*/ 3365760 w 21862"/>
              <a:gd name="T37" fmla="*/ 0 h 70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Google Shape;594;p23"/>
          <p:cNvSpPr>
            <a:spLocks/>
          </p:cNvSpPr>
          <p:nvPr/>
        </p:nvSpPr>
        <p:spPr bwMode="auto">
          <a:xfrm rot="10800000">
            <a:off x="9461501" y="5734051"/>
            <a:ext cx="2893484" cy="1420813"/>
          </a:xfrm>
          <a:custGeom>
            <a:avLst/>
            <a:gdLst>
              <a:gd name="T0" fmla="*/ 300401 w 13155"/>
              <a:gd name="T1" fmla="*/ 0 h 6456"/>
              <a:gd name="T2" fmla="*/ 300401 w 13155"/>
              <a:gd name="T3" fmla="*/ 660 h 6456"/>
              <a:gd name="T4" fmla="*/ 0 w 13155"/>
              <a:gd name="T5" fmla="*/ 880 h 6456"/>
              <a:gd name="T6" fmla="*/ 0 w 13155"/>
              <a:gd name="T7" fmla="*/ 48857 h 6456"/>
              <a:gd name="T8" fmla="*/ 0 w 13155"/>
              <a:gd name="T9" fmla="*/ 272014 h 6456"/>
              <a:gd name="T10" fmla="*/ 0 w 13155"/>
              <a:gd name="T11" fmla="*/ 518940 h 6456"/>
              <a:gd name="T12" fmla="*/ 165 w 13155"/>
              <a:gd name="T13" fmla="*/ 741657 h 6456"/>
              <a:gd name="T14" fmla="*/ 165 w 13155"/>
              <a:gd name="T15" fmla="*/ 988803 h 6456"/>
              <a:gd name="T16" fmla="*/ 165 w 13155"/>
              <a:gd name="T17" fmla="*/ 1211300 h 6456"/>
              <a:gd name="T18" fmla="*/ 165 w 13155"/>
              <a:gd name="T19" fmla="*/ 1359632 h 6456"/>
              <a:gd name="T20" fmla="*/ 194164 w 13155"/>
              <a:gd name="T21" fmla="*/ 1420813 h 6456"/>
              <a:gd name="T22" fmla="*/ 286379 w 13155"/>
              <a:gd name="T23" fmla="*/ 1405188 h 6456"/>
              <a:gd name="T24" fmla="*/ 300566 w 13155"/>
              <a:gd name="T25" fmla="*/ 1399906 h 6456"/>
              <a:gd name="T26" fmla="*/ 310464 w 13155"/>
              <a:gd name="T27" fmla="*/ 1395724 h 6456"/>
              <a:gd name="T28" fmla="*/ 503143 w 13155"/>
              <a:gd name="T29" fmla="*/ 1223184 h 6456"/>
              <a:gd name="T30" fmla="*/ 511721 w 13155"/>
              <a:gd name="T31" fmla="*/ 1211080 h 6456"/>
              <a:gd name="T32" fmla="*/ 644683 w 13155"/>
              <a:gd name="T33" fmla="*/ 988143 h 6456"/>
              <a:gd name="T34" fmla="*/ 644848 w 13155"/>
              <a:gd name="T35" fmla="*/ 987923 h 6456"/>
              <a:gd name="T36" fmla="*/ 651446 w 13155"/>
              <a:gd name="T37" fmla="*/ 976259 h 6456"/>
              <a:gd name="T38" fmla="*/ 804204 w 13155"/>
              <a:gd name="T39" fmla="*/ 753541 h 6456"/>
              <a:gd name="T40" fmla="*/ 815256 w 13155"/>
              <a:gd name="T41" fmla="*/ 741437 h 6456"/>
              <a:gd name="T42" fmla="*/ 1030701 w 13155"/>
              <a:gd name="T43" fmla="*/ 621936 h 6456"/>
              <a:gd name="T44" fmla="*/ 1054291 w 13155"/>
              <a:gd name="T45" fmla="*/ 620835 h 6456"/>
              <a:gd name="T46" fmla="*/ 1352712 w 13155"/>
              <a:gd name="T47" fmla="*/ 741217 h 6456"/>
              <a:gd name="T48" fmla="*/ 1373003 w 13155"/>
              <a:gd name="T49" fmla="*/ 753321 h 6456"/>
              <a:gd name="T50" fmla="*/ 1402366 w 13155"/>
              <a:gd name="T51" fmla="*/ 770487 h 6456"/>
              <a:gd name="T52" fmla="*/ 1692375 w 13155"/>
              <a:gd name="T53" fmla="*/ 860058 h 6456"/>
              <a:gd name="T54" fmla="*/ 1804221 w 13155"/>
              <a:gd name="T55" fmla="*/ 842012 h 6456"/>
              <a:gd name="T56" fmla="*/ 1948235 w 13155"/>
              <a:gd name="T57" fmla="*/ 753321 h 6456"/>
              <a:gd name="T58" fmla="*/ 1960773 w 13155"/>
              <a:gd name="T59" fmla="*/ 741217 h 6456"/>
              <a:gd name="T60" fmla="*/ 2007458 w 13155"/>
              <a:gd name="T61" fmla="*/ 689719 h 6456"/>
              <a:gd name="T62" fmla="*/ 2108746 w 13155"/>
              <a:gd name="T63" fmla="*/ 518280 h 6456"/>
              <a:gd name="T64" fmla="*/ 2113860 w 13155"/>
              <a:gd name="T65" fmla="*/ 506176 h 6456"/>
              <a:gd name="T66" fmla="*/ 2166814 w 13155"/>
              <a:gd name="T67" fmla="*/ 283238 h 6456"/>
              <a:gd name="T68" fmla="*/ 2167803 w 13155"/>
              <a:gd name="T69" fmla="*/ 271134 h 6456"/>
              <a:gd name="T70" fmla="*/ 2169123 w 13155"/>
              <a:gd name="T71" fmla="*/ 189266 h 6456"/>
              <a:gd name="T72" fmla="*/ 2149162 w 13155"/>
              <a:gd name="T73" fmla="*/ 48857 h 6456"/>
              <a:gd name="T74" fmla="*/ 2146193 w 13155"/>
              <a:gd name="T75" fmla="*/ 36753 h 6456"/>
              <a:gd name="T76" fmla="*/ 2135635 w 13155"/>
              <a:gd name="T77" fmla="*/ 220 h 6456"/>
              <a:gd name="T78" fmla="*/ 310134 w 13155"/>
              <a:gd name="T79" fmla="*/ 660 h 6456"/>
              <a:gd name="T80" fmla="*/ 310134 w 13155"/>
              <a:gd name="T81" fmla="*/ 0 h 6456"/>
              <a:gd name="T82" fmla="*/ 300401 w 13155"/>
              <a:gd name="T83" fmla="*/ 0 h 64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lnTo>
                  <a:pt x="1821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Google Shape;595;p23"/>
          <p:cNvSpPr>
            <a:spLocks/>
          </p:cNvSpPr>
          <p:nvPr/>
        </p:nvSpPr>
        <p:spPr bwMode="auto">
          <a:xfrm rot="10800000">
            <a:off x="-675217" y="5233988"/>
            <a:ext cx="6347884" cy="2139950"/>
          </a:xfrm>
          <a:custGeom>
            <a:avLst/>
            <a:gdLst>
              <a:gd name="T0" fmla="*/ 155611 w 28851"/>
              <a:gd name="T1" fmla="*/ 0 h 9729"/>
              <a:gd name="T2" fmla="*/ 29538 w 28851"/>
              <a:gd name="T3" fmla="*/ 83583 h 9729"/>
              <a:gd name="T4" fmla="*/ 74423 w 28851"/>
              <a:gd name="T5" fmla="*/ 286602 h 9729"/>
              <a:gd name="T6" fmla="*/ 247361 w 28851"/>
              <a:gd name="T7" fmla="*/ 877404 h 9729"/>
              <a:gd name="T8" fmla="*/ 395381 w 28851"/>
              <a:gd name="T9" fmla="*/ 916116 h 9729"/>
              <a:gd name="T10" fmla="*/ 691092 w 28851"/>
              <a:gd name="T11" fmla="*/ 846390 h 9729"/>
              <a:gd name="T12" fmla="*/ 921126 w 28851"/>
              <a:gd name="T13" fmla="*/ 799099 h 9729"/>
              <a:gd name="T14" fmla="*/ 1130698 w 28851"/>
              <a:gd name="T15" fmla="*/ 895000 h 9729"/>
              <a:gd name="T16" fmla="*/ 1362548 w 28851"/>
              <a:gd name="T17" fmla="*/ 1429713 h 9729"/>
              <a:gd name="T18" fmla="*/ 1538291 w 28851"/>
              <a:gd name="T19" fmla="*/ 1605677 h 9729"/>
              <a:gd name="T20" fmla="*/ 1618489 w 28851"/>
              <a:gd name="T21" fmla="*/ 1619535 h 9729"/>
              <a:gd name="T22" fmla="*/ 1750173 w 28851"/>
              <a:gd name="T23" fmla="*/ 1590500 h 9729"/>
              <a:gd name="T24" fmla="*/ 2177238 w 28851"/>
              <a:gd name="T25" fmla="*/ 1360207 h 9729"/>
              <a:gd name="T26" fmla="*/ 2240439 w 28851"/>
              <a:gd name="T27" fmla="*/ 1350749 h 9729"/>
              <a:gd name="T28" fmla="*/ 2367503 w 28851"/>
              <a:gd name="T29" fmla="*/ 1402438 h 9729"/>
              <a:gd name="T30" fmla="*/ 2483015 w 28851"/>
              <a:gd name="T31" fmla="*/ 1654288 h 9729"/>
              <a:gd name="T32" fmla="*/ 2753808 w 28851"/>
              <a:gd name="T33" fmla="*/ 2135551 h 9729"/>
              <a:gd name="T34" fmla="*/ 2798858 w 28851"/>
              <a:gd name="T35" fmla="*/ 2139730 h 9729"/>
              <a:gd name="T36" fmla="*/ 3281698 w 28851"/>
              <a:gd name="T37" fmla="*/ 1752168 h 9729"/>
              <a:gd name="T38" fmla="*/ 3503646 w 28851"/>
              <a:gd name="T39" fmla="*/ 1657807 h 9729"/>
              <a:gd name="T40" fmla="*/ 3588465 w 28851"/>
              <a:gd name="T41" fmla="*/ 1670124 h 9729"/>
              <a:gd name="T42" fmla="*/ 3886156 w 28851"/>
              <a:gd name="T43" fmla="*/ 1868305 h 9729"/>
              <a:gd name="T44" fmla="*/ 4156620 w 28851"/>
              <a:gd name="T45" fmla="*/ 2082102 h 9729"/>
              <a:gd name="T46" fmla="*/ 4203485 w 28851"/>
              <a:gd name="T47" fmla="*/ 2087161 h 9729"/>
              <a:gd name="T48" fmla="*/ 4453981 w 28851"/>
              <a:gd name="T49" fmla="*/ 1959806 h 9729"/>
              <a:gd name="T50" fmla="*/ 4721309 w 28851"/>
              <a:gd name="T51" fmla="*/ 1383962 h 9729"/>
              <a:gd name="T52" fmla="*/ 4707117 w 28851"/>
              <a:gd name="T53" fmla="*/ 678344 h 9729"/>
              <a:gd name="T54" fmla="*/ 4370977 w 28851"/>
              <a:gd name="T55" fmla="*/ 57408 h 9729"/>
              <a:gd name="T56" fmla="*/ 4156455 w 28851"/>
              <a:gd name="T57" fmla="*/ 14077 h 9729"/>
              <a:gd name="T58" fmla="*/ 4049524 w 28851"/>
              <a:gd name="T59" fmla="*/ 18916 h 9729"/>
              <a:gd name="T60" fmla="*/ 3671634 w 28851"/>
              <a:gd name="T61" fmla="*/ 54549 h 9729"/>
              <a:gd name="T62" fmla="*/ 2914370 w 28851"/>
              <a:gd name="T63" fmla="*/ 138132 h 9729"/>
              <a:gd name="T64" fmla="*/ 1686641 w 28851"/>
              <a:gd name="T65" fmla="*/ 219076 h 9729"/>
              <a:gd name="T66" fmla="*/ 1403472 w 28851"/>
              <a:gd name="T67" fmla="*/ 212697 h 9729"/>
              <a:gd name="T68" fmla="*/ 654458 w 28851"/>
              <a:gd name="T69" fmla="*/ 122075 h 9729"/>
              <a:gd name="T70" fmla="*/ 282840 w 28851"/>
              <a:gd name="T71" fmla="*/ 25515 h 9729"/>
              <a:gd name="T72" fmla="*/ 155611 w 28851"/>
              <a:gd name="T73" fmla="*/ 0 h 97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Google Shape;596;p23"/>
          <p:cNvSpPr>
            <a:spLocks/>
          </p:cNvSpPr>
          <p:nvPr/>
        </p:nvSpPr>
        <p:spPr bwMode="auto">
          <a:xfrm rot="10800000">
            <a:off x="9687985" y="-515938"/>
            <a:ext cx="3219449" cy="4595813"/>
          </a:xfrm>
          <a:custGeom>
            <a:avLst/>
            <a:gdLst>
              <a:gd name="T0" fmla="*/ 526366 w 14638"/>
              <a:gd name="T1" fmla="*/ 220 h 20886"/>
              <a:gd name="T2" fmla="*/ 378568 w 14638"/>
              <a:gd name="T3" fmla="*/ 42028 h 20886"/>
              <a:gd name="T4" fmla="*/ 195470 w 14638"/>
              <a:gd name="T5" fmla="*/ 178015 h 20886"/>
              <a:gd name="T6" fmla="*/ 212295 w 14638"/>
              <a:gd name="T7" fmla="*/ 120363 h 20886"/>
              <a:gd name="T8" fmla="*/ 189531 w 14638"/>
              <a:gd name="T9" fmla="*/ 80756 h 20886"/>
              <a:gd name="T10" fmla="*/ 164623 w 14638"/>
              <a:gd name="T11" fmla="*/ 102760 h 20886"/>
              <a:gd name="T12" fmla="*/ 11712 w 14638"/>
              <a:gd name="T13" fmla="*/ 1561423 h 20886"/>
              <a:gd name="T14" fmla="*/ 47012 w 14638"/>
              <a:gd name="T15" fmla="*/ 2330693 h 20886"/>
              <a:gd name="T16" fmla="*/ 93199 w 14638"/>
              <a:gd name="T17" fmla="*/ 3152773 h 20886"/>
              <a:gd name="T18" fmla="*/ 140540 w 14638"/>
              <a:gd name="T19" fmla="*/ 3974632 h 20886"/>
              <a:gd name="T20" fmla="*/ 164458 w 14638"/>
              <a:gd name="T21" fmla="*/ 4341664 h 20886"/>
              <a:gd name="T22" fmla="*/ 267719 w 14638"/>
              <a:gd name="T23" fmla="*/ 4569848 h 20886"/>
              <a:gd name="T24" fmla="*/ 389125 w 14638"/>
              <a:gd name="T25" fmla="*/ 4595593 h 20886"/>
              <a:gd name="T26" fmla="*/ 546820 w 14638"/>
              <a:gd name="T27" fmla="*/ 4595153 h 20886"/>
              <a:gd name="T28" fmla="*/ 852479 w 14638"/>
              <a:gd name="T29" fmla="*/ 4594493 h 20886"/>
              <a:gd name="T30" fmla="*/ 1468745 w 14638"/>
              <a:gd name="T31" fmla="*/ 4592952 h 20886"/>
              <a:gd name="T32" fmla="*/ 1489364 w 14638"/>
              <a:gd name="T33" fmla="*/ 4592952 h 20886"/>
              <a:gd name="T34" fmla="*/ 1838735 w 14638"/>
              <a:gd name="T35" fmla="*/ 4594933 h 20886"/>
              <a:gd name="T36" fmla="*/ 2073299 w 14638"/>
              <a:gd name="T37" fmla="*/ 4590752 h 20886"/>
              <a:gd name="T38" fmla="*/ 2297470 w 14638"/>
              <a:gd name="T39" fmla="*/ 4494373 h 20886"/>
              <a:gd name="T40" fmla="*/ 2388359 w 14638"/>
              <a:gd name="T41" fmla="*/ 4226581 h 20886"/>
              <a:gd name="T42" fmla="*/ 2401061 w 14638"/>
              <a:gd name="T43" fmla="*/ 3645448 h 20886"/>
              <a:gd name="T44" fmla="*/ 2280810 w 14638"/>
              <a:gd name="T45" fmla="*/ 3124607 h 20886"/>
              <a:gd name="T46" fmla="*/ 2144393 w 14638"/>
              <a:gd name="T47" fmla="*/ 2937571 h 20886"/>
              <a:gd name="T48" fmla="*/ 1934408 w 14638"/>
              <a:gd name="T49" fmla="*/ 2818968 h 20886"/>
              <a:gd name="T50" fmla="*/ 1504210 w 14638"/>
              <a:gd name="T51" fmla="*/ 2602446 h 20886"/>
              <a:gd name="T52" fmla="*/ 1370102 w 14638"/>
              <a:gd name="T53" fmla="*/ 1984786 h 20886"/>
              <a:gd name="T54" fmla="*/ 1405073 w 14638"/>
              <a:gd name="T55" fmla="*/ 1580127 h 20886"/>
              <a:gd name="T56" fmla="*/ 1388412 w 14638"/>
              <a:gd name="T57" fmla="*/ 1244122 h 20886"/>
              <a:gd name="T58" fmla="*/ 801013 w 14638"/>
              <a:gd name="T59" fmla="*/ 714259 h 20886"/>
              <a:gd name="T60" fmla="*/ 740970 w 14638"/>
              <a:gd name="T61" fmla="*/ 179995 h 20886"/>
              <a:gd name="T62" fmla="*/ 593502 w 14638"/>
              <a:gd name="T63" fmla="*/ 11662 h 20886"/>
              <a:gd name="T64" fmla="*/ 526366 w 14638"/>
              <a:gd name="T65" fmla="*/ 220 h 208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606;p23"/>
          <p:cNvGrpSpPr>
            <a:grpSpLocks/>
          </p:cNvGrpSpPr>
          <p:nvPr/>
        </p:nvGrpSpPr>
        <p:grpSpPr bwMode="auto">
          <a:xfrm rot="6299945">
            <a:off x="10389130" y="6085418"/>
            <a:ext cx="479425" cy="433916"/>
            <a:chOff x="1640475" y="1197075"/>
            <a:chExt cx="55475" cy="50250"/>
          </a:xfrm>
        </p:grpSpPr>
        <p:sp>
          <p:nvSpPr>
            <p:cNvPr id="16" name="Google Shape;607;p2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608;p2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609;p2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Google Shape;610;p23"/>
          <p:cNvSpPr>
            <a:spLocks/>
          </p:cNvSpPr>
          <p:nvPr/>
        </p:nvSpPr>
        <p:spPr bwMode="auto">
          <a:xfrm rot="8615811" flipH="1">
            <a:off x="302685" y="6130925"/>
            <a:ext cx="1130300" cy="228600"/>
          </a:xfrm>
          <a:custGeom>
            <a:avLst/>
            <a:gdLst>
              <a:gd name="T0" fmla="*/ 671579 w 7397"/>
              <a:gd name="T1" fmla="*/ 0 h 1733"/>
              <a:gd name="T2" fmla="*/ 651638 w 7397"/>
              <a:gd name="T3" fmla="*/ 4221 h 1733"/>
              <a:gd name="T4" fmla="*/ 607630 w 7397"/>
              <a:gd name="T5" fmla="*/ 71627 h 1733"/>
              <a:gd name="T6" fmla="*/ 587460 w 7397"/>
              <a:gd name="T7" fmla="*/ 117268 h 1733"/>
              <a:gd name="T8" fmla="*/ 544483 w 7397"/>
              <a:gd name="T9" fmla="*/ 139429 h 1733"/>
              <a:gd name="T10" fmla="*/ 541503 w 7397"/>
              <a:gd name="T11" fmla="*/ 139429 h 1733"/>
              <a:gd name="T12" fmla="*/ 472168 w 7397"/>
              <a:gd name="T13" fmla="*/ 105396 h 1733"/>
              <a:gd name="T14" fmla="*/ 460937 w 7397"/>
              <a:gd name="T15" fmla="*/ 91414 h 1733"/>
              <a:gd name="T16" fmla="*/ 432744 w 7397"/>
              <a:gd name="T17" fmla="*/ 60679 h 1733"/>
              <a:gd name="T18" fmla="*/ 392518 w 7397"/>
              <a:gd name="T19" fmla="*/ 47356 h 1733"/>
              <a:gd name="T20" fmla="*/ 375442 w 7397"/>
              <a:gd name="T21" fmla="*/ 49466 h 1733"/>
              <a:gd name="T22" fmla="*/ 327194 w 7397"/>
              <a:gd name="T23" fmla="*/ 86797 h 1733"/>
              <a:gd name="T24" fmla="*/ 312066 w 7397"/>
              <a:gd name="T25" fmla="*/ 126897 h 1733"/>
              <a:gd name="T26" fmla="*/ 284791 w 7397"/>
              <a:gd name="T27" fmla="*/ 175836 h 1733"/>
              <a:gd name="T28" fmla="*/ 273559 w 7397"/>
              <a:gd name="T29" fmla="*/ 178474 h 1733"/>
              <a:gd name="T30" fmla="*/ 223134 w 7397"/>
              <a:gd name="T31" fmla="*/ 144046 h 1733"/>
              <a:gd name="T32" fmla="*/ 151736 w 7397"/>
              <a:gd name="T33" fmla="*/ 93128 h 1733"/>
              <a:gd name="T34" fmla="*/ 146235 w 7397"/>
              <a:gd name="T35" fmla="*/ 93524 h 1733"/>
              <a:gd name="T36" fmla="*/ 83432 w 7397"/>
              <a:gd name="T37" fmla="*/ 163832 h 1733"/>
              <a:gd name="T38" fmla="*/ 61428 w 7397"/>
              <a:gd name="T39" fmla="*/ 205911 h 1733"/>
              <a:gd name="T40" fmla="*/ 55697 w 7397"/>
              <a:gd name="T41" fmla="*/ 206439 h 1733"/>
              <a:gd name="T42" fmla="*/ 19139 w 7397"/>
              <a:gd name="T43" fmla="*/ 183487 h 1733"/>
              <a:gd name="T44" fmla="*/ 11002 w 7397"/>
              <a:gd name="T45" fmla="*/ 178342 h 1733"/>
              <a:gd name="T46" fmla="*/ 5959 w 7397"/>
              <a:gd name="T47" fmla="*/ 180057 h 1733"/>
              <a:gd name="T48" fmla="*/ 2865 w 7397"/>
              <a:gd name="T49" fmla="*/ 195227 h 1733"/>
              <a:gd name="T50" fmla="*/ 56041 w 7397"/>
              <a:gd name="T51" fmla="*/ 228468 h 1733"/>
              <a:gd name="T52" fmla="*/ 68648 w 7397"/>
              <a:gd name="T53" fmla="*/ 226885 h 1733"/>
              <a:gd name="T54" fmla="*/ 73576 w 7397"/>
              <a:gd name="T55" fmla="*/ 223456 h 1733"/>
              <a:gd name="T56" fmla="*/ 100393 w 7397"/>
              <a:gd name="T57" fmla="*/ 173857 h 1733"/>
              <a:gd name="T58" fmla="*/ 148183 w 7397"/>
              <a:gd name="T59" fmla="*/ 115421 h 1733"/>
              <a:gd name="T60" fmla="*/ 151506 w 7397"/>
              <a:gd name="T61" fmla="*/ 115289 h 1733"/>
              <a:gd name="T62" fmla="*/ 209267 w 7397"/>
              <a:gd name="T63" fmla="*/ 159479 h 1733"/>
              <a:gd name="T64" fmla="*/ 273674 w 7397"/>
              <a:gd name="T65" fmla="*/ 200503 h 1733"/>
              <a:gd name="T66" fmla="*/ 292355 w 7397"/>
              <a:gd name="T67" fmla="*/ 196018 h 1733"/>
              <a:gd name="T68" fmla="*/ 330288 w 7397"/>
              <a:gd name="T69" fmla="*/ 134021 h 1733"/>
              <a:gd name="T70" fmla="*/ 343353 w 7397"/>
              <a:gd name="T71" fmla="*/ 98801 h 1733"/>
              <a:gd name="T72" fmla="*/ 379453 w 7397"/>
              <a:gd name="T73" fmla="*/ 71231 h 1733"/>
              <a:gd name="T74" fmla="*/ 392748 w 7397"/>
              <a:gd name="T75" fmla="*/ 69517 h 1733"/>
              <a:gd name="T76" fmla="*/ 422201 w 7397"/>
              <a:gd name="T77" fmla="*/ 79278 h 1733"/>
              <a:gd name="T78" fmla="*/ 446497 w 7397"/>
              <a:gd name="T79" fmla="*/ 106056 h 1733"/>
              <a:gd name="T80" fmla="*/ 458416 w 7397"/>
              <a:gd name="T81" fmla="*/ 121093 h 1733"/>
              <a:gd name="T82" fmla="*/ 540930 w 7397"/>
              <a:gd name="T83" fmla="*/ 161458 h 1733"/>
              <a:gd name="T84" fmla="*/ 545171 w 7397"/>
              <a:gd name="T85" fmla="*/ 161458 h 1733"/>
              <a:gd name="T86" fmla="*/ 602014 w 7397"/>
              <a:gd name="T87" fmla="*/ 131514 h 1733"/>
              <a:gd name="T88" fmla="*/ 625508 w 7397"/>
              <a:gd name="T89" fmla="*/ 79542 h 1733"/>
              <a:gd name="T90" fmla="*/ 658743 w 7397"/>
              <a:gd name="T91" fmla="*/ 24799 h 1733"/>
              <a:gd name="T92" fmla="*/ 671693 w 7397"/>
              <a:gd name="T93" fmla="*/ 22029 h 1733"/>
              <a:gd name="T94" fmla="*/ 718566 w 7397"/>
              <a:gd name="T95" fmla="*/ 45113 h 1733"/>
              <a:gd name="T96" fmla="*/ 727849 w 7397"/>
              <a:gd name="T97" fmla="*/ 53424 h 1733"/>
              <a:gd name="T98" fmla="*/ 787214 w 7397"/>
              <a:gd name="T99" fmla="*/ 90095 h 1733"/>
              <a:gd name="T100" fmla="*/ 793747 w 7397"/>
              <a:gd name="T101" fmla="*/ 90622 h 1733"/>
              <a:gd name="T102" fmla="*/ 836265 w 7397"/>
              <a:gd name="T103" fmla="*/ 67538 h 1733"/>
              <a:gd name="T104" fmla="*/ 843370 w 7397"/>
              <a:gd name="T105" fmla="*/ 26382 h 1733"/>
              <a:gd name="T106" fmla="*/ 834316 w 7397"/>
              <a:gd name="T107" fmla="*/ 18995 h 1733"/>
              <a:gd name="T108" fmla="*/ 831107 w 7397"/>
              <a:gd name="T109" fmla="*/ 19655 h 1733"/>
              <a:gd name="T110" fmla="*/ 825263 w 7397"/>
              <a:gd name="T111" fmla="*/ 33769 h 1733"/>
              <a:gd name="T112" fmla="*/ 821252 w 7397"/>
              <a:gd name="T113" fmla="*/ 53555 h 1733"/>
              <a:gd name="T114" fmla="*/ 793861 w 7397"/>
              <a:gd name="T115" fmla="*/ 68461 h 1733"/>
              <a:gd name="T116" fmla="*/ 789965 w 7397"/>
              <a:gd name="T117" fmla="*/ 68066 h 1733"/>
              <a:gd name="T118" fmla="*/ 739768 w 7397"/>
              <a:gd name="T119" fmla="*/ 36143 h 1733"/>
              <a:gd name="T120" fmla="*/ 730256 w 7397"/>
              <a:gd name="T121" fmla="*/ 27569 h 1733"/>
              <a:gd name="T122" fmla="*/ 67157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Google Shape;611;p23"/>
          <p:cNvSpPr>
            <a:spLocks/>
          </p:cNvSpPr>
          <p:nvPr/>
        </p:nvSpPr>
        <p:spPr bwMode="auto">
          <a:xfrm rot="12599715">
            <a:off x="8746067" y="312739"/>
            <a:ext cx="1293284" cy="301625"/>
          </a:xfrm>
          <a:custGeom>
            <a:avLst/>
            <a:gdLst>
              <a:gd name="T0" fmla="*/ 768417 w 7397"/>
              <a:gd name="T1" fmla="*/ 0 h 1733"/>
              <a:gd name="T2" fmla="*/ 745601 w 7397"/>
              <a:gd name="T3" fmla="*/ 5570 h 1733"/>
              <a:gd name="T4" fmla="*/ 695247 w 7397"/>
              <a:gd name="T5" fmla="*/ 94508 h 1733"/>
              <a:gd name="T6" fmla="*/ 672168 w 7397"/>
              <a:gd name="T7" fmla="*/ 154729 h 1733"/>
              <a:gd name="T8" fmla="*/ 622995 w 7397"/>
              <a:gd name="T9" fmla="*/ 183969 h 1733"/>
              <a:gd name="T10" fmla="*/ 619586 w 7397"/>
              <a:gd name="T11" fmla="*/ 183969 h 1733"/>
              <a:gd name="T12" fmla="*/ 540252 w 7397"/>
              <a:gd name="T13" fmla="*/ 139064 h 1733"/>
              <a:gd name="T14" fmla="*/ 527402 w 7397"/>
              <a:gd name="T15" fmla="*/ 120615 h 1733"/>
              <a:gd name="T16" fmla="*/ 495144 w 7397"/>
              <a:gd name="T17" fmla="*/ 80062 h 1733"/>
              <a:gd name="T18" fmla="*/ 449118 w 7397"/>
              <a:gd name="T19" fmla="*/ 62483 h 1733"/>
              <a:gd name="T20" fmla="*/ 429579 w 7397"/>
              <a:gd name="T21" fmla="*/ 65268 h 1733"/>
              <a:gd name="T22" fmla="*/ 374374 w 7397"/>
              <a:gd name="T23" fmla="*/ 114524 h 1733"/>
              <a:gd name="T24" fmla="*/ 357065 w 7397"/>
              <a:gd name="T25" fmla="*/ 167434 h 1733"/>
              <a:gd name="T26" fmla="*/ 325856 w 7397"/>
              <a:gd name="T27" fmla="*/ 232006 h 1733"/>
              <a:gd name="T28" fmla="*/ 313005 w 7397"/>
              <a:gd name="T29" fmla="*/ 235487 h 1733"/>
              <a:gd name="T30" fmla="*/ 255309 w 7397"/>
              <a:gd name="T31" fmla="*/ 190060 h 1733"/>
              <a:gd name="T32" fmla="*/ 173615 w 7397"/>
              <a:gd name="T33" fmla="*/ 122878 h 1733"/>
              <a:gd name="T34" fmla="*/ 167321 w 7397"/>
              <a:gd name="T35" fmla="*/ 123400 h 1733"/>
              <a:gd name="T36" fmla="*/ 95462 w 7397"/>
              <a:gd name="T37" fmla="*/ 216167 h 1733"/>
              <a:gd name="T38" fmla="*/ 70285 w 7397"/>
              <a:gd name="T39" fmla="*/ 271689 h 1733"/>
              <a:gd name="T40" fmla="*/ 63729 w 7397"/>
              <a:gd name="T41" fmla="*/ 272385 h 1733"/>
              <a:gd name="T42" fmla="*/ 21899 w 7397"/>
              <a:gd name="T43" fmla="*/ 242101 h 1733"/>
              <a:gd name="T44" fmla="*/ 12588 w 7397"/>
              <a:gd name="T45" fmla="*/ 235313 h 1733"/>
              <a:gd name="T46" fmla="*/ 6819 w 7397"/>
              <a:gd name="T47" fmla="*/ 237575 h 1733"/>
              <a:gd name="T48" fmla="*/ 3278 w 7397"/>
              <a:gd name="T49" fmla="*/ 257591 h 1733"/>
              <a:gd name="T50" fmla="*/ 64122 w 7397"/>
              <a:gd name="T51" fmla="*/ 301451 h 1733"/>
              <a:gd name="T52" fmla="*/ 78546 w 7397"/>
              <a:gd name="T53" fmla="*/ 299362 h 1733"/>
              <a:gd name="T54" fmla="*/ 84185 w 7397"/>
              <a:gd name="T55" fmla="*/ 294837 h 1733"/>
              <a:gd name="T56" fmla="*/ 114869 w 7397"/>
              <a:gd name="T57" fmla="*/ 229395 h 1733"/>
              <a:gd name="T58" fmla="*/ 169550 w 7397"/>
              <a:gd name="T59" fmla="*/ 152292 h 1733"/>
              <a:gd name="T60" fmla="*/ 173353 w 7397"/>
              <a:gd name="T61" fmla="*/ 152118 h 1733"/>
              <a:gd name="T62" fmla="*/ 239442 w 7397"/>
              <a:gd name="T63" fmla="*/ 210424 h 1733"/>
              <a:gd name="T64" fmla="*/ 313137 w 7397"/>
              <a:gd name="T65" fmla="*/ 264553 h 1733"/>
              <a:gd name="T66" fmla="*/ 334511 w 7397"/>
              <a:gd name="T67" fmla="*/ 258635 h 1733"/>
              <a:gd name="T68" fmla="*/ 377914 w 7397"/>
              <a:gd name="T69" fmla="*/ 176833 h 1733"/>
              <a:gd name="T70" fmla="*/ 392863 w 7397"/>
              <a:gd name="T71" fmla="*/ 130362 h 1733"/>
              <a:gd name="T72" fmla="*/ 434169 w 7397"/>
              <a:gd name="T73" fmla="*/ 93986 h 1733"/>
              <a:gd name="T74" fmla="*/ 449380 w 7397"/>
              <a:gd name="T75" fmla="*/ 91723 h 1733"/>
              <a:gd name="T76" fmla="*/ 483080 w 7397"/>
              <a:gd name="T77" fmla="*/ 104603 h 1733"/>
              <a:gd name="T78" fmla="*/ 510880 w 7397"/>
              <a:gd name="T79" fmla="*/ 139935 h 1733"/>
              <a:gd name="T80" fmla="*/ 524517 w 7397"/>
              <a:gd name="T81" fmla="*/ 159776 h 1733"/>
              <a:gd name="T82" fmla="*/ 618930 w 7397"/>
              <a:gd name="T83" fmla="*/ 213035 h 1733"/>
              <a:gd name="T84" fmla="*/ 623782 w 7397"/>
              <a:gd name="T85" fmla="*/ 213035 h 1733"/>
              <a:gd name="T86" fmla="*/ 688822 w 7397"/>
              <a:gd name="T87" fmla="*/ 173526 h 1733"/>
              <a:gd name="T88" fmla="*/ 715703 w 7397"/>
              <a:gd name="T89" fmla="*/ 104951 h 1733"/>
              <a:gd name="T90" fmla="*/ 753731 w 7397"/>
              <a:gd name="T91" fmla="*/ 32721 h 1733"/>
              <a:gd name="T92" fmla="*/ 768548 w 7397"/>
              <a:gd name="T93" fmla="*/ 29066 h 1733"/>
              <a:gd name="T94" fmla="*/ 822180 w 7397"/>
              <a:gd name="T95" fmla="*/ 59524 h 1733"/>
              <a:gd name="T96" fmla="*/ 832802 w 7397"/>
              <a:gd name="T97" fmla="*/ 70489 h 1733"/>
              <a:gd name="T98" fmla="*/ 900727 w 7397"/>
              <a:gd name="T99" fmla="*/ 118875 h 1733"/>
              <a:gd name="T100" fmla="*/ 908201 w 7397"/>
              <a:gd name="T101" fmla="*/ 119571 h 1733"/>
              <a:gd name="T102" fmla="*/ 956850 w 7397"/>
              <a:gd name="T103" fmla="*/ 89113 h 1733"/>
              <a:gd name="T104" fmla="*/ 964980 w 7397"/>
              <a:gd name="T105" fmla="*/ 34810 h 1733"/>
              <a:gd name="T106" fmla="*/ 954621 w 7397"/>
              <a:gd name="T107" fmla="*/ 25063 h 1733"/>
              <a:gd name="T108" fmla="*/ 950949 w 7397"/>
              <a:gd name="T109" fmla="*/ 25933 h 1733"/>
              <a:gd name="T110" fmla="*/ 944262 w 7397"/>
              <a:gd name="T111" fmla="*/ 44556 h 1733"/>
              <a:gd name="T112" fmla="*/ 939672 w 7397"/>
              <a:gd name="T113" fmla="*/ 70663 h 1733"/>
              <a:gd name="T114" fmla="*/ 908332 w 7397"/>
              <a:gd name="T115" fmla="*/ 90331 h 1733"/>
              <a:gd name="T116" fmla="*/ 903874 w 7397"/>
              <a:gd name="T117" fmla="*/ 89809 h 1733"/>
              <a:gd name="T118" fmla="*/ 846439 w 7397"/>
              <a:gd name="T119" fmla="*/ 47689 h 1733"/>
              <a:gd name="T120" fmla="*/ 835556 w 7397"/>
              <a:gd name="T121" fmla="*/ 36376 h 1733"/>
              <a:gd name="T122" fmla="*/ 76841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oogle Shape;612;p23"/>
          <p:cNvGrpSpPr>
            <a:grpSpLocks/>
          </p:cNvGrpSpPr>
          <p:nvPr/>
        </p:nvGrpSpPr>
        <p:grpSpPr bwMode="auto">
          <a:xfrm rot="10799841">
            <a:off x="2148417" y="6013451"/>
            <a:ext cx="319616" cy="290513"/>
            <a:chOff x="1640475" y="1197075"/>
            <a:chExt cx="55475" cy="50250"/>
          </a:xfrm>
        </p:grpSpPr>
        <p:sp>
          <p:nvSpPr>
            <p:cNvPr id="22" name="Google Shape;613;p2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614;p2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615;p2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oogle Shape;616;p23"/>
          <p:cNvGrpSpPr>
            <a:grpSpLocks/>
          </p:cNvGrpSpPr>
          <p:nvPr/>
        </p:nvGrpSpPr>
        <p:grpSpPr bwMode="auto">
          <a:xfrm rot="-5400235">
            <a:off x="10821459" y="847725"/>
            <a:ext cx="323850" cy="292100"/>
            <a:chOff x="1640475" y="1197075"/>
            <a:chExt cx="55475" cy="50250"/>
          </a:xfrm>
        </p:grpSpPr>
        <p:sp>
          <p:nvSpPr>
            <p:cNvPr id="26" name="Google Shape;617;p2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618;p2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619;p2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Google Shape;620;p23"/>
          <p:cNvSpPr>
            <a:spLocks/>
          </p:cNvSpPr>
          <p:nvPr/>
        </p:nvSpPr>
        <p:spPr bwMode="auto">
          <a:xfrm rot="11699905">
            <a:off x="11131551" y="5408613"/>
            <a:ext cx="567267" cy="836612"/>
          </a:xfrm>
          <a:custGeom>
            <a:avLst/>
            <a:gdLst>
              <a:gd name="T0" fmla="*/ 383257 w 10628"/>
              <a:gd name="T1" fmla="*/ 37430 h 15713"/>
              <a:gd name="T2" fmla="*/ 368126 w 10628"/>
              <a:gd name="T3" fmla="*/ 1012 h 15713"/>
              <a:gd name="T4" fmla="*/ 398069 w 10628"/>
              <a:gd name="T5" fmla="*/ 73103 h 15713"/>
              <a:gd name="T6" fmla="*/ 413401 w 10628"/>
              <a:gd name="T7" fmla="*/ 109362 h 15713"/>
              <a:gd name="T8" fmla="*/ 418284 w 10628"/>
              <a:gd name="T9" fmla="*/ 147324 h 15713"/>
              <a:gd name="T10" fmla="*/ 422688 w 10628"/>
              <a:gd name="T11" fmla="*/ 194019 h 15713"/>
              <a:gd name="T12" fmla="*/ 423248 w 10628"/>
              <a:gd name="T13" fmla="*/ 229266 h 15713"/>
              <a:gd name="T14" fmla="*/ 420886 w 10628"/>
              <a:gd name="T15" fmla="*/ 276279 h 15713"/>
              <a:gd name="T16" fmla="*/ 416003 w 10628"/>
              <a:gd name="T17" fmla="*/ 311047 h 15713"/>
              <a:gd name="T18" fmla="*/ 408117 w 10628"/>
              <a:gd name="T19" fmla="*/ 356837 h 15713"/>
              <a:gd name="T20" fmla="*/ 418164 w 10628"/>
              <a:gd name="T21" fmla="*/ 314615 h 15713"/>
              <a:gd name="T22" fmla="*/ 104681 w 10628"/>
              <a:gd name="T23" fmla="*/ 414233 h 15713"/>
              <a:gd name="T24" fmla="*/ 137066 w 10628"/>
              <a:gd name="T25" fmla="*/ 430845 h 15713"/>
              <a:gd name="T26" fmla="*/ 399230 w 10628"/>
              <a:gd name="T27" fmla="*/ 390273 h 15713"/>
              <a:gd name="T28" fmla="*/ 387581 w 10628"/>
              <a:gd name="T29" fmla="*/ 434412 h 15713"/>
              <a:gd name="T30" fmla="*/ 399230 w 10628"/>
              <a:gd name="T31" fmla="*/ 390273 h 15713"/>
              <a:gd name="T32" fmla="*/ 59886 w 10628"/>
              <a:gd name="T33" fmla="*/ 463696 h 15713"/>
              <a:gd name="T34" fmla="*/ 80062 w 10628"/>
              <a:gd name="T35" fmla="*/ 425840 h 15713"/>
              <a:gd name="T36" fmla="*/ 151878 w 10628"/>
              <a:gd name="T37" fmla="*/ 462578 h 15713"/>
              <a:gd name="T38" fmla="*/ 162966 w 10628"/>
              <a:gd name="T39" fmla="*/ 501232 h 15713"/>
              <a:gd name="T40" fmla="*/ 371928 w 10628"/>
              <a:gd name="T41" fmla="*/ 466997 h 15713"/>
              <a:gd name="T42" fmla="*/ 358118 w 10628"/>
              <a:gd name="T43" fmla="*/ 506770 h 15713"/>
              <a:gd name="T44" fmla="*/ 374971 w 10628"/>
              <a:gd name="T45" fmla="*/ 465772 h 15713"/>
              <a:gd name="T46" fmla="*/ 56364 w 10628"/>
              <a:gd name="T47" fmla="*/ 502031 h 15713"/>
              <a:gd name="T48" fmla="*/ 72016 w 10628"/>
              <a:gd name="T49" fmla="*/ 537864 h 15713"/>
              <a:gd name="T50" fmla="*/ 338302 w 10628"/>
              <a:gd name="T51" fmla="*/ 535468 h 15713"/>
              <a:gd name="T52" fmla="*/ 320689 w 10628"/>
              <a:gd name="T53" fmla="*/ 569810 h 15713"/>
              <a:gd name="T54" fmla="*/ 159284 w 10628"/>
              <a:gd name="T55" fmla="*/ 539514 h 15713"/>
              <a:gd name="T56" fmla="*/ 152638 w 10628"/>
              <a:gd name="T57" fmla="*/ 585676 h 15713"/>
              <a:gd name="T58" fmla="*/ 161525 w 10628"/>
              <a:gd name="T59" fmla="*/ 542922 h 15713"/>
              <a:gd name="T60" fmla="*/ 89189 w 10628"/>
              <a:gd name="T61" fmla="*/ 567840 h 15713"/>
              <a:gd name="T62" fmla="*/ 119172 w 10628"/>
              <a:gd name="T63" fmla="*/ 592758 h 15713"/>
              <a:gd name="T64" fmla="*/ 294949 w 10628"/>
              <a:gd name="T65" fmla="*/ 590308 h 15713"/>
              <a:gd name="T66" fmla="*/ 267407 w 10628"/>
              <a:gd name="T67" fmla="*/ 614854 h 15713"/>
              <a:gd name="T68" fmla="*/ 294949 w 10628"/>
              <a:gd name="T69" fmla="*/ 590308 h 15713"/>
              <a:gd name="T70" fmla="*/ 175336 w 10628"/>
              <a:gd name="T71" fmla="*/ 620444 h 15713"/>
              <a:gd name="T72" fmla="*/ 146634 w 10628"/>
              <a:gd name="T73" fmla="*/ 603939 h 15713"/>
              <a:gd name="T74" fmla="*/ 216528 w 10628"/>
              <a:gd name="T75" fmla="*/ 620444 h 15713"/>
              <a:gd name="T76" fmla="*/ 206360 w 10628"/>
              <a:gd name="T77" fmla="*/ 626035 h 15713"/>
              <a:gd name="T78" fmla="*/ 237464 w 10628"/>
              <a:gd name="T79" fmla="*/ 618740 h 15713"/>
              <a:gd name="T80" fmla="*/ 129581 w 10628"/>
              <a:gd name="T81" fmla="*/ 662027 h 15713"/>
              <a:gd name="T82" fmla="*/ 144352 w 10628"/>
              <a:gd name="T83" fmla="*/ 619166 h 15713"/>
              <a:gd name="T84" fmla="*/ 94753 w 10628"/>
              <a:gd name="T85" fmla="*/ 726185 h 15713"/>
              <a:gd name="T86" fmla="*/ 116650 w 10628"/>
              <a:gd name="T87" fmla="*/ 696422 h 15713"/>
              <a:gd name="T88" fmla="*/ 74378 w 10628"/>
              <a:gd name="T89" fmla="*/ 756800 h 15713"/>
              <a:gd name="T90" fmla="*/ 54923 w 10628"/>
              <a:gd name="T91" fmla="*/ 789385 h 15713"/>
              <a:gd name="T92" fmla="*/ 29183 w 10628"/>
              <a:gd name="T93" fmla="*/ 809777 h 15713"/>
              <a:gd name="T94" fmla="*/ 2562 w 10628"/>
              <a:gd name="T95" fmla="*/ 836559 h 15713"/>
              <a:gd name="T96" fmla="*/ 29183 w 10628"/>
              <a:gd name="T97" fmla="*/ 809777 h 15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Google Shape;621;p23"/>
          <p:cNvSpPr>
            <a:spLocks/>
          </p:cNvSpPr>
          <p:nvPr/>
        </p:nvSpPr>
        <p:spPr bwMode="auto">
          <a:xfrm rot="18088838">
            <a:off x="1410759" y="359305"/>
            <a:ext cx="984250" cy="719667"/>
          </a:xfrm>
          <a:custGeom>
            <a:avLst/>
            <a:gdLst>
              <a:gd name="T0" fmla="*/ 106548 w 29542"/>
              <a:gd name="T1" fmla="*/ 3521 h 21613"/>
              <a:gd name="T2" fmla="*/ 135134 w 29542"/>
              <a:gd name="T3" fmla="*/ 4270 h 21613"/>
              <a:gd name="T4" fmla="*/ 78095 w 29542"/>
              <a:gd name="T5" fmla="*/ 3122 h 21613"/>
              <a:gd name="T6" fmla="*/ 49109 w 29542"/>
              <a:gd name="T7" fmla="*/ 11762 h 21613"/>
              <a:gd name="T8" fmla="*/ 80161 w 29542"/>
              <a:gd name="T9" fmla="*/ 4420 h 21613"/>
              <a:gd name="T10" fmla="*/ 161454 w 29542"/>
              <a:gd name="T11" fmla="*/ 7392 h 21613"/>
              <a:gd name="T12" fmla="*/ 191573 w 29542"/>
              <a:gd name="T13" fmla="*/ 13361 h 21613"/>
              <a:gd name="T14" fmla="*/ 866 w 29542"/>
              <a:gd name="T15" fmla="*/ 32316 h 21613"/>
              <a:gd name="T16" fmla="*/ 26520 w 29542"/>
              <a:gd name="T17" fmla="*/ 22326 h 21613"/>
              <a:gd name="T18" fmla="*/ 214661 w 29542"/>
              <a:gd name="T19" fmla="*/ 26297 h 21613"/>
              <a:gd name="T20" fmla="*/ 241648 w 29542"/>
              <a:gd name="T21" fmla="*/ 38634 h 21613"/>
              <a:gd name="T22" fmla="*/ 259406 w 29542"/>
              <a:gd name="T23" fmla="*/ 56914 h 21613"/>
              <a:gd name="T24" fmla="*/ 280362 w 29542"/>
              <a:gd name="T25" fmla="*/ 76893 h 21613"/>
              <a:gd name="T26" fmla="*/ 293789 w 29542"/>
              <a:gd name="T27" fmla="*/ 94424 h 21613"/>
              <a:gd name="T28" fmla="*/ 305750 w 29542"/>
              <a:gd name="T29" fmla="*/ 119473 h 21613"/>
              <a:gd name="T30" fmla="*/ 315112 w 29542"/>
              <a:gd name="T31" fmla="*/ 138502 h 21613"/>
              <a:gd name="T32" fmla="*/ 321042 w 29542"/>
              <a:gd name="T33" fmla="*/ 163326 h 21613"/>
              <a:gd name="T34" fmla="*/ 315112 w 29542"/>
              <a:gd name="T35" fmla="*/ 138502 h 21613"/>
              <a:gd name="T36" fmla="*/ 333803 w 29542"/>
              <a:gd name="T37" fmla="*/ 209277 h 21613"/>
              <a:gd name="T38" fmla="*/ 336635 w 29542"/>
              <a:gd name="T39" fmla="*/ 204232 h 21613"/>
              <a:gd name="T40" fmla="*/ 340066 w 29542"/>
              <a:gd name="T41" fmla="*/ 232327 h 21613"/>
              <a:gd name="T42" fmla="*/ 344064 w 29542"/>
              <a:gd name="T43" fmla="*/ 231703 h 21613"/>
              <a:gd name="T44" fmla="*/ 752864 w 29542"/>
              <a:gd name="T45" fmla="*/ 289242 h 21613"/>
              <a:gd name="T46" fmla="*/ 785548 w 29542"/>
              <a:gd name="T47" fmla="*/ 290715 h 21613"/>
              <a:gd name="T48" fmla="*/ 711684 w 29542"/>
              <a:gd name="T49" fmla="*/ 291165 h 21613"/>
              <a:gd name="T50" fmla="*/ 699423 w 29542"/>
              <a:gd name="T51" fmla="*/ 297333 h 21613"/>
              <a:gd name="T52" fmla="*/ 357258 w 29542"/>
              <a:gd name="T53" fmla="*/ 275956 h 21613"/>
              <a:gd name="T54" fmla="*/ 367653 w 29542"/>
              <a:gd name="T55" fmla="*/ 301504 h 21613"/>
              <a:gd name="T56" fmla="*/ 811701 w 29542"/>
              <a:gd name="T57" fmla="*/ 293787 h 21613"/>
              <a:gd name="T58" fmla="*/ 838188 w 29542"/>
              <a:gd name="T59" fmla="*/ 305275 h 21613"/>
              <a:gd name="T60" fmla="*/ 812268 w 29542"/>
              <a:gd name="T61" fmla="*/ 293837 h 21613"/>
              <a:gd name="T62" fmla="*/ 646749 w 29542"/>
              <a:gd name="T63" fmla="*/ 316763 h 21613"/>
              <a:gd name="T64" fmla="*/ 674369 w 29542"/>
              <a:gd name="T65" fmla="*/ 303602 h 21613"/>
              <a:gd name="T66" fmla="*/ 863543 w 29542"/>
              <a:gd name="T67" fmla="*/ 316563 h 21613"/>
              <a:gd name="T68" fmla="*/ 865608 w 29542"/>
              <a:gd name="T69" fmla="*/ 313791 h 21613"/>
              <a:gd name="T70" fmla="*/ 378481 w 29542"/>
              <a:gd name="T71" fmla="*/ 321982 h 21613"/>
              <a:gd name="T72" fmla="*/ 382012 w 29542"/>
              <a:gd name="T73" fmla="*/ 320484 h 21613"/>
              <a:gd name="T74" fmla="*/ 608335 w 29542"/>
              <a:gd name="T75" fmla="*/ 349852 h 21613"/>
              <a:gd name="T76" fmla="*/ 629391 w 29542"/>
              <a:gd name="T77" fmla="*/ 330573 h 21613"/>
              <a:gd name="T78" fmla="*/ 908154 w 29542"/>
              <a:gd name="T79" fmla="*/ 346731 h 21613"/>
              <a:gd name="T80" fmla="*/ 911053 w 29542"/>
              <a:gd name="T81" fmla="*/ 344483 h 21613"/>
              <a:gd name="T82" fmla="*/ 413530 w 29542"/>
              <a:gd name="T83" fmla="*/ 360666 h 21613"/>
              <a:gd name="T84" fmla="*/ 416329 w 29542"/>
              <a:gd name="T85" fmla="*/ 358318 h 21613"/>
              <a:gd name="T86" fmla="*/ 570187 w 29542"/>
              <a:gd name="T87" fmla="*/ 383167 h 21613"/>
              <a:gd name="T88" fmla="*/ 594008 w 29542"/>
              <a:gd name="T89" fmla="*/ 366035 h 21613"/>
              <a:gd name="T90" fmla="*/ 462240 w 29542"/>
              <a:gd name="T91" fmla="*/ 387812 h 21613"/>
              <a:gd name="T92" fmla="*/ 463806 w 29542"/>
              <a:gd name="T93" fmla="*/ 384765 h 21613"/>
              <a:gd name="T94" fmla="*/ 518945 w 29542"/>
              <a:gd name="T95" fmla="*/ 394854 h 21613"/>
              <a:gd name="T96" fmla="*/ 547764 w 29542"/>
              <a:gd name="T97" fmla="*/ 394605 h 21613"/>
              <a:gd name="T98" fmla="*/ 942904 w 29542"/>
              <a:gd name="T99" fmla="*/ 383991 h 21613"/>
              <a:gd name="T100" fmla="*/ 960395 w 29542"/>
              <a:gd name="T101" fmla="*/ 403995 h 21613"/>
              <a:gd name="T102" fmla="*/ 967392 w 29542"/>
              <a:gd name="T103" fmla="*/ 427045 h 21613"/>
              <a:gd name="T104" fmla="*/ 977653 w 29542"/>
              <a:gd name="T105" fmla="*/ 451094 h 21613"/>
              <a:gd name="T106" fmla="*/ 981351 w 29542"/>
              <a:gd name="T107" fmla="*/ 471023 h 21613"/>
              <a:gd name="T108" fmla="*/ 980752 w 29542"/>
              <a:gd name="T109" fmla="*/ 497670 h 21613"/>
              <a:gd name="T110" fmla="*/ 974322 w 29542"/>
              <a:gd name="T111" fmla="*/ 516774 h 21613"/>
              <a:gd name="T112" fmla="*/ 960228 w 29542"/>
              <a:gd name="T113" fmla="*/ 539750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1" name="Google Shape;622;p23"/>
          <p:cNvGrpSpPr>
            <a:grpSpLocks/>
          </p:cNvGrpSpPr>
          <p:nvPr/>
        </p:nvGrpSpPr>
        <p:grpSpPr bwMode="auto">
          <a:xfrm rot="-10374925">
            <a:off x="438151" y="650876"/>
            <a:ext cx="480483" cy="434975"/>
            <a:chOff x="1640475" y="1197075"/>
            <a:chExt cx="55475" cy="50250"/>
          </a:xfrm>
        </p:grpSpPr>
        <p:sp>
          <p:nvSpPr>
            <p:cNvPr id="32" name="Google Shape;623;p23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624;p23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625;p23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97" name="Google Shape;597;p23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title" idx="2"/>
          </p:nvPr>
        </p:nvSpPr>
        <p:spPr>
          <a:xfrm>
            <a:off x="950967" y="4479933"/>
            <a:ext cx="24948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9" name="Google Shape;599;p23"/>
          <p:cNvSpPr txBox="1">
            <a:spLocks noGrp="1"/>
          </p:cNvSpPr>
          <p:nvPr>
            <p:ph type="subTitle" idx="1"/>
          </p:nvPr>
        </p:nvSpPr>
        <p:spPr>
          <a:xfrm>
            <a:off x="9509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0" name="Google Shape;600;p23"/>
          <p:cNvSpPr txBox="1">
            <a:spLocks noGrp="1"/>
          </p:cNvSpPr>
          <p:nvPr>
            <p:ph type="title" idx="3"/>
          </p:nvPr>
        </p:nvSpPr>
        <p:spPr>
          <a:xfrm>
            <a:off x="3553440" y="4479933"/>
            <a:ext cx="24948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subTitle" idx="4"/>
          </p:nvPr>
        </p:nvSpPr>
        <p:spPr>
          <a:xfrm>
            <a:off x="35534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2" name="Google Shape;602;p23"/>
          <p:cNvSpPr txBox="1">
            <a:spLocks noGrp="1"/>
          </p:cNvSpPr>
          <p:nvPr>
            <p:ph type="title" idx="5"/>
          </p:nvPr>
        </p:nvSpPr>
        <p:spPr>
          <a:xfrm>
            <a:off x="6155912" y="4479933"/>
            <a:ext cx="24948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3" name="Google Shape;603;p23"/>
          <p:cNvSpPr txBox="1">
            <a:spLocks noGrp="1"/>
          </p:cNvSpPr>
          <p:nvPr>
            <p:ph type="subTitle" idx="6"/>
          </p:nvPr>
        </p:nvSpPr>
        <p:spPr>
          <a:xfrm>
            <a:off x="6155800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4" name="Google Shape;604;p23"/>
          <p:cNvSpPr txBox="1">
            <a:spLocks noGrp="1"/>
          </p:cNvSpPr>
          <p:nvPr>
            <p:ph type="title" idx="7"/>
          </p:nvPr>
        </p:nvSpPr>
        <p:spPr>
          <a:xfrm>
            <a:off x="8758385" y="4479933"/>
            <a:ext cx="24948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5" name="Google Shape;605;p23"/>
          <p:cNvSpPr txBox="1">
            <a:spLocks noGrp="1"/>
          </p:cNvSpPr>
          <p:nvPr>
            <p:ph type="subTitle" idx="8"/>
          </p:nvPr>
        </p:nvSpPr>
        <p:spPr>
          <a:xfrm>
            <a:off x="8758332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5550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27;p24"/>
          <p:cNvSpPr>
            <a:spLocks/>
          </p:cNvSpPr>
          <p:nvPr/>
        </p:nvSpPr>
        <p:spPr bwMode="auto">
          <a:xfrm>
            <a:off x="-287867" y="4786314"/>
            <a:ext cx="5249333" cy="2471737"/>
          </a:xfrm>
          <a:custGeom>
            <a:avLst/>
            <a:gdLst>
              <a:gd name="T0" fmla="*/ 264749 w 23808"/>
              <a:gd name="T1" fmla="*/ 221 h 11204"/>
              <a:gd name="T2" fmla="*/ 0 w 23808"/>
              <a:gd name="T3" fmla="*/ 73243 h 11204"/>
              <a:gd name="T4" fmla="*/ 0 w 23808"/>
              <a:gd name="T5" fmla="*/ 2471737 h 11204"/>
              <a:gd name="T6" fmla="*/ 3937000 w 23808"/>
              <a:gd name="T7" fmla="*/ 2471737 h 11204"/>
              <a:gd name="T8" fmla="*/ 3889210 w 23808"/>
              <a:gd name="T9" fmla="*/ 2373123 h 11204"/>
              <a:gd name="T10" fmla="*/ 3551370 w 23808"/>
              <a:gd name="T11" fmla="*/ 2150526 h 11204"/>
              <a:gd name="T12" fmla="*/ 3534503 w 23808"/>
              <a:gd name="T13" fmla="*/ 2151188 h 11204"/>
              <a:gd name="T14" fmla="*/ 3245941 w 23808"/>
              <a:gd name="T15" fmla="*/ 2207664 h 11204"/>
              <a:gd name="T16" fmla="*/ 3187898 w 23808"/>
              <a:gd name="T17" fmla="*/ 2200605 h 11204"/>
              <a:gd name="T18" fmla="*/ 3123076 w 23808"/>
              <a:gd name="T19" fmla="*/ 2173028 h 11204"/>
              <a:gd name="T20" fmla="*/ 3109846 w 23808"/>
              <a:gd name="T21" fmla="*/ 2164424 h 11204"/>
              <a:gd name="T22" fmla="*/ 2713633 w 23808"/>
              <a:gd name="T23" fmla="*/ 1632088 h 11204"/>
              <a:gd name="T24" fmla="*/ 2361737 w 23808"/>
              <a:gd name="T25" fmla="*/ 1484719 h 11204"/>
              <a:gd name="T26" fmla="*/ 1928151 w 23808"/>
              <a:gd name="T27" fmla="*/ 1602746 h 11204"/>
              <a:gd name="T28" fmla="*/ 1550293 w 23808"/>
              <a:gd name="T29" fmla="*/ 1729378 h 11204"/>
              <a:gd name="T30" fmla="*/ 1460169 w 23808"/>
              <a:gd name="T31" fmla="*/ 1717023 h 11204"/>
              <a:gd name="T32" fmla="*/ 985738 w 23808"/>
              <a:gd name="T33" fmla="*/ 1008638 h 11204"/>
              <a:gd name="T34" fmla="*/ 614991 w 23808"/>
              <a:gd name="T35" fmla="*/ 152222 h 11204"/>
              <a:gd name="T36" fmla="*/ 264749 w 23808"/>
              <a:gd name="T37" fmla="*/ 221 h 11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Google Shape;628;p24"/>
          <p:cNvSpPr>
            <a:spLocks/>
          </p:cNvSpPr>
          <p:nvPr/>
        </p:nvSpPr>
        <p:spPr bwMode="auto">
          <a:xfrm>
            <a:off x="-668866" y="-450850"/>
            <a:ext cx="4527551" cy="2498725"/>
          </a:xfrm>
          <a:custGeom>
            <a:avLst/>
            <a:gdLst>
              <a:gd name="T0" fmla="*/ 2140528 w 20526"/>
              <a:gd name="T1" fmla="*/ 221 h 11330"/>
              <a:gd name="T2" fmla="*/ 1682281 w 20526"/>
              <a:gd name="T3" fmla="*/ 81600 h 11330"/>
              <a:gd name="T4" fmla="*/ 1444389 w 20526"/>
              <a:gd name="T5" fmla="*/ 147101 h 11330"/>
              <a:gd name="T6" fmla="*/ 1195910 w 20526"/>
              <a:gd name="T7" fmla="*/ 185034 h 11330"/>
              <a:gd name="T8" fmla="*/ 700606 w 20526"/>
              <a:gd name="T9" fmla="*/ 232009 h 11330"/>
              <a:gd name="T10" fmla="*/ 488191 w 20526"/>
              <a:gd name="T11" fmla="*/ 272368 h 11330"/>
              <a:gd name="T12" fmla="*/ 385126 w 20526"/>
              <a:gd name="T13" fmla="*/ 282071 h 11330"/>
              <a:gd name="T14" fmla="*/ 291492 w 20526"/>
              <a:gd name="T15" fmla="*/ 269501 h 11330"/>
              <a:gd name="T16" fmla="*/ 205467 w 20526"/>
              <a:gd name="T17" fmla="*/ 223187 h 11330"/>
              <a:gd name="T18" fmla="*/ 163447 w 20526"/>
              <a:gd name="T19" fmla="*/ 191429 h 11330"/>
              <a:gd name="T20" fmla="*/ 162289 w 20526"/>
              <a:gd name="T21" fmla="*/ 191429 h 11330"/>
              <a:gd name="T22" fmla="*/ 121096 w 20526"/>
              <a:gd name="T23" fmla="*/ 202236 h 11330"/>
              <a:gd name="T24" fmla="*/ 13069 w 20526"/>
              <a:gd name="T25" fmla="*/ 400502 h 11330"/>
              <a:gd name="T26" fmla="*/ 6286 w 20526"/>
              <a:gd name="T27" fmla="*/ 553998 h 11330"/>
              <a:gd name="T28" fmla="*/ 6617 w 20526"/>
              <a:gd name="T29" fmla="*/ 723153 h 11330"/>
              <a:gd name="T30" fmla="*/ 7610 w 20526"/>
              <a:gd name="T31" fmla="*/ 1065873 h 11330"/>
              <a:gd name="T32" fmla="*/ 9430 w 20526"/>
              <a:gd name="T33" fmla="*/ 1717350 h 11330"/>
              <a:gd name="T34" fmla="*/ 8602 w 20526"/>
              <a:gd name="T35" fmla="*/ 1716909 h 11330"/>
              <a:gd name="T36" fmla="*/ 103891 w 20526"/>
              <a:gd name="T37" fmla="*/ 1923996 h 11330"/>
              <a:gd name="T38" fmla="*/ 355018 w 20526"/>
              <a:gd name="T39" fmla="*/ 2358241 h 11330"/>
              <a:gd name="T40" fmla="*/ 529218 w 20526"/>
              <a:gd name="T41" fmla="*/ 2483508 h 11330"/>
              <a:gd name="T42" fmla="*/ 631290 w 20526"/>
              <a:gd name="T43" fmla="*/ 2498725 h 11330"/>
              <a:gd name="T44" fmla="*/ 760492 w 20526"/>
              <a:gd name="T45" fmla="*/ 2481302 h 11330"/>
              <a:gd name="T46" fmla="*/ 1099298 w 20526"/>
              <a:gd name="T47" fmla="*/ 2238928 h 11330"/>
              <a:gd name="T48" fmla="*/ 1191609 w 20526"/>
              <a:gd name="T49" fmla="*/ 1996995 h 11330"/>
              <a:gd name="T50" fmla="*/ 1343310 w 20526"/>
              <a:gd name="T51" fmla="*/ 1856731 h 11330"/>
              <a:gd name="T52" fmla="*/ 1565817 w 20526"/>
              <a:gd name="T53" fmla="*/ 1822768 h 11330"/>
              <a:gd name="T54" fmla="*/ 1640261 w 20526"/>
              <a:gd name="T55" fmla="*/ 1823209 h 11330"/>
              <a:gd name="T56" fmla="*/ 1739520 w 20526"/>
              <a:gd name="T57" fmla="*/ 1819019 h 11330"/>
              <a:gd name="T58" fmla="*/ 1936716 w 20526"/>
              <a:gd name="T59" fmla="*/ 1748225 h 11330"/>
              <a:gd name="T60" fmla="*/ 2084447 w 20526"/>
              <a:gd name="T61" fmla="*/ 1555914 h 11330"/>
              <a:gd name="T62" fmla="*/ 2356417 w 20526"/>
              <a:gd name="T63" fmla="*/ 1148355 h 11330"/>
              <a:gd name="T64" fmla="*/ 2548484 w 20526"/>
              <a:gd name="T65" fmla="*/ 1056831 h 11330"/>
              <a:gd name="T66" fmla="*/ 2592324 w 20526"/>
              <a:gd name="T67" fmla="*/ 1054625 h 11330"/>
              <a:gd name="T68" fmla="*/ 2790181 w 20526"/>
              <a:gd name="T69" fmla="*/ 1075577 h 11330"/>
              <a:gd name="T70" fmla="*/ 3007228 w 20526"/>
              <a:gd name="T71" fmla="*/ 1087927 h 11330"/>
              <a:gd name="T72" fmla="*/ 3039653 w 20526"/>
              <a:gd name="T73" fmla="*/ 1087706 h 11330"/>
              <a:gd name="T74" fmla="*/ 3145199 w 20526"/>
              <a:gd name="T75" fmla="*/ 1071166 h 11330"/>
              <a:gd name="T76" fmla="*/ 3207732 w 20526"/>
              <a:gd name="T77" fmla="*/ 981406 h 11330"/>
              <a:gd name="T78" fmla="*/ 3315428 w 20526"/>
              <a:gd name="T79" fmla="*/ 672428 h 11330"/>
              <a:gd name="T80" fmla="*/ 3367705 w 20526"/>
              <a:gd name="T81" fmla="*/ 521579 h 11330"/>
              <a:gd name="T82" fmla="*/ 3394340 w 20526"/>
              <a:gd name="T83" fmla="*/ 381094 h 11330"/>
              <a:gd name="T84" fmla="*/ 3279199 w 20526"/>
              <a:gd name="T85" fmla="*/ 178638 h 11330"/>
              <a:gd name="T86" fmla="*/ 3086966 w 20526"/>
              <a:gd name="T87" fmla="*/ 86452 h 11330"/>
              <a:gd name="T88" fmla="*/ 2662633 w 20526"/>
              <a:gd name="T89" fmla="*/ 49401 h 11330"/>
              <a:gd name="T90" fmla="*/ 2161373 w 20526"/>
              <a:gd name="T91" fmla="*/ 441 h 11330"/>
              <a:gd name="T92" fmla="*/ 2140528 w 20526"/>
              <a:gd name="T93" fmla="*/ 221 h 113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Google Shape;629;p24"/>
          <p:cNvSpPr>
            <a:spLocks/>
          </p:cNvSpPr>
          <p:nvPr/>
        </p:nvSpPr>
        <p:spPr bwMode="auto">
          <a:xfrm>
            <a:off x="9992784" y="-352425"/>
            <a:ext cx="2868083" cy="2874963"/>
          </a:xfrm>
          <a:custGeom>
            <a:avLst/>
            <a:gdLst>
              <a:gd name="T0" fmla="*/ 2069696 w 13007"/>
              <a:gd name="T1" fmla="*/ 220 h 13045"/>
              <a:gd name="T2" fmla="*/ 2064735 w 13007"/>
              <a:gd name="T3" fmla="*/ 882 h 13045"/>
              <a:gd name="T4" fmla="*/ 1605152 w 13007"/>
              <a:gd name="T5" fmla="*/ 106007 h 13045"/>
              <a:gd name="T6" fmla="*/ 1138622 w 13007"/>
              <a:gd name="T7" fmla="*/ 140828 h 13045"/>
              <a:gd name="T8" fmla="*/ 783061 w 13007"/>
              <a:gd name="T9" fmla="*/ 121213 h 13045"/>
              <a:gd name="T10" fmla="*/ 548722 w 13007"/>
              <a:gd name="T11" fmla="*/ 103362 h 13045"/>
              <a:gd name="T12" fmla="*/ 174969 w 13007"/>
              <a:gd name="T13" fmla="*/ 235375 h 13045"/>
              <a:gd name="T14" fmla="*/ 173646 w 13007"/>
              <a:gd name="T15" fmla="*/ 231848 h 13045"/>
              <a:gd name="T16" fmla="*/ 84177 w 13007"/>
              <a:gd name="T17" fmla="*/ 384577 h 13045"/>
              <a:gd name="T18" fmla="*/ 54409 w 13007"/>
              <a:gd name="T19" fmla="*/ 1068882 h 13045"/>
              <a:gd name="T20" fmla="*/ 331581 w 13007"/>
              <a:gd name="T21" fmla="*/ 1511422 h 13045"/>
              <a:gd name="T22" fmla="*/ 812664 w 13007"/>
              <a:gd name="T23" fmla="*/ 1645197 h 13045"/>
              <a:gd name="T24" fmla="*/ 1106374 w 13007"/>
              <a:gd name="T25" fmla="*/ 2103825 h 13045"/>
              <a:gd name="T26" fmla="*/ 1408022 w 13007"/>
              <a:gd name="T27" fmla="*/ 2619533 h 13045"/>
              <a:gd name="T28" fmla="*/ 1833042 w 13007"/>
              <a:gd name="T29" fmla="*/ 2874963 h 13045"/>
              <a:gd name="T30" fmla="*/ 1869259 w 13007"/>
              <a:gd name="T31" fmla="*/ 2872539 h 13045"/>
              <a:gd name="T32" fmla="*/ 2067546 w 13007"/>
              <a:gd name="T33" fmla="*/ 2753529 h 13045"/>
              <a:gd name="T34" fmla="*/ 2147424 w 13007"/>
              <a:gd name="T35" fmla="*/ 2455785 h 13045"/>
              <a:gd name="T36" fmla="*/ 2139982 w 13007"/>
              <a:gd name="T37" fmla="*/ 2069665 h 13045"/>
              <a:gd name="T38" fmla="*/ 2129894 w 13007"/>
              <a:gd name="T39" fmla="*/ 1660845 h 13045"/>
              <a:gd name="T40" fmla="*/ 2089046 w 13007"/>
              <a:gd name="T41" fmla="*/ 25565 h 13045"/>
              <a:gd name="T42" fmla="*/ 2069696 w 13007"/>
              <a:gd name="T43" fmla="*/ 220 h 130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Google Shape;630;p24"/>
          <p:cNvSpPr>
            <a:spLocks/>
          </p:cNvSpPr>
          <p:nvPr/>
        </p:nvSpPr>
        <p:spPr bwMode="auto">
          <a:xfrm>
            <a:off x="7302501" y="5657850"/>
            <a:ext cx="5374217" cy="1898650"/>
          </a:xfrm>
          <a:custGeom>
            <a:avLst/>
            <a:gdLst>
              <a:gd name="T0" fmla="*/ 2078827 w 24376"/>
              <a:gd name="T1" fmla="*/ 220 h 8613"/>
              <a:gd name="T2" fmla="*/ 1782183 w 24376"/>
              <a:gd name="T3" fmla="*/ 101402 h 8613"/>
              <a:gd name="T4" fmla="*/ 1571357 w 24376"/>
              <a:gd name="T5" fmla="*/ 408255 h 8613"/>
              <a:gd name="T6" fmla="*/ 1401373 w 24376"/>
              <a:gd name="T7" fmla="*/ 768234 h 8613"/>
              <a:gd name="T8" fmla="*/ 1096791 w 24376"/>
              <a:gd name="T9" fmla="*/ 1013804 h 8613"/>
              <a:gd name="T10" fmla="*/ 908784 w 24376"/>
              <a:gd name="T11" fmla="*/ 1033864 h 8613"/>
              <a:gd name="T12" fmla="*/ 634462 w 24376"/>
              <a:gd name="T13" fmla="*/ 1024164 h 8613"/>
              <a:gd name="T14" fmla="*/ 566998 w 24376"/>
              <a:gd name="T15" fmla="*/ 1026369 h 8613"/>
              <a:gd name="T16" fmla="*/ 326408 w 24376"/>
              <a:gd name="T17" fmla="*/ 1087651 h 8613"/>
              <a:gd name="T18" fmla="*/ 155929 w 24376"/>
              <a:gd name="T19" fmla="*/ 1236889 h 8613"/>
              <a:gd name="T20" fmla="*/ 51425 w 24376"/>
              <a:gd name="T21" fmla="*/ 1643601 h 8613"/>
              <a:gd name="T22" fmla="*/ 50433 w 24376"/>
              <a:gd name="T23" fmla="*/ 1643601 h 8613"/>
              <a:gd name="T24" fmla="*/ 38693 w 24376"/>
              <a:gd name="T25" fmla="*/ 1647789 h 8613"/>
              <a:gd name="T26" fmla="*/ 661 w 24376"/>
              <a:gd name="T27" fmla="*/ 1724061 h 8613"/>
              <a:gd name="T28" fmla="*/ 136582 w 24376"/>
              <a:gd name="T29" fmla="*/ 1850815 h 8613"/>
              <a:gd name="T30" fmla="*/ 153614 w 24376"/>
              <a:gd name="T31" fmla="*/ 1851476 h 8613"/>
              <a:gd name="T32" fmla="*/ 268865 w 24376"/>
              <a:gd name="T33" fmla="*/ 1837147 h 8613"/>
              <a:gd name="T34" fmla="*/ 420660 w 24376"/>
              <a:gd name="T35" fmla="*/ 1814221 h 8613"/>
              <a:gd name="T36" fmla="*/ 1020233 w 24376"/>
              <a:gd name="T37" fmla="*/ 1755805 h 8613"/>
              <a:gd name="T38" fmla="*/ 2223181 w 24376"/>
              <a:gd name="T39" fmla="*/ 1724723 h 8613"/>
              <a:gd name="T40" fmla="*/ 2406228 w 24376"/>
              <a:gd name="T41" fmla="*/ 1723841 h 8613"/>
              <a:gd name="T42" fmla="*/ 3371563 w 24376"/>
              <a:gd name="T43" fmla="*/ 1801877 h 8613"/>
              <a:gd name="T44" fmla="*/ 3647208 w 24376"/>
              <a:gd name="T45" fmla="*/ 1876386 h 8613"/>
              <a:gd name="T46" fmla="*/ 3741129 w 24376"/>
              <a:gd name="T47" fmla="*/ 1898430 h 8613"/>
              <a:gd name="T48" fmla="*/ 3761302 w 24376"/>
              <a:gd name="T49" fmla="*/ 1896886 h 8613"/>
              <a:gd name="T50" fmla="*/ 3834223 w 24376"/>
              <a:gd name="T51" fmla="*/ 1821937 h 8613"/>
              <a:gd name="T52" fmla="*/ 3895073 w 24376"/>
              <a:gd name="T53" fmla="*/ 1534924 h 8613"/>
              <a:gd name="T54" fmla="*/ 3948482 w 24376"/>
              <a:gd name="T55" fmla="*/ 1241298 h 8613"/>
              <a:gd name="T56" fmla="*/ 3921695 w 24376"/>
              <a:gd name="T57" fmla="*/ 75611 h 8613"/>
              <a:gd name="T58" fmla="*/ 3900034 w 24376"/>
              <a:gd name="T59" fmla="*/ 58857 h 8613"/>
              <a:gd name="T60" fmla="*/ 3880356 w 24376"/>
              <a:gd name="T61" fmla="*/ 69879 h 8613"/>
              <a:gd name="T62" fmla="*/ 3801648 w 24376"/>
              <a:gd name="T63" fmla="*/ 169518 h 8613"/>
              <a:gd name="T64" fmla="*/ 3353539 w 24376"/>
              <a:gd name="T65" fmla="*/ 388856 h 8613"/>
              <a:gd name="T66" fmla="*/ 3244241 w 24376"/>
              <a:gd name="T67" fmla="*/ 395469 h 8613"/>
              <a:gd name="T68" fmla="*/ 2776124 w 24376"/>
              <a:gd name="T69" fmla="*/ 283486 h 8613"/>
              <a:gd name="T70" fmla="*/ 2249968 w 24376"/>
              <a:gd name="T71" fmla="*/ 24248 h 8613"/>
              <a:gd name="T72" fmla="*/ 2078827 w 24376"/>
              <a:gd name="T73" fmla="*/ 220 h 86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" name="Google Shape;639;p24"/>
          <p:cNvGrpSpPr>
            <a:grpSpLocks/>
          </p:cNvGrpSpPr>
          <p:nvPr/>
        </p:nvGrpSpPr>
        <p:grpSpPr bwMode="auto">
          <a:xfrm rot="4517592">
            <a:off x="11400897" y="5254626"/>
            <a:ext cx="295275" cy="266700"/>
            <a:chOff x="1640475" y="1197075"/>
            <a:chExt cx="55475" cy="50250"/>
          </a:xfrm>
        </p:grpSpPr>
        <p:sp>
          <p:nvSpPr>
            <p:cNvPr id="21" name="Google Shape;640;p2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641;p2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642;p2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oogle Shape;643;p24"/>
          <p:cNvGrpSpPr>
            <a:grpSpLocks/>
          </p:cNvGrpSpPr>
          <p:nvPr/>
        </p:nvGrpSpPr>
        <p:grpSpPr bwMode="auto">
          <a:xfrm rot="7199963">
            <a:off x="1288257" y="6044408"/>
            <a:ext cx="287337" cy="260349"/>
            <a:chOff x="1640475" y="1197075"/>
            <a:chExt cx="55475" cy="50250"/>
          </a:xfrm>
        </p:grpSpPr>
        <p:sp>
          <p:nvSpPr>
            <p:cNvPr id="25" name="Google Shape;644;p2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645;p2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646;p2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Google Shape;647;p24"/>
          <p:cNvSpPr>
            <a:spLocks/>
          </p:cNvSpPr>
          <p:nvPr/>
        </p:nvSpPr>
        <p:spPr bwMode="auto">
          <a:xfrm rot="2368484">
            <a:off x="4779434" y="463550"/>
            <a:ext cx="706967" cy="166688"/>
          </a:xfrm>
          <a:custGeom>
            <a:avLst/>
            <a:gdLst>
              <a:gd name="T0" fmla="*/ 420051 w 7397"/>
              <a:gd name="T1" fmla="*/ 0 h 1733"/>
              <a:gd name="T2" fmla="*/ 407579 w 7397"/>
              <a:gd name="T3" fmla="*/ 3078 h 1733"/>
              <a:gd name="T4" fmla="*/ 380053 w 7397"/>
              <a:gd name="T5" fmla="*/ 52228 h 1733"/>
              <a:gd name="T6" fmla="*/ 367437 w 7397"/>
              <a:gd name="T7" fmla="*/ 85508 h 1733"/>
              <a:gd name="T8" fmla="*/ 340557 w 7397"/>
              <a:gd name="T9" fmla="*/ 101667 h 1733"/>
              <a:gd name="T10" fmla="*/ 338693 w 7397"/>
              <a:gd name="T11" fmla="*/ 101667 h 1733"/>
              <a:gd name="T12" fmla="*/ 295326 w 7397"/>
              <a:gd name="T13" fmla="*/ 76852 h 1733"/>
              <a:gd name="T14" fmla="*/ 288301 w 7397"/>
              <a:gd name="T15" fmla="*/ 66656 h 1733"/>
              <a:gd name="T16" fmla="*/ 270668 w 7397"/>
              <a:gd name="T17" fmla="*/ 44245 h 1733"/>
              <a:gd name="T18" fmla="*/ 245508 w 7397"/>
              <a:gd name="T19" fmla="*/ 34530 h 1733"/>
              <a:gd name="T20" fmla="*/ 234827 w 7397"/>
              <a:gd name="T21" fmla="*/ 36069 h 1733"/>
              <a:gd name="T22" fmla="*/ 204650 w 7397"/>
              <a:gd name="T23" fmla="*/ 63290 h 1733"/>
              <a:gd name="T24" fmla="*/ 195188 w 7397"/>
              <a:gd name="T25" fmla="*/ 92530 h 1733"/>
              <a:gd name="T26" fmla="*/ 178128 w 7397"/>
              <a:gd name="T27" fmla="*/ 128214 h 1733"/>
              <a:gd name="T28" fmla="*/ 171103 w 7397"/>
              <a:gd name="T29" fmla="*/ 130138 h 1733"/>
              <a:gd name="T30" fmla="*/ 139563 w 7397"/>
              <a:gd name="T31" fmla="*/ 105034 h 1733"/>
              <a:gd name="T32" fmla="*/ 94906 w 7397"/>
              <a:gd name="T33" fmla="*/ 67906 h 1733"/>
              <a:gd name="T34" fmla="*/ 91465 w 7397"/>
              <a:gd name="T35" fmla="*/ 68195 h 1733"/>
              <a:gd name="T36" fmla="*/ 52184 w 7397"/>
              <a:gd name="T37" fmla="*/ 119461 h 1733"/>
              <a:gd name="T38" fmla="*/ 38421 w 7397"/>
              <a:gd name="T39" fmla="*/ 150144 h 1733"/>
              <a:gd name="T40" fmla="*/ 34837 w 7397"/>
              <a:gd name="T41" fmla="*/ 150529 h 1733"/>
              <a:gd name="T42" fmla="*/ 11971 w 7397"/>
              <a:gd name="T43" fmla="*/ 133793 h 1733"/>
              <a:gd name="T44" fmla="*/ 6881 w 7397"/>
              <a:gd name="T45" fmla="*/ 130042 h 1733"/>
              <a:gd name="T46" fmla="*/ 3727 w 7397"/>
              <a:gd name="T47" fmla="*/ 131292 h 1733"/>
              <a:gd name="T48" fmla="*/ 1792 w 7397"/>
              <a:gd name="T49" fmla="*/ 142353 h 1733"/>
              <a:gd name="T50" fmla="*/ 35052 w 7397"/>
              <a:gd name="T51" fmla="*/ 166592 h 1733"/>
              <a:gd name="T52" fmla="*/ 42937 w 7397"/>
              <a:gd name="T53" fmla="*/ 165438 h 1733"/>
              <a:gd name="T54" fmla="*/ 46019 w 7397"/>
              <a:gd name="T55" fmla="*/ 162937 h 1733"/>
              <a:gd name="T56" fmla="*/ 62793 w 7397"/>
              <a:gd name="T57" fmla="*/ 126771 h 1733"/>
              <a:gd name="T58" fmla="*/ 92684 w 7397"/>
              <a:gd name="T59" fmla="*/ 84162 h 1733"/>
              <a:gd name="T60" fmla="*/ 94762 w 7397"/>
              <a:gd name="T61" fmla="*/ 84065 h 1733"/>
              <a:gd name="T62" fmla="*/ 130890 w 7397"/>
              <a:gd name="T63" fmla="*/ 116287 h 1733"/>
              <a:gd name="T64" fmla="*/ 171174 w 7397"/>
              <a:gd name="T65" fmla="*/ 146201 h 1733"/>
              <a:gd name="T66" fmla="*/ 182858 w 7397"/>
              <a:gd name="T67" fmla="*/ 142930 h 1733"/>
              <a:gd name="T68" fmla="*/ 206585 w 7397"/>
              <a:gd name="T69" fmla="*/ 97724 h 1733"/>
              <a:gd name="T70" fmla="*/ 214757 w 7397"/>
              <a:gd name="T71" fmla="*/ 72042 h 1733"/>
              <a:gd name="T72" fmla="*/ 237336 w 7397"/>
              <a:gd name="T73" fmla="*/ 51940 h 1733"/>
              <a:gd name="T74" fmla="*/ 245651 w 7397"/>
              <a:gd name="T75" fmla="*/ 50689 h 1733"/>
              <a:gd name="T76" fmla="*/ 264073 w 7397"/>
              <a:gd name="T77" fmla="*/ 57807 h 1733"/>
              <a:gd name="T78" fmla="*/ 279270 w 7397"/>
              <a:gd name="T79" fmla="*/ 77332 h 1733"/>
              <a:gd name="T80" fmla="*/ 286724 w 7397"/>
              <a:gd name="T81" fmla="*/ 88298 h 1733"/>
              <a:gd name="T82" fmla="*/ 338335 w 7397"/>
              <a:gd name="T83" fmla="*/ 117730 h 1733"/>
              <a:gd name="T84" fmla="*/ 340987 w 7397"/>
              <a:gd name="T85" fmla="*/ 117730 h 1733"/>
              <a:gd name="T86" fmla="*/ 376541 w 7397"/>
              <a:gd name="T87" fmla="*/ 95896 h 1733"/>
              <a:gd name="T88" fmla="*/ 391235 w 7397"/>
              <a:gd name="T89" fmla="*/ 57999 h 1733"/>
              <a:gd name="T90" fmla="*/ 412023 w 7397"/>
              <a:gd name="T91" fmla="*/ 18083 h 1733"/>
              <a:gd name="T92" fmla="*/ 420123 w 7397"/>
              <a:gd name="T93" fmla="*/ 16063 h 1733"/>
              <a:gd name="T94" fmla="*/ 449440 w 7397"/>
              <a:gd name="T95" fmla="*/ 32895 h 1733"/>
              <a:gd name="T96" fmla="*/ 455247 w 7397"/>
              <a:gd name="T97" fmla="*/ 38955 h 1733"/>
              <a:gd name="T98" fmla="*/ 492377 w 7397"/>
              <a:gd name="T99" fmla="*/ 65694 h 1733"/>
              <a:gd name="T100" fmla="*/ 496463 w 7397"/>
              <a:gd name="T101" fmla="*/ 66079 h 1733"/>
              <a:gd name="T102" fmla="*/ 523057 w 7397"/>
              <a:gd name="T103" fmla="*/ 49247 h 1733"/>
              <a:gd name="T104" fmla="*/ 527501 w 7397"/>
              <a:gd name="T105" fmla="*/ 19237 h 1733"/>
              <a:gd name="T106" fmla="*/ 521838 w 7397"/>
              <a:gd name="T107" fmla="*/ 13851 h 1733"/>
              <a:gd name="T108" fmla="*/ 519831 w 7397"/>
              <a:gd name="T109" fmla="*/ 14332 h 1733"/>
              <a:gd name="T110" fmla="*/ 516176 w 7397"/>
              <a:gd name="T111" fmla="*/ 24623 h 1733"/>
              <a:gd name="T112" fmla="*/ 513667 w 7397"/>
              <a:gd name="T113" fmla="*/ 39051 h 1733"/>
              <a:gd name="T114" fmla="*/ 496535 w 7397"/>
              <a:gd name="T115" fmla="*/ 49920 h 1733"/>
              <a:gd name="T116" fmla="*/ 494098 w 7397"/>
              <a:gd name="T117" fmla="*/ 49631 h 1733"/>
              <a:gd name="T118" fmla="*/ 462701 w 7397"/>
              <a:gd name="T119" fmla="*/ 26355 h 1733"/>
              <a:gd name="T120" fmla="*/ 456752 w 7397"/>
              <a:gd name="T121" fmla="*/ 20103 h 1733"/>
              <a:gd name="T122" fmla="*/ 420051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9" name="Google Shape;648;p24"/>
          <p:cNvGrpSpPr>
            <a:grpSpLocks/>
          </p:cNvGrpSpPr>
          <p:nvPr/>
        </p:nvGrpSpPr>
        <p:grpSpPr bwMode="auto">
          <a:xfrm rot="-9900000">
            <a:off x="1987552" y="247650"/>
            <a:ext cx="461433" cy="419100"/>
            <a:chOff x="1640475" y="1197075"/>
            <a:chExt cx="55475" cy="50250"/>
          </a:xfrm>
        </p:grpSpPr>
        <p:sp>
          <p:nvSpPr>
            <p:cNvPr id="30" name="Google Shape;649;p2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650;p2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651;p2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652;p24"/>
          <p:cNvGrpSpPr>
            <a:grpSpLocks/>
          </p:cNvGrpSpPr>
          <p:nvPr/>
        </p:nvGrpSpPr>
        <p:grpSpPr bwMode="auto">
          <a:xfrm rot="-9900030">
            <a:off x="10420351" y="703264"/>
            <a:ext cx="287867" cy="261937"/>
            <a:chOff x="1640475" y="1197075"/>
            <a:chExt cx="55475" cy="50250"/>
          </a:xfrm>
        </p:grpSpPr>
        <p:sp>
          <p:nvSpPr>
            <p:cNvPr id="34" name="Google Shape;653;p24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654;p24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655;p24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Google Shape;656;p24"/>
          <p:cNvSpPr>
            <a:spLocks/>
          </p:cNvSpPr>
          <p:nvPr/>
        </p:nvSpPr>
        <p:spPr bwMode="auto">
          <a:xfrm rot="13310220">
            <a:off x="10475385" y="1971675"/>
            <a:ext cx="1536700" cy="1125538"/>
          </a:xfrm>
          <a:custGeom>
            <a:avLst/>
            <a:gdLst>
              <a:gd name="T0" fmla="*/ 124764 w 29542"/>
              <a:gd name="T1" fmla="*/ 7343 h 21613"/>
              <a:gd name="T2" fmla="*/ 158237 w 29542"/>
              <a:gd name="T3" fmla="*/ 8905 h 21613"/>
              <a:gd name="T4" fmla="*/ 91447 w 29542"/>
              <a:gd name="T5" fmla="*/ 6510 h 21613"/>
              <a:gd name="T6" fmla="*/ 57505 w 29542"/>
              <a:gd name="T7" fmla="*/ 24528 h 21613"/>
              <a:gd name="T8" fmla="*/ 93866 w 29542"/>
              <a:gd name="T9" fmla="*/ 9218 h 21613"/>
              <a:gd name="T10" fmla="*/ 189057 w 29542"/>
              <a:gd name="T11" fmla="*/ 15415 h 21613"/>
              <a:gd name="T12" fmla="*/ 224325 w 29542"/>
              <a:gd name="T13" fmla="*/ 27861 h 21613"/>
              <a:gd name="T14" fmla="*/ 1014 w 29542"/>
              <a:gd name="T15" fmla="*/ 67388 h 21613"/>
              <a:gd name="T16" fmla="*/ 31054 w 29542"/>
              <a:gd name="T17" fmla="*/ 46557 h 21613"/>
              <a:gd name="T18" fmla="*/ 251361 w 29542"/>
              <a:gd name="T19" fmla="*/ 54837 h 21613"/>
              <a:gd name="T20" fmla="*/ 282962 w 29542"/>
              <a:gd name="T21" fmla="*/ 80563 h 21613"/>
              <a:gd name="T22" fmla="*/ 303756 w 29542"/>
              <a:gd name="T23" fmla="*/ 118683 h 21613"/>
              <a:gd name="T24" fmla="*/ 328295 w 29542"/>
              <a:gd name="T25" fmla="*/ 160345 h 21613"/>
              <a:gd name="T26" fmla="*/ 344018 w 29542"/>
              <a:gd name="T27" fmla="*/ 196903 h 21613"/>
              <a:gd name="T28" fmla="*/ 358023 w 29542"/>
              <a:gd name="T29" fmla="*/ 249136 h 21613"/>
              <a:gd name="T30" fmla="*/ 368986 w 29542"/>
              <a:gd name="T31" fmla="*/ 288818 h 21613"/>
              <a:gd name="T32" fmla="*/ 375930 w 29542"/>
              <a:gd name="T33" fmla="*/ 340583 h 21613"/>
              <a:gd name="T34" fmla="*/ 368986 w 29542"/>
              <a:gd name="T35" fmla="*/ 288818 h 21613"/>
              <a:gd name="T36" fmla="*/ 390872 w 29542"/>
              <a:gd name="T37" fmla="*/ 436404 h 21613"/>
              <a:gd name="T38" fmla="*/ 394188 w 29542"/>
              <a:gd name="T39" fmla="*/ 425885 h 21613"/>
              <a:gd name="T40" fmla="*/ 398207 w 29542"/>
              <a:gd name="T41" fmla="*/ 484471 h 21613"/>
              <a:gd name="T42" fmla="*/ 402888 w 29542"/>
              <a:gd name="T43" fmla="*/ 483169 h 21613"/>
              <a:gd name="T44" fmla="*/ 881579 w 29542"/>
              <a:gd name="T45" fmla="*/ 603155 h 21613"/>
              <a:gd name="T46" fmla="*/ 919851 w 29542"/>
              <a:gd name="T47" fmla="*/ 606227 h 21613"/>
              <a:gd name="T48" fmla="*/ 833359 w 29542"/>
              <a:gd name="T49" fmla="*/ 607165 h 21613"/>
              <a:gd name="T50" fmla="*/ 819002 w 29542"/>
              <a:gd name="T51" fmla="*/ 620028 h 21613"/>
              <a:gd name="T52" fmla="*/ 418337 w 29542"/>
              <a:gd name="T53" fmla="*/ 575450 h 21613"/>
              <a:gd name="T54" fmla="*/ 430510 w 29542"/>
              <a:gd name="T55" fmla="*/ 628724 h 21613"/>
              <a:gd name="T56" fmla="*/ 950476 w 29542"/>
              <a:gd name="T57" fmla="*/ 612633 h 21613"/>
              <a:gd name="T58" fmla="*/ 981492 w 29542"/>
              <a:gd name="T59" fmla="*/ 636588 h 21613"/>
              <a:gd name="T60" fmla="*/ 951139 w 29542"/>
              <a:gd name="T61" fmla="*/ 612737 h 21613"/>
              <a:gd name="T62" fmla="*/ 757322 w 29542"/>
              <a:gd name="T63" fmla="*/ 660543 h 21613"/>
              <a:gd name="T64" fmla="*/ 789664 w 29542"/>
              <a:gd name="T65" fmla="*/ 633099 h 21613"/>
              <a:gd name="T66" fmla="*/ 1011181 w 29542"/>
              <a:gd name="T67" fmla="*/ 660127 h 21613"/>
              <a:gd name="T68" fmla="*/ 1013599 w 29542"/>
              <a:gd name="T69" fmla="*/ 654346 h 21613"/>
              <a:gd name="T70" fmla="*/ 443189 w 29542"/>
              <a:gd name="T71" fmla="*/ 671427 h 21613"/>
              <a:gd name="T72" fmla="*/ 447324 w 29542"/>
              <a:gd name="T73" fmla="*/ 668303 h 21613"/>
              <a:gd name="T74" fmla="*/ 712340 w 29542"/>
              <a:gd name="T75" fmla="*/ 729545 h 21613"/>
              <a:gd name="T76" fmla="*/ 736996 w 29542"/>
              <a:gd name="T77" fmla="*/ 689342 h 21613"/>
              <a:gd name="T78" fmla="*/ 1063419 w 29542"/>
              <a:gd name="T79" fmla="*/ 723036 h 21613"/>
              <a:gd name="T80" fmla="*/ 1066813 w 29542"/>
              <a:gd name="T81" fmla="*/ 718349 h 21613"/>
              <a:gd name="T82" fmla="*/ 484231 w 29542"/>
              <a:gd name="T83" fmla="*/ 752095 h 21613"/>
              <a:gd name="T84" fmla="*/ 487508 w 29542"/>
              <a:gd name="T85" fmla="*/ 747199 h 21613"/>
              <a:gd name="T86" fmla="*/ 667670 w 29542"/>
              <a:gd name="T87" fmla="*/ 799016 h 21613"/>
              <a:gd name="T88" fmla="*/ 695565 w 29542"/>
              <a:gd name="T89" fmla="*/ 763291 h 21613"/>
              <a:gd name="T90" fmla="*/ 541268 w 29542"/>
              <a:gd name="T91" fmla="*/ 808702 h 21613"/>
              <a:gd name="T92" fmla="*/ 543101 w 29542"/>
              <a:gd name="T93" fmla="*/ 802349 h 21613"/>
              <a:gd name="T94" fmla="*/ 607668 w 29542"/>
              <a:gd name="T95" fmla="*/ 823388 h 21613"/>
              <a:gd name="T96" fmla="*/ 641414 w 29542"/>
              <a:gd name="T97" fmla="*/ 822867 h 21613"/>
              <a:gd name="T98" fmla="*/ 1104110 w 29542"/>
              <a:gd name="T99" fmla="*/ 800734 h 21613"/>
              <a:gd name="T100" fmla="*/ 1124592 w 29542"/>
              <a:gd name="T101" fmla="*/ 842448 h 21613"/>
              <a:gd name="T102" fmla="*/ 1132784 w 29542"/>
              <a:gd name="T103" fmla="*/ 890515 h 21613"/>
              <a:gd name="T104" fmla="*/ 1144800 w 29542"/>
              <a:gd name="T105" fmla="*/ 940665 h 21613"/>
              <a:gd name="T106" fmla="*/ 1149131 w 29542"/>
              <a:gd name="T107" fmla="*/ 982222 h 21613"/>
              <a:gd name="T108" fmla="*/ 1148429 w 29542"/>
              <a:gd name="T109" fmla="*/ 1037788 h 21613"/>
              <a:gd name="T110" fmla="*/ 1140899 w 29542"/>
              <a:gd name="T111" fmla="*/ 1077627 h 21613"/>
              <a:gd name="T112" fmla="*/ 1124397 w 29542"/>
              <a:gd name="T113" fmla="*/ 1125538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Google Shape;657;p24"/>
          <p:cNvSpPr>
            <a:spLocks/>
          </p:cNvSpPr>
          <p:nvPr/>
        </p:nvSpPr>
        <p:spPr bwMode="auto">
          <a:xfrm rot="21599880">
            <a:off x="11038418" y="6370638"/>
            <a:ext cx="704849" cy="165100"/>
          </a:xfrm>
          <a:custGeom>
            <a:avLst/>
            <a:gdLst>
              <a:gd name="T0" fmla="*/ 418793 w 7397"/>
              <a:gd name="T1" fmla="*/ 0 h 1733"/>
              <a:gd name="T2" fmla="*/ 406358 w 7397"/>
              <a:gd name="T3" fmla="*/ 3049 h 1733"/>
              <a:gd name="T4" fmla="*/ 378915 w 7397"/>
              <a:gd name="T5" fmla="*/ 51731 h 1733"/>
              <a:gd name="T6" fmla="*/ 366337 w 7397"/>
              <a:gd name="T7" fmla="*/ 84694 h 1733"/>
              <a:gd name="T8" fmla="*/ 339537 w 7397"/>
              <a:gd name="T9" fmla="*/ 100699 h 1733"/>
              <a:gd name="T10" fmla="*/ 337679 w 7397"/>
              <a:gd name="T11" fmla="*/ 100699 h 1733"/>
              <a:gd name="T12" fmla="*/ 294442 w 7397"/>
              <a:gd name="T13" fmla="*/ 76119 h 1733"/>
              <a:gd name="T14" fmla="*/ 287438 w 7397"/>
              <a:gd name="T15" fmla="*/ 66021 h 1733"/>
              <a:gd name="T16" fmla="*/ 269857 w 7397"/>
              <a:gd name="T17" fmla="*/ 43823 h 1733"/>
              <a:gd name="T18" fmla="*/ 244772 w 7397"/>
              <a:gd name="T19" fmla="*/ 34201 h 1733"/>
              <a:gd name="T20" fmla="*/ 234124 w 7397"/>
              <a:gd name="T21" fmla="*/ 35726 h 1733"/>
              <a:gd name="T22" fmla="*/ 204037 w 7397"/>
              <a:gd name="T23" fmla="*/ 62687 h 1733"/>
              <a:gd name="T24" fmla="*/ 194603 w 7397"/>
              <a:gd name="T25" fmla="*/ 91648 h 1733"/>
              <a:gd name="T26" fmla="*/ 177594 w 7397"/>
              <a:gd name="T27" fmla="*/ 126993 h 1733"/>
              <a:gd name="T28" fmla="*/ 170590 w 7397"/>
              <a:gd name="T29" fmla="*/ 128898 h 1733"/>
              <a:gd name="T30" fmla="*/ 139145 w 7397"/>
              <a:gd name="T31" fmla="*/ 104033 h 1733"/>
              <a:gd name="T32" fmla="*/ 94622 w 7397"/>
              <a:gd name="T33" fmla="*/ 67259 h 1733"/>
              <a:gd name="T34" fmla="*/ 91191 w 7397"/>
              <a:gd name="T35" fmla="*/ 67545 h 1733"/>
              <a:gd name="T36" fmla="*/ 52028 w 7397"/>
              <a:gd name="T37" fmla="*/ 118323 h 1733"/>
              <a:gd name="T38" fmla="*/ 38306 w 7397"/>
              <a:gd name="T39" fmla="*/ 148714 h 1733"/>
              <a:gd name="T40" fmla="*/ 34733 w 7397"/>
              <a:gd name="T41" fmla="*/ 149095 h 1733"/>
              <a:gd name="T42" fmla="*/ 11935 w 7397"/>
              <a:gd name="T43" fmla="*/ 132518 h 1733"/>
              <a:gd name="T44" fmla="*/ 6861 w 7397"/>
              <a:gd name="T45" fmla="*/ 128803 h 1733"/>
              <a:gd name="T46" fmla="*/ 3716 w 7397"/>
              <a:gd name="T47" fmla="*/ 130041 h 1733"/>
              <a:gd name="T48" fmla="*/ 1787 w 7397"/>
              <a:gd name="T49" fmla="*/ 140997 h 1733"/>
              <a:gd name="T50" fmla="*/ 34947 w 7397"/>
              <a:gd name="T51" fmla="*/ 165005 h 1733"/>
              <a:gd name="T52" fmla="*/ 42808 w 7397"/>
              <a:gd name="T53" fmla="*/ 163862 h 1733"/>
              <a:gd name="T54" fmla="*/ 45881 w 7397"/>
              <a:gd name="T55" fmla="*/ 161385 h 1733"/>
              <a:gd name="T56" fmla="*/ 62605 w 7397"/>
              <a:gd name="T57" fmla="*/ 125564 h 1733"/>
              <a:gd name="T58" fmla="*/ 92406 w 7397"/>
              <a:gd name="T59" fmla="*/ 83360 h 1733"/>
              <a:gd name="T60" fmla="*/ 94479 w 7397"/>
              <a:gd name="T61" fmla="*/ 83265 h 1733"/>
              <a:gd name="T62" fmla="*/ 130498 w 7397"/>
              <a:gd name="T63" fmla="*/ 115179 h 1733"/>
              <a:gd name="T64" fmla="*/ 170662 w 7397"/>
              <a:gd name="T65" fmla="*/ 144808 h 1733"/>
              <a:gd name="T66" fmla="*/ 182311 w 7397"/>
              <a:gd name="T67" fmla="*/ 141569 h 1733"/>
              <a:gd name="T68" fmla="*/ 205966 w 7397"/>
              <a:gd name="T69" fmla="*/ 96793 h 1733"/>
              <a:gd name="T70" fmla="*/ 214113 w 7397"/>
              <a:gd name="T71" fmla="*/ 71356 h 1733"/>
              <a:gd name="T72" fmla="*/ 236625 w 7397"/>
              <a:gd name="T73" fmla="*/ 51445 h 1733"/>
              <a:gd name="T74" fmla="*/ 244915 w 7397"/>
              <a:gd name="T75" fmla="*/ 50206 h 1733"/>
              <a:gd name="T76" fmla="*/ 263282 w 7397"/>
              <a:gd name="T77" fmla="*/ 57256 h 1733"/>
              <a:gd name="T78" fmla="*/ 278433 w 7397"/>
              <a:gd name="T79" fmla="*/ 76596 h 1733"/>
              <a:gd name="T80" fmla="*/ 285866 w 7397"/>
              <a:gd name="T81" fmla="*/ 87456 h 1733"/>
              <a:gd name="T82" fmla="*/ 337321 w 7397"/>
              <a:gd name="T83" fmla="*/ 116608 h 1733"/>
              <a:gd name="T84" fmla="*/ 339966 w 7397"/>
              <a:gd name="T85" fmla="*/ 116608 h 1733"/>
              <a:gd name="T86" fmla="*/ 375413 w 7397"/>
              <a:gd name="T87" fmla="*/ 94983 h 1733"/>
              <a:gd name="T88" fmla="*/ 390064 w 7397"/>
              <a:gd name="T89" fmla="*/ 57447 h 1733"/>
              <a:gd name="T90" fmla="*/ 410789 w 7397"/>
              <a:gd name="T91" fmla="*/ 17910 h 1733"/>
              <a:gd name="T92" fmla="*/ 418865 w 7397"/>
              <a:gd name="T93" fmla="*/ 15910 h 1733"/>
              <a:gd name="T94" fmla="*/ 448094 w 7397"/>
              <a:gd name="T95" fmla="*/ 32582 h 1733"/>
              <a:gd name="T96" fmla="*/ 453883 w 7397"/>
              <a:gd name="T97" fmla="*/ 38584 h 1733"/>
              <a:gd name="T98" fmla="*/ 490903 w 7397"/>
              <a:gd name="T99" fmla="*/ 65068 h 1733"/>
              <a:gd name="T100" fmla="*/ 494976 w 7397"/>
              <a:gd name="T101" fmla="*/ 65449 h 1733"/>
              <a:gd name="T102" fmla="*/ 521490 w 7397"/>
              <a:gd name="T103" fmla="*/ 48777 h 1733"/>
              <a:gd name="T104" fmla="*/ 525921 w 7397"/>
              <a:gd name="T105" fmla="*/ 19054 h 1733"/>
              <a:gd name="T106" fmla="*/ 520275 w 7397"/>
              <a:gd name="T107" fmla="*/ 13719 h 1733"/>
              <a:gd name="T108" fmla="*/ 518274 w 7397"/>
              <a:gd name="T109" fmla="*/ 14195 h 1733"/>
              <a:gd name="T110" fmla="*/ 514630 w 7397"/>
              <a:gd name="T111" fmla="*/ 24389 h 1733"/>
              <a:gd name="T112" fmla="*/ 512128 w 7397"/>
              <a:gd name="T113" fmla="*/ 38679 h 1733"/>
              <a:gd name="T114" fmla="*/ 495048 w 7397"/>
              <a:gd name="T115" fmla="*/ 49444 h 1733"/>
              <a:gd name="T116" fmla="*/ 492618 w 7397"/>
              <a:gd name="T117" fmla="*/ 49158 h 1733"/>
              <a:gd name="T118" fmla="*/ 461316 w 7397"/>
              <a:gd name="T119" fmla="*/ 26104 h 1733"/>
              <a:gd name="T120" fmla="*/ 455384 w 7397"/>
              <a:gd name="T121" fmla="*/ 19911 h 1733"/>
              <a:gd name="T122" fmla="*/ 41879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/>
          </p:nvPr>
        </p:nvSpPr>
        <p:spPr>
          <a:xfrm>
            <a:off x="1591400" y="2857616"/>
            <a:ext cx="20604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1043700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/>
          </p:nvPr>
        </p:nvSpPr>
        <p:spPr>
          <a:xfrm>
            <a:off x="5065817" y="2857616"/>
            <a:ext cx="20604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4518417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/>
          </p:nvPr>
        </p:nvSpPr>
        <p:spPr>
          <a:xfrm>
            <a:off x="8540267" y="2857616"/>
            <a:ext cx="20604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7993133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4578647" y="1976600"/>
            <a:ext cx="3034800" cy="59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/>
          </p:nvPr>
        </p:nvSpPr>
        <p:spPr>
          <a:xfrm>
            <a:off x="1591400" y="4507099"/>
            <a:ext cx="20604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1043700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/>
          </p:nvPr>
        </p:nvSpPr>
        <p:spPr>
          <a:xfrm>
            <a:off x="5065817" y="4507099"/>
            <a:ext cx="20604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4518417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/>
          </p:nvPr>
        </p:nvSpPr>
        <p:spPr>
          <a:xfrm>
            <a:off x="8540267" y="4507099"/>
            <a:ext cx="20604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7993133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5291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65;p25"/>
          <p:cNvSpPr>
            <a:spLocks/>
          </p:cNvSpPr>
          <p:nvPr/>
        </p:nvSpPr>
        <p:spPr bwMode="auto">
          <a:xfrm rot="10800000">
            <a:off x="9177867" y="-469900"/>
            <a:ext cx="3464984" cy="3611563"/>
          </a:xfrm>
          <a:custGeom>
            <a:avLst/>
            <a:gdLst>
              <a:gd name="T0" fmla="*/ 925410 w 16369"/>
              <a:gd name="T1" fmla="*/ 212 h 17058"/>
              <a:gd name="T2" fmla="*/ 692192 w 16369"/>
              <a:gd name="T3" fmla="*/ 33664 h 17058"/>
              <a:gd name="T4" fmla="*/ 545816 w 16369"/>
              <a:gd name="T5" fmla="*/ 148629 h 17058"/>
              <a:gd name="T6" fmla="*/ 337999 w 16369"/>
              <a:gd name="T7" fmla="*/ 1072163 h 17058"/>
              <a:gd name="T8" fmla="*/ 178922 w 16369"/>
              <a:gd name="T9" fmla="*/ 2346521 h 17058"/>
              <a:gd name="T10" fmla="*/ 5557 w 16369"/>
              <a:gd name="T11" fmla="*/ 3041394 h 17058"/>
              <a:gd name="T12" fmla="*/ 22861 w 16369"/>
              <a:gd name="T13" fmla="*/ 3083739 h 17058"/>
              <a:gd name="T14" fmla="*/ 1444396 w 16369"/>
              <a:gd name="T15" fmla="*/ 3437315 h 17058"/>
              <a:gd name="T16" fmla="*/ 1799859 w 16369"/>
              <a:gd name="T17" fmla="*/ 3525815 h 17058"/>
              <a:gd name="T18" fmla="*/ 2135953 w 16369"/>
              <a:gd name="T19" fmla="*/ 3605635 h 17058"/>
              <a:gd name="T20" fmla="*/ 2207872 w 16369"/>
              <a:gd name="T21" fmla="*/ 3611563 h 17058"/>
              <a:gd name="T22" fmla="*/ 2410449 w 16369"/>
              <a:gd name="T23" fmla="*/ 3534496 h 17058"/>
              <a:gd name="T24" fmla="*/ 2549681 w 16369"/>
              <a:gd name="T25" fmla="*/ 3247612 h 17058"/>
              <a:gd name="T26" fmla="*/ 2410290 w 16369"/>
              <a:gd name="T27" fmla="*/ 2486681 h 17058"/>
              <a:gd name="T28" fmla="*/ 2013232 w 16369"/>
              <a:gd name="T29" fmla="*/ 1926463 h 17058"/>
              <a:gd name="T30" fmla="*/ 1664596 w 16369"/>
              <a:gd name="T31" fmla="*/ 1388900 h 17058"/>
              <a:gd name="T32" fmla="*/ 1632844 w 16369"/>
              <a:gd name="T33" fmla="*/ 618230 h 17058"/>
              <a:gd name="T34" fmla="*/ 1295479 w 16369"/>
              <a:gd name="T35" fmla="*/ 109037 h 17058"/>
              <a:gd name="T36" fmla="*/ 925410 w 16369"/>
              <a:gd name="T37" fmla="*/ 212 h 170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Google Shape;666;p25"/>
          <p:cNvSpPr>
            <a:spLocks/>
          </p:cNvSpPr>
          <p:nvPr/>
        </p:nvSpPr>
        <p:spPr bwMode="auto">
          <a:xfrm rot="10800000">
            <a:off x="-599017" y="-268288"/>
            <a:ext cx="3928535" cy="1619251"/>
          </a:xfrm>
          <a:custGeom>
            <a:avLst/>
            <a:gdLst>
              <a:gd name="T0" fmla="*/ 1612484 w 18552"/>
              <a:gd name="T1" fmla="*/ 0 h 7647"/>
              <a:gd name="T2" fmla="*/ 1437943 w 18552"/>
              <a:gd name="T3" fmla="*/ 88088 h 7647"/>
              <a:gd name="T4" fmla="*/ 1203685 w 18552"/>
              <a:gd name="T5" fmla="*/ 388349 h 7647"/>
              <a:gd name="T6" fmla="*/ 932582 w 18552"/>
              <a:gd name="T7" fmla="*/ 633979 h 7647"/>
              <a:gd name="T8" fmla="*/ 631621 w 18552"/>
              <a:gd name="T9" fmla="*/ 737101 h 7647"/>
              <a:gd name="T10" fmla="*/ 608910 w 18552"/>
              <a:gd name="T11" fmla="*/ 737736 h 7647"/>
              <a:gd name="T12" fmla="*/ 478838 w 18552"/>
              <a:gd name="T13" fmla="*/ 719102 h 7647"/>
              <a:gd name="T14" fmla="*/ 313984 w 18552"/>
              <a:gd name="T15" fmla="*/ 654942 h 7647"/>
              <a:gd name="T16" fmla="*/ 265386 w 18552"/>
              <a:gd name="T17" fmla="*/ 648166 h 7647"/>
              <a:gd name="T18" fmla="*/ 161042 w 18552"/>
              <a:gd name="T19" fmla="*/ 691363 h 7647"/>
              <a:gd name="T20" fmla="*/ 63051 w 18552"/>
              <a:gd name="T21" fmla="*/ 853775 h 7647"/>
              <a:gd name="T22" fmla="*/ 11753 w 18552"/>
              <a:gd name="T23" fmla="*/ 1232384 h 7647"/>
              <a:gd name="T24" fmla="*/ 144366 w 18552"/>
              <a:gd name="T25" fmla="*/ 1549797 h 7647"/>
              <a:gd name="T26" fmla="*/ 356548 w 18552"/>
              <a:gd name="T27" fmla="*/ 1619251 h 7647"/>
              <a:gd name="T28" fmla="*/ 436116 w 18552"/>
              <a:gd name="T29" fmla="*/ 1615228 h 7647"/>
              <a:gd name="T30" fmla="*/ 1203050 w 18552"/>
              <a:gd name="T31" fmla="*/ 1544503 h 7647"/>
              <a:gd name="T32" fmla="*/ 1970938 w 18552"/>
              <a:gd name="T33" fmla="*/ 1473991 h 7647"/>
              <a:gd name="T34" fmla="*/ 2738666 w 18552"/>
              <a:gd name="T35" fmla="*/ 1403478 h 7647"/>
              <a:gd name="T36" fmla="*/ 2926549 w 18552"/>
              <a:gd name="T37" fmla="*/ 1385903 h 7647"/>
              <a:gd name="T38" fmla="*/ 2940048 w 18552"/>
              <a:gd name="T39" fmla="*/ 1346941 h 7647"/>
              <a:gd name="T40" fmla="*/ 2837769 w 18552"/>
              <a:gd name="T41" fmla="*/ 709362 h 7647"/>
              <a:gd name="T42" fmla="*/ 2837769 w 18552"/>
              <a:gd name="T43" fmla="*/ 709362 h 7647"/>
              <a:gd name="T44" fmla="*/ 2837769 w 18552"/>
              <a:gd name="T45" fmla="*/ 709362 h 7647"/>
              <a:gd name="T46" fmla="*/ 2839040 w 18552"/>
              <a:gd name="T47" fmla="*/ 657271 h 7647"/>
              <a:gd name="T48" fmla="*/ 2839199 w 18552"/>
              <a:gd name="T49" fmla="*/ 650919 h 7647"/>
              <a:gd name="T50" fmla="*/ 2823952 w 18552"/>
              <a:gd name="T51" fmla="*/ 626991 h 7647"/>
              <a:gd name="T52" fmla="*/ 2806800 w 18552"/>
              <a:gd name="T53" fmla="*/ 643084 h 7647"/>
              <a:gd name="T54" fmla="*/ 2575401 w 18552"/>
              <a:gd name="T55" fmla="*/ 533610 h 7647"/>
              <a:gd name="T56" fmla="*/ 2561107 w 18552"/>
              <a:gd name="T57" fmla="*/ 534245 h 7647"/>
              <a:gd name="T58" fmla="*/ 2494086 w 18552"/>
              <a:gd name="T59" fmla="*/ 554785 h 7647"/>
              <a:gd name="T60" fmla="*/ 2489321 w 18552"/>
              <a:gd name="T61" fmla="*/ 557326 h 7647"/>
              <a:gd name="T62" fmla="*/ 2314462 w 18552"/>
              <a:gd name="T63" fmla="*/ 693269 h 7647"/>
              <a:gd name="T64" fmla="*/ 2192966 w 18552"/>
              <a:gd name="T65" fmla="*/ 744089 h 7647"/>
              <a:gd name="T66" fmla="*/ 2184707 w 18552"/>
              <a:gd name="T67" fmla="*/ 743877 h 7647"/>
              <a:gd name="T68" fmla="*/ 2063052 w 18552"/>
              <a:gd name="T69" fmla="*/ 668282 h 7647"/>
              <a:gd name="T70" fmla="*/ 1895975 w 18552"/>
              <a:gd name="T71" fmla="*/ 326306 h 7647"/>
              <a:gd name="T72" fmla="*/ 1706028 w 18552"/>
              <a:gd name="T73" fmla="*/ 29433 h 7647"/>
              <a:gd name="T74" fmla="*/ 1612484 w 18552"/>
              <a:gd name="T75" fmla="*/ 0 h 76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Google Shape;667;p25"/>
          <p:cNvSpPr>
            <a:spLocks/>
          </p:cNvSpPr>
          <p:nvPr/>
        </p:nvSpPr>
        <p:spPr bwMode="auto">
          <a:xfrm rot="10800000">
            <a:off x="6999817" y="5570538"/>
            <a:ext cx="5433483" cy="1465262"/>
          </a:xfrm>
          <a:custGeom>
            <a:avLst/>
            <a:gdLst>
              <a:gd name="T0" fmla="*/ 4060030 w 25668"/>
              <a:gd name="T1" fmla="*/ 0 h 6921"/>
              <a:gd name="T2" fmla="*/ 3585489 w 25668"/>
              <a:gd name="T3" fmla="*/ 212 h 6921"/>
              <a:gd name="T4" fmla="*/ 3566914 w 25668"/>
              <a:gd name="T5" fmla="*/ 212 h 6921"/>
              <a:gd name="T6" fmla="*/ 0 w 25668"/>
              <a:gd name="T7" fmla="*/ 635 h 6921"/>
              <a:gd name="T8" fmla="*/ 159 w 25668"/>
              <a:gd name="T9" fmla="*/ 281578 h 6921"/>
              <a:gd name="T10" fmla="*/ 159 w 25668"/>
              <a:gd name="T11" fmla="*/ 549606 h 6921"/>
              <a:gd name="T12" fmla="*/ 318 w 25668"/>
              <a:gd name="T13" fmla="*/ 791169 h 6921"/>
              <a:gd name="T14" fmla="*/ 318 w 25668"/>
              <a:gd name="T15" fmla="*/ 1058986 h 6921"/>
              <a:gd name="T16" fmla="*/ 476 w 25668"/>
              <a:gd name="T17" fmla="*/ 1300761 h 6921"/>
              <a:gd name="T18" fmla="*/ 476 w 25668"/>
              <a:gd name="T19" fmla="*/ 1328284 h 6921"/>
              <a:gd name="T20" fmla="*/ 216869 w 25668"/>
              <a:gd name="T21" fmla="*/ 1313676 h 6921"/>
              <a:gd name="T22" fmla="*/ 307364 w 25668"/>
              <a:gd name="T23" fmla="*/ 1300761 h 6921"/>
              <a:gd name="T24" fmla="*/ 530584 w 25668"/>
              <a:gd name="T25" fmla="*/ 1255878 h 6921"/>
              <a:gd name="T26" fmla="*/ 1020048 w 25668"/>
              <a:gd name="T27" fmla="*/ 1175428 h 6921"/>
              <a:gd name="T28" fmla="*/ 1156742 w 25668"/>
              <a:gd name="T29" fmla="*/ 1186648 h 6921"/>
              <a:gd name="T30" fmla="*/ 1472203 w 25668"/>
              <a:gd name="T31" fmla="*/ 1300550 h 6921"/>
              <a:gd name="T32" fmla="*/ 1499669 w 25668"/>
              <a:gd name="T33" fmla="*/ 1313464 h 6921"/>
              <a:gd name="T34" fmla="*/ 1616995 w 25668"/>
              <a:gd name="T35" fmla="*/ 1366604 h 6921"/>
              <a:gd name="T36" fmla="*/ 2089630 w 25668"/>
              <a:gd name="T37" fmla="*/ 1465262 h 6921"/>
              <a:gd name="T38" fmla="*/ 2123764 w 25668"/>
              <a:gd name="T39" fmla="*/ 1464627 h 6921"/>
              <a:gd name="T40" fmla="*/ 2579888 w 25668"/>
              <a:gd name="T41" fmla="*/ 1313464 h 6921"/>
              <a:gd name="T42" fmla="*/ 2588461 w 25668"/>
              <a:gd name="T43" fmla="*/ 1305843 h 6921"/>
              <a:gd name="T44" fmla="*/ 2594336 w 25668"/>
              <a:gd name="T45" fmla="*/ 1300338 h 6921"/>
              <a:gd name="T46" fmla="*/ 2743731 w 25668"/>
              <a:gd name="T47" fmla="*/ 1058562 h 6921"/>
              <a:gd name="T48" fmla="*/ 2749129 w 25668"/>
              <a:gd name="T49" fmla="*/ 1045648 h 6921"/>
              <a:gd name="T50" fmla="*/ 2885506 w 25668"/>
              <a:gd name="T51" fmla="*/ 803872 h 6921"/>
              <a:gd name="T52" fmla="*/ 2898524 w 25668"/>
              <a:gd name="T53" fmla="*/ 790746 h 6921"/>
              <a:gd name="T54" fmla="*/ 2991718 w 25668"/>
              <a:gd name="T55" fmla="*/ 724057 h 6921"/>
              <a:gd name="T56" fmla="*/ 3550402 w 25668"/>
              <a:gd name="T57" fmla="*/ 605498 h 6921"/>
              <a:gd name="T58" fmla="*/ 3567072 w 25668"/>
              <a:gd name="T59" fmla="*/ 601475 h 6921"/>
              <a:gd name="T60" fmla="*/ 3585648 w 25668"/>
              <a:gd name="T61" fmla="*/ 596817 h 6921"/>
              <a:gd name="T62" fmla="*/ 3719326 w 25668"/>
              <a:gd name="T63" fmla="*/ 548759 h 6921"/>
              <a:gd name="T64" fmla="*/ 3746791 w 25668"/>
              <a:gd name="T65" fmla="*/ 535844 h 6921"/>
              <a:gd name="T66" fmla="*/ 4018593 w 25668"/>
              <a:gd name="T67" fmla="*/ 294069 h 6921"/>
              <a:gd name="T68" fmla="*/ 4025737 w 25668"/>
              <a:gd name="T69" fmla="*/ 280731 h 6921"/>
              <a:gd name="T70" fmla="*/ 4055267 w 25668"/>
              <a:gd name="T71" fmla="*/ 207055 h 6921"/>
              <a:gd name="T72" fmla="*/ 4060030 w 25668"/>
              <a:gd name="T73" fmla="*/ 0 h 69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Google Shape;668;p25"/>
          <p:cNvSpPr>
            <a:spLocks/>
          </p:cNvSpPr>
          <p:nvPr/>
        </p:nvSpPr>
        <p:spPr bwMode="auto">
          <a:xfrm rot="10800000">
            <a:off x="-599017" y="3581400"/>
            <a:ext cx="4696884" cy="3746500"/>
          </a:xfrm>
          <a:custGeom>
            <a:avLst/>
            <a:gdLst>
              <a:gd name="T0" fmla="*/ 1071300 w 22179"/>
              <a:gd name="T1" fmla="*/ 212 h 17694"/>
              <a:gd name="T2" fmla="*/ 445515 w 22179"/>
              <a:gd name="T3" fmla="*/ 300033 h 17694"/>
              <a:gd name="T4" fmla="*/ 56543 w 22179"/>
              <a:gd name="T5" fmla="*/ 999405 h 17694"/>
              <a:gd name="T6" fmla="*/ 206001 w 22179"/>
              <a:gd name="T7" fmla="*/ 1794060 h 17694"/>
              <a:gd name="T8" fmla="*/ 610855 w 22179"/>
              <a:gd name="T9" fmla="*/ 2252897 h 17694"/>
              <a:gd name="T10" fmla="*/ 713141 w 22179"/>
              <a:gd name="T11" fmla="*/ 3091381 h 17694"/>
              <a:gd name="T12" fmla="*/ 938996 w 22179"/>
              <a:gd name="T13" fmla="*/ 3532644 h 17694"/>
              <a:gd name="T14" fmla="*/ 1298425 w 22179"/>
              <a:gd name="T15" fmla="*/ 3744594 h 17694"/>
              <a:gd name="T16" fmla="*/ 1336703 w 22179"/>
              <a:gd name="T17" fmla="*/ 3746500 h 17694"/>
              <a:gd name="T18" fmla="*/ 2063662 w 22179"/>
              <a:gd name="T19" fmla="*/ 3471452 h 17694"/>
              <a:gd name="T20" fmla="*/ 2145141 w 22179"/>
              <a:gd name="T21" fmla="*/ 3465523 h 17694"/>
              <a:gd name="T22" fmla="*/ 2741226 w 22179"/>
              <a:gd name="T23" fmla="*/ 3562923 h 17694"/>
              <a:gd name="T24" fmla="*/ 2787604 w 22179"/>
              <a:gd name="T25" fmla="*/ 3561017 h 17694"/>
              <a:gd name="T26" fmla="*/ 3412436 w 22179"/>
              <a:gd name="T27" fmla="*/ 3002451 h 17694"/>
              <a:gd name="T28" fmla="*/ 3469773 w 22179"/>
              <a:gd name="T29" fmla="*/ 2059156 h 17694"/>
              <a:gd name="T30" fmla="*/ 3297126 w 22179"/>
              <a:gd name="T31" fmla="*/ 1543362 h 17694"/>
              <a:gd name="T32" fmla="*/ 2471058 w 22179"/>
              <a:gd name="T33" fmla="*/ 1044082 h 17694"/>
              <a:gd name="T34" fmla="*/ 1668337 w 22179"/>
              <a:gd name="T35" fmla="*/ 507325 h 17694"/>
              <a:gd name="T36" fmla="*/ 1146744 w 22179"/>
              <a:gd name="T37" fmla="*/ 4447 h 17694"/>
              <a:gd name="T38" fmla="*/ 1071300 w 22179"/>
              <a:gd name="T39" fmla="*/ 212 h 17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4" name="Google Shape;677;p25"/>
          <p:cNvGrpSpPr>
            <a:grpSpLocks/>
          </p:cNvGrpSpPr>
          <p:nvPr/>
        </p:nvGrpSpPr>
        <p:grpSpPr bwMode="auto">
          <a:xfrm rot="-9900030">
            <a:off x="361951" y="1127125"/>
            <a:ext cx="287867" cy="260350"/>
            <a:chOff x="1640475" y="1197075"/>
            <a:chExt cx="55475" cy="50250"/>
          </a:xfrm>
        </p:grpSpPr>
        <p:sp>
          <p:nvSpPr>
            <p:cNvPr id="15" name="Google Shape;678;p2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679;p2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680;p2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681;p25"/>
          <p:cNvGrpSpPr>
            <a:grpSpLocks/>
          </p:cNvGrpSpPr>
          <p:nvPr/>
        </p:nvGrpSpPr>
        <p:grpSpPr bwMode="auto">
          <a:xfrm rot="6524430">
            <a:off x="466461" y="3172620"/>
            <a:ext cx="373062" cy="336549"/>
            <a:chOff x="1640475" y="1197075"/>
            <a:chExt cx="55475" cy="50250"/>
          </a:xfrm>
        </p:grpSpPr>
        <p:sp>
          <p:nvSpPr>
            <p:cNvPr id="19" name="Google Shape;682;p2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683;p2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684;p2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Google Shape;685;p25"/>
          <p:cNvSpPr>
            <a:spLocks/>
          </p:cNvSpPr>
          <p:nvPr/>
        </p:nvSpPr>
        <p:spPr bwMode="auto">
          <a:xfrm rot="19478282" flipH="1">
            <a:off x="8985251" y="301626"/>
            <a:ext cx="1183216" cy="277813"/>
          </a:xfrm>
          <a:custGeom>
            <a:avLst/>
            <a:gdLst>
              <a:gd name="T0" fmla="*/ 703019 w 7397"/>
              <a:gd name="T1" fmla="*/ 0 h 1733"/>
              <a:gd name="T2" fmla="*/ 682145 w 7397"/>
              <a:gd name="T3" fmla="*/ 5130 h 1733"/>
              <a:gd name="T4" fmla="*/ 636077 w 7397"/>
              <a:gd name="T5" fmla="*/ 87047 h 1733"/>
              <a:gd name="T6" fmla="*/ 614962 w 7397"/>
              <a:gd name="T7" fmla="*/ 142513 h 1733"/>
              <a:gd name="T8" fmla="*/ 569974 w 7397"/>
              <a:gd name="T9" fmla="*/ 169445 h 1733"/>
              <a:gd name="T10" fmla="*/ 566854 w 7397"/>
              <a:gd name="T11" fmla="*/ 169445 h 1733"/>
              <a:gd name="T12" fmla="*/ 494273 w 7397"/>
              <a:gd name="T13" fmla="*/ 128086 h 1733"/>
              <a:gd name="T14" fmla="*/ 482516 w 7397"/>
              <a:gd name="T15" fmla="*/ 111093 h 1733"/>
              <a:gd name="T16" fmla="*/ 453004 w 7397"/>
              <a:gd name="T17" fmla="*/ 73741 h 1733"/>
              <a:gd name="T18" fmla="*/ 410894 w 7397"/>
              <a:gd name="T19" fmla="*/ 57550 h 1733"/>
              <a:gd name="T20" fmla="*/ 393019 w 7397"/>
              <a:gd name="T21" fmla="*/ 60115 h 1733"/>
              <a:gd name="T22" fmla="*/ 342512 w 7397"/>
              <a:gd name="T23" fmla="*/ 105482 h 1733"/>
              <a:gd name="T24" fmla="*/ 326676 w 7397"/>
              <a:gd name="T25" fmla="*/ 154216 h 1733"/>
              <a:gd name="T26" fmla="*/ 298123 w 7397"/>
              <a:gd name="T27" fmla="*/ 213690 h 1733"/>
              <a:gd name="T28" fmla="*/ 286366 w 7397"/>
              <a:gd name="T29" fmla="*/ 216896 h 1733"/>
              <a:gd name="T30" fmla="*/ 233580 w 7397"/>
              <a:gd name="T31" fmla="*/ 175056 h 1733"/>
              <a:gd name="T32" fmla="*/ 158839 w 7397"/>
              <a:gd name="T33" fmla="*/ 113177 h 1733"/>
              <a:gd name="T34" fmla="*/ 153081 w 7397"/>
              <a:gd name="T35" fmla="*/ 113658 h 1733"/>
              <a:gd name="T36" fmla="*/ 87338 w 7397"/>
              <a:gd name="T37" fmla="*/ 199102 h 1733"/>
              <a:gd name="T38" fmla="*/ 64303 w 7397"/>
              <a:gd name="T39" fmla="*/ 250240 h 1733"/>
              <a:gd name="T40" fmla="*/ 58305 w 7397"/>
              <a:gd name="T41" fmla="*/ 250881 h 1733"/>
              <a:gd name="T42" fmla="*/ 20035 w 7397"/>
              <a:gd name="T43" fmla="*/ 222988 h 1733"/>
              <a:gd name="T44" fmla="*/ 11517 w 7397"/>
              <a:gd name="T45" fmla="*/ 216736 h 1733"/>
              <a:gd name="T46" fmla="*/ 6238 w 7397"/>
              <a:gd name="T47" fmla="*/ 218820 h 1733"/>
              <a:gd name="T48" fmla="*/ 2999 w 7397"/>
              <a:gd name="T49" fmla="*/ 237255 h 1733"/>
              <a:gd name="T50" fmla="*/ 58665 w 7397"/>
              <a:gd name="T51" fmla="*/ 277653 h 1733"/>
              <a:gd name="T52" fmla="*/ 71862 w 7397"/>
              <a:gd name="T53" fmla="*/ 275729 h 1733"/>
              <a:gd name="T54" fmla="*/ 77020 w 7397"/>
              <a:gd name="T55" fmla="*/ 271561 h 1733"/>
              <a:gd name="T56" fmla="*/ 105093 w 7397"/>
              <a:gd name="T57" fmla="*/ 211285 h 1733"/>
              <a:gd name="T58" fmla="*/ 155120 w 7397"/>
              <a:gd name="T59" fmla="*/ 140269 h 1733"/>
              <a:gd name="T60" fmla="*/ 158599 w 7397"/>
              <a:gd name="T61" fmla="*/ 140109 h 1733"/>
              <a:gd name="T62" fmla="*/ 219064 w 7397"/>
              <a:gd name="T63" fmla="*/ 193812 h 1733"/>
              <a:gd name="T64" fmla="*/ 286486 w 7397"/>
              <a:gd name="T65" fmla="*/ 243667 h 1733"/>
              <a:gd name="T66" fmla="*/ 306041 w 7397"/>
              <a:gd name="T67" fmla="*/ 238217 h 1733"/>
              <a:gd name="T68" fmla="*/ 345751 w 7397"/>
              <a:gd name="T69" fmla="*/ 162872 h 1733"/>
              <a:gd name="T70" fmla="*/ 359428 w 7397"/>
              <a:gd name="T71" fmla="*/ 120070 h 1733"/>
              <a:gd name="T72" fmla="*/ 397218 w 7397"/>
              <a:gd name="T73" fmla="*/ 86566 h 1733"/>
              <a:gd name="T74" fmla="*/ 411134 w 7397"/>
              <a:gd name="T75" fmla="*/ 84482 h 1733"/>
              <a:gd name="T76" fmla="*/ 441966 w 7397"/>
              <a:gd name="T77" fmla="*/ 96345 h 1733"/>
              <a:gd name="T78" fmla="*/ 467400 w 7397"/>
              <a:gd name="T79" fmla="*/ 128887 h 1733"/>
              <a:gd name="T80" fmla="*/ 479877 w 7397"/>
              <a:gd name="T81" fmla="*/ 147162 h 1733"/>
              <a:gd name="T82" fmla="*/ 566255 w 7397"/>
              <a:gd name="T83" fmla="*/ 196216 h 1733"/>
              <a:gd name="T84" fmla="*/ 570693 w 7397"/>
              <a:gd name="T85" fmla="*/ 196216 h 1733"/>
              <a:gd name="T86" fmla="*/ 630198 w 7397"/>
              <a:gd name="T87" fmla="*/ 159827 h 1733"/>
              <a:gd name="T88" fmla="*/ 654792 w 7397"/>
              <a:gd name="T89" fmla="*/ 96665 h 1733"/>
              <a:gd name="T90" fmla="*/ 689583 w 7397"/>
              <a:gd name="T91" fmla="*/ 30138 h 1733"/>
              <a:gd name="T92" fmla="*/ 703139 w 7397"/>
              <a:gd name="T93" fmla="*/ 26771 h 1733"/>
              <a:gd name="T94" fmla="*/ 752207 w 7397"/>
              <a:gd name="T95" fmla="*/ 54825 h 1733"/>
              <a:gd name="T96" fmla="*/ 761924 w 7397"/>
              <a:gd name="T97" fmla="*/ 64925 h 1733"/>
              <a:gd name="T98" fmla="*/ 824068 w 7397"/>
              <a:gd name="T99" fmla="*/ 109490 h 1733"/>
              <a:gd name="T100" fmla="*/ 830907 w 7397"/>
              <a:gd name="T101" fmla="*/ 110131 h 1733"/>
              <a:gd name="T102" fmla="*/ 875415 w 7397"/>
              <a:gd name="T103" fmla="*/ 82077 h 1733"/>
              <a:gd name="T104" fmla="*/ 882853 w 7397"/>
              <a:gd name="T105" fmla="*/ 32062 h 1733"/>
              <a:gd name="T106" fmla="*/ 873376 w 7397"/>
              <a:gd name="T107" fmla="*/ 23084 h 1733"/>
              <a:gd name="T108" fmla="*/ 870016 w 7397"/>
              <a:gd name="T109" fmla="*/ 23886 h 1733"/>
              <a:gd name="T110" fmla="*/ 863898 w 7397"/>
              <a:gd name="T111" fmla="*/ 41039 h 1733"/>
              <a:gd name="T112" fmla="*/ 859699 w 7397"/>
              <a:gd name="T113" fmla="*/ 65085 h 1733"/>
              <a:gd name="T114" fmla="*/ 831026 w 7397"/>
              <a:gd name="T115" fmla="*/ 83200 h 1733"/>
              <a:gd name="T116" fmla="*/ 826948 w 7397"/>
              <a:gd name="T117" fmla="*/ 82719 h 1733"/>
              <a:gd name="T118" fmla="*/ 774401 w 7397"/>
              <a:gd name="T119" fmla="*/ 43924 h 1733"/>
              <a:gd name="T120" fmla="*/ 764444 w 7397"/>
              <a:gd name="T121" fmla="*/ 33504 h 1733"/>
              <a:gd name="T122" fmla="*/ 70301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Google Shape;686;p25"/>
          <p:cNvSpPr>
            <a:spLocks/>
          </p:cNvSpPr>
          <p:nvPr/>
        </p:nvSpPr>
        <p:spPr bwMode="auto">
          <a:xfrm rot="10800117" flipH="1">
            <a:off x="289984" y="6396038"/>
            <a:ext cx="726016" cy="171450"/>
          </a:xfrm>
          <a:custGeom>
            <a:avLst/>
            <a:gdLst>
              <a:gd name="T0" fmla="*/ 431370 w 7397"/>
              <a:gd name="T1" fmla="*/ 0 h 1733"/>
              <a:gd name="T2" fmla="*/ 418561 w 7397"/>
              <a:gd name="T3" fmla="*/ 3166 h 1733"/>
              <a:gd name="T4" fmla="*/ 390294 w 7397"/>
              <a:gd name="T5" fmla="*/ 53720 h 1733"/>
              <a:gd name="T6" fmla="*/ 377338 w 7397"/>
              <a:gd name="T7" fmla="*/ 87951 h 1733"/>
              <a:gd name="T8" fmla="*/ 349733 w 7397"/>
              <a:gd name="T9" fmla="*/ 104572 h 1733"/>
              <a:gd name="T10" fmla="*/ 347819 w 7397"/>
              <a:gd name="T11" fmla="*/ 104572 h 1733"/>
              <a:gd name="T12" fmla="*/ 303284 w 7397"/>
              <a:gd name="T13" fmla="*/ 79047 h 1733"/>
              <a:gd name="T14" fmla="*/ 296070 w 7397"/>
              <a:gd name="T15" fmla="*/ 68560 h 1733"/>
              <a:gd name="T16" fmla="*/ 277961 w 7397"/>
              <a:gd name="T17" fmla="*/ 45509 h 1733"/>
              <a:gd name="T18" fmla="*/ 252123 w 7397"/>
              <a:gd name="T19" fmla="*/ 35517 h 1733"/>
              <a:gd name="T20" fmla="*/ 241155 w 7397"/>
              <a:gd name="T21" fmla="*/ 37100 h 1733"/>
              <a:gd name="T22" fmla="*/ 210164 w 7397"/>
              <a:gd name="T23" fmla="*/ 65098 h 1733"/>
              <a:gd name="T24" fmla="*/ 200447 w 7397"/>
              <a:gd name="T25" fmla="*/ 95173 h 1733"/>
              <a:gd name="T26" fmla="*/ 182927 w 7397"/>
              <a:gd name="T27" fmla="*/ 131877 h 1733"/>
              <a:gd name="T28" fmla="*/ 175713 w 7397"/>
              <a:gd name="T29" fmla="*/ 133856 h 1733"/>
              <a:gd name="T30" fmla="*/ 143324 w 7397"/>
              <a:gd name="T31" fmla="*/ 108034 h 1733"/>
              <a:gd name="T32" fmla="*/ 97463 w 7397"/>
              <a:gd name="T33" fmla="*/ 69846 h 1733"/>
              <a:gd name="T34" fmla="*/ 93930 w 7397"/>
              <a:gd name="T35" fmla="*/ 70143 h 1733"/>
              <a:gd name="T36" fmla="*/ 53590 w 7397"/>
              <a:gd name="T37" fmla="*/ 122874 h 1733"/>
              <a:gd name="T38" fmla="*/ 39456 w 7397"/>
              <a:gd name="T39" fmla="*/ 154434 h 1733"/>
              <a:gd name="T40" fmla="*/ 35776 w 7397"/>
              <a:gd name="T41" fmla="*/ 154829 h 1733"/>
              <a:gd name="T42" fmla="*/ 12293 w 7397"/>
              <a:gd name="T43" fmla="*/ 137615 h 1733"/>
              <a:gd name="T44" fmla="*/ 7067 w 7397"/>
              <a:gd name="T45" fmla="*/ 133757 h 1733"/>
              <a:gd name="T46" fmla="*/ 3828 w 7397"/>
              <a:gd name="T47" fmla="*/ 135043 h 1733"/>
              <a:gd name="T48" fmla="*/ 1840 w 7397"/>
              <a:gd name="T49" fmla="*/ 146420 h 1733"/>
              <a:gd name="T50" fmla="*/ 35997 w 7397"/>
              <a:gd name="T51" fmla="*/ 171351 h 1733"/>
              <a:gd name="T52" fmla="*/ 44094 w 7397"/>
              <a:gd name="T53" fmla="*/ 170164 h 1733"/>
              <a:gd name="T54" fmla="*/ 47259 w 7397"/>
              <a:gd name="T55" fmla="*/ 167592 h 1733"/>
              <a:gd name="T56" fmla="*/ 64485 w 7397"/>
              <a:gd name="T57" fmla="*/ 130393 h 1733"/>
              <a:gd name="T58" fmla="*/ 95181 w 7397"/>
              <a:gd name="T59" fmla="*/ 86566 h 1733"/>
              <a:gd name="T60" fmla="*/ 97316 w 7397"/>
              <a:gd name="T61" fmla="*/ 86467 h 1733"/>
              <a:gd name="T62" fmla="*/ 134417 w 7397"/>
              <a:gd name="T63" fmla="*/ 119609 h 1733"/>
              <a:gd name="T64" fmla="*/ 175787 w 7397"/>
              <a:gd name="T65" fmla="*/ 150377 h 1733"/>
              <a:gd name="T66" fmla="*/ 187786 w 7397"/>
              <a:gd name="T67" fmla="*/ 147014 h 1733"/>
              <a:gd name="T68" fmla="*/ 212151 w 7397"/>
              <a:gd name="T69" fmla="*/ 100515 h 1733"/>
              <a:gd name="T70" fmla="*/ 220543 w 7397"/>
              <a:gd name="T71" fmla="*/ 74100 h 1733"/>
              <a:gd name="T72" fmla="*/ 243731 w 7397"/>
              <a:gd name="T73" fmla="*/ 53424 h 1733"/>
              <a:gd name="T74" fmla="*/ 252270 w 7397"/>
              <a:gd name="T75" fmla="*/ 52137 h 1733"/>
              <a:gd name="T76" fmla="*/ 271189 w 7397"/>
              <a:gd name="T77" fmla="*/ 59458 h 1733"/>
              <a:gd name="T78" fmla="*/ 286794 w 7397"/>
              <a:gd name="T79" fmla="*/ 79542 h 1733"/>
              <a:gd name="T80" fmla="*/ 294450 w 7397"/>
              <a:gd name="T81" fmla="*/ 90820 h 1733"/>
              <a:gd name="T82" fmla="*/ 347451 w 7397"/>
              <a:gd name="T83" fmla="*/ 121093 h 1733"/>
              <a:gd name="T84" fmla="*/ 350175 w 7397"/>
              <a:gd name="T85" fmla="*/ 121093 h 1733"/>
              <a:gd name="T86" fmla="*/ 386687 w 7397"/>
              <a:gd name="T87" fmla="*/ 98636 h 1733"/>
              <a:gd name="T88" fmla="*/ 401777 w 7397"/>
              <a:gd name="T89" fmla="*/ 59656 h 1733"/>
              <a:gd name="T90" fmla="*/ 423125 w 7397"/>
              <a:gd name="T91" fmla="*/ 18599 h 1733"/>
              <a:gd name="T92" fmla="*/ 431443 w 7397"/>
              <a:gd name="T93" fmla="*/ 16522 h 1733"/>
              <a:gd name="T94" fmla="*/ 461551 w 7397"/>
              <a:gd name="T95" fmla="*/ 33835 h 1733"/>
              <a:gd name="T96" fmla="*/ 467513 w 7397"/>
              <a:gd name="T97" fmla="*/ 40068 h 1733"/>
              <a:gd name="T98" fmla="*/ 505645 w 7397"/>
              <a:gd name="T99" fmla="*/ 67571 h 1733"/>
              <a:gd name="T100" fmla="*/ 509840 w 7397"/>
              <a:gd name="T101" fmla="*/ 67967 h 1733"/>
              <a:gd name="T102" fmla="*/ 537151 w 7397"/>
              <a:gd name="T103" fmla="*/ 50653 h 1733"/>
              <a:gd name="T104" fmla="*/ 541715 w 7397"/>
              <a:gd name="T105" fmla="*/ 19786 h 1733"/>
              <a:gd name="T106" fmla="*/ 535899 w 7397"/>
              <a:gd name="T107" fmla="*/ 14246 h 1733"/>
              <a:gd name="T108" fmla="*/ 533838 w 7397"/>
              <a:gd name="T109" fmla="*/ 14741 h 1733"/>
              <a:gd name="T110" fmla="*/ 530084 w 7397"/>
              <a:gd name="T111" fmla="*/ 25327 h 1733"/>
              <a:gd name="T112" fmla="*/ 527508 w 7397"/>
              <a:gd name="T113" fmla="*/ 40167 h 1733"/>
              <a:gd name="T114" fmla="*/ 509914 w 7397"/>
              <a:gd name="T115" fmla="*/ 51346 h 1733"/>
              <a:gd name="T116" fmla="*/ 507411 w 7397"/>
              <a:gd name="T117" fmla="*/ 51049 h 1733"/>
              <a:gd name="T118" fmla="*/ 475169 w 7397"/>
              <a:gd name="T119" fmla="*/ 27108 h 1733"/>
              <a:gd name="T120" fmla="*/ 469059 w 7397"/>
              <a:gd name="T121" fmla="*/ 20677 h 1733"/>
              <a:gd name="T122" fmla="*/ 4313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4" name="Google Shape;687;p25"/>
          <p:cNvGrpSpPr>
            <a:grpSpLocks/>
          </p:cNvGrpSpPr>
          <p:nvPr/>
        </p:nvGrpSpPr>
        <p:grpSpPr bwMode="auto">
          <a:xfrm rot="6300012">
            <a:off x="11435557" y="5234782"/>
            <a:ext cx="388937" cy="349251"/>
            <a:chOff x="1640475" y="1197075"/>
            <a:chExt cx="55475" cy="50250"/>
          </a:xfrm>
        </p:grpSpPr>
        <p:sp>
          <p:nvSpPr>
            <p:cNvPr id="25" name="Google Shape;688;p25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689;p25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690;p25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Google Shape;691;p25"/>
          <p:cNvSpPr>
            <a:spLocks/>
          </p:cNvSpPr>
          <p:nvPr/>
        </p:nvSpPr>
        <p:spPr bwMode="auto">
          <a:xfrm rot="10800000">
            <a:off x="7770284" y="5364164"/>
            <a:ext cx="1557867" cy="1138237"/>
          </a:xfrm>
          <a:custGeom>
            <a:avLst/>
            <a:gdLst>
              <a:gd name="T0" fmla="*/ 126482 w 29542"/>
              <a:gd name="T1" fmla="*/ 7426 h 21613"/>
              <a:gd name="T2" fmla="*/ 160417 w 29542"/>
              <a:gd name="T3" fmla="*/ 9006 h 21613"/>
              <a:gd name="T4" fmla="*/ 92706 w 29542"/>
              <a:gd name="T5" fmla="*/ 6583 h 21613"/>
              <a:gd name="T6" fmla="*/ 58297 w 29542"/>
              <a:gd name="T7" fmla="*/ 24805 h 21613"/>
              <a:gd name="T8" fmla="*/ 95158 w 29542"/>
              <a:gd name="T9" fmla="*/ 9322 h 21613"/>
              <a:gd name="T10" fmla="*/ 191662 w 29542"/>
              <a:gd name="T11" fmla="*/ 15589 h 21613"/>
              <a:gd name="T12" fmla="*/ 227415 w 29542"/>
              <a:gd name="T13" fmla="*/ 28175 h 21613"/>
              <a:gd name="T14" fmla="*/ 1028 w 29542"/>
              <a:gd name="T15" fmla="*/ 68148 h 21613"/>
              <a:gd name="T16" fmla="*/ 31482 w 29542"/>
              <a:gd name="T17" fmla="*/ 47082 h 21613"/>
              <a:gd name="T18" fmla="*/ 254824 w 29542"/>
              <a:gd name="T19" fmla="*/ 55456 h 21613"/>
              <a:gd name="T20" fmla="*/ 286860 w 29542"/>
              <a:gd name="T21" fmla="*/ 81472 h 21613"/>
              <a:gd name="T22" fmla="*/ 307940 w 29542"/>
              <a:gd name="T23" fmla="*/ 120022 h 21613"/>
              <a:gd name="T24" fmla="*/ 332817 w 29542"/>
              <a:gd name="T25" fmla="*/ 162154 h 21613"/>
              <a:gd name="T26" fmla="*/ 348756 w 29542"/>
              <a:gd name="T27" fmla="*/ 199124 h 21613"/>
              <a:gd name="T28" fmla="*/ 362955 w 29542"/>
              <a:gd name="T29" fmla="*/ 251947 h 21613"/>
              <a:gd name="T30" fmla="*/ 374068 w 29542"/>
              <a:gd name="T31" fmla="*/ 292077 h 21613"/>
              <a:gd name="T32" fmla="*/ 381108 w 29542"/>
              <a:gd name="T33" fmla="*/ 344426 h 21613"/>
              <a:gd name="T34" fmla="*/ 374068 w 29542"/>
              <a:gd name="T35" fmla="*/ 292077 h 21613"/>
              <a:gd name="T36" fmla="*/ 396256 w 29542"/>
              <a:gd name="T37" fmla="*/ 441328 h 21613"/>
              <a:gd name="T38" fmla="*/ 399618 w 29542"/>
              <a:gd name="T39" fmla="*/ 430690 h 21613"/>
              <a:gd name="T40" fmla="*/ 403692 w 29542"/>
              <a:gd name="T41" fmla="*/ 489937 h 21613"/>
              <a:gd name="T42" fmla="*/ 408438 w 29542"/>
              <a:gd name="T43" fmla="*/ 488621 h 21613"/>
              <a:gd name="T44" fmla="*/ 893722 w 29542"/>
              <a:gd name="T45" fmla="*/ 609960 h 21613"/>
              <a:gd name="T46" fmla="*/ 932521 w 29542"/>
              <a:gd name="T47" fmla="*/ 613067 h 21613"/>
              <a:gd name="T48" fmla="*/ 844838 w 29542"/>
              <a:gd name="T49" fmla="*/ 614015 h 21613"/>
              <a:gd name="T50" fmla="*/ 830283 w 29542"/>
              <a:gd name="T51" fmla="*/ 627023 h 21613"/>
              <a:gd name="T52" fmla="*/ 424100 w 29542"/>
              <a:gd name="T53" fmla="*/ 581942 h 21613"/>
              <a:gd name="T54" fmla="*/ 436439 w 29542"/>
              <a:gd name="T55" fmla="*/ 635818 h 21613"/>
              <a:gd name="T56" fmla="*/ 963568 w 29542"/>
              <a:gd name="T57" fmla="*/ 619545 h 21613"/>
              <a:gd name="T58" fmla="*/ 995011 w 29542"/>
              <a:gd name="T59" fmla="*/ 643770 h 21613"/>
              <a:gd name="T60" fmla="*/ 964240 w 29542"/>
              <a:gd name="T61" fmla="*/ 619650 h 21613"/>
              <a:gd name="T62" fmla="*/ 767754 w 29542"/>
              <a:gd name="T63" fmla="*/ 667996 h 21613"/>
              <a:gd name="T64" fmla="*/ 800541 w 29542"/>
              <a:gd name="T65" fmla="*/ 640242 h 21613"/>
              <a:gd name="T66" fmla="*/ 1025109 w 29542"/>
              <a:gd name="T67" fmla="*/ 667575 h 21613"/>
              <a:gd name="T68" fmla="*/ 1027561 w 29542"/>
              <a:gd name="T69" fmla="*/ 661729 h 21613"/>
              <a:gd name="T70" fmla="*/ 449293 w 29542"/>
              <a:gd name="T71" fmla="*/ 679003 h 21613"/>
              <a:gd name="T72" fmla="*/ 453486 w 29542"/>
              <a:gd name="T73" fmla="*/ 675843 h 21613"/>
              <a:gd name="T74" fmla="*/ 722152 w 29542"/>
              <a:gd name="T75" fmla="*/ 737776 h 21613"/>
              <a:gd name="T76" fmla="*/ 747148 w 29542"/>
              <a:gd name="T77" fmla="*/ 697119 h 21613"/>
              <a:gd name="T78" fmla="*/ 1078067 w 29542"/>
              <a:gd name="T79" fmla="*/ 731193 h 21613"/>
              <a:gd name="T80" fmla="*/ 1081508 w 29542"/>
              <a:gd name="T81" fmla="*/ 726454 h 21613"/>
              <a:gd name="T82" fmla="*/ 490900 w 29542"/>
              <a:gd name="T83" fmla="*/ 760580 h 21613"/>
              <a:gd name="T84" fmla="*/ 494223 w 29542"/>
              <a:gd name="T85" fmla="*/ 755630 h 21613"/>
              <a:gd name="T86" fmla="*/ 676867 w 29542"/>
              <a:gd name="T87" fmla="*/ 808031 h 21613"/>
              <a:gd name="T88" fmla="*/ 705145 w 29542"/>
              <a:gd name="T89" fmla="*/ 771903 h 21613"/>
              <a:gd name="T90" fmla="*/ 548723 w 29542"/>
              <a:gd name="T91" fmla="*/ 817826 h 21613"/>
              <a:gd name="T92" fmla="*/ 550582 w 29542"/>
              <a:gd name="T93" fmla="*/ 811401 h 21613"/>
              <a:gd name="T94" fmla="*/ 616038 w 29542"/>
              <a:gd name="T95" fmla="*/ 832678 h 21613"/>
              <a:gd name="T96" fmla="*/ 650249 w 29542"/>
              <a:gd name="T97" fmla="*/ 832151 h 21613"/>
              <a:gd name="T98" fmla="*/ 1119318 w 29542"/>
              <a:gd name="T99" fmla="*/ 809769 h 21613"/>
              <a:gd name="T100" fmla="*/ 1140082 w 29542"/>
              <a:gd name="T101" fmla="*/ 851953 h 21613"/>
              <a:gd name="T102" fmla="*/ 1148387 w 29542"/>
              <a:gd name="T103" fmla="*/ 900562 h 21613"/>
              <a:gd name="T104" fmla="*/ 1160569 w 29542"/>
              <a:gd name="T105" fmla="*/ 951278 h 21613"/>
              <a:gd name="T106" fmla="*/ 1164959 w 29542"/>
              <a:gd name="T107" fmla="*/ 993304 h 21613"/>
              <a:gd name="T108" fmla="*/ 1164247 w 29542"/>
              <a:gd name="T109" fmla="*/ 1049497 h 21613"/>
              <a:gd name="T110" fmla="*/ 1156614 w 29542"/>
              <a:gd name="T111" fmla="*/ 1089786 h 21613"/>
              <a:gd name="T112" fmla="*/ 1139884 w 29542"/>
              <a:gd name="T113" fmla="*/ 1138237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Google Shape;692;p25"/>
          <p:cNvSpPr>
            <a:spLocks/>
          </p:cNvSpPr>
          <p:nvPr/>
        </p:nvSpPr>
        <p:spPr bwMode="auto">
          <a:xfrm rot="11168157">
            <a:off x="-71967" y="-158750"/>
            <a:ext cx="694267" cy="1089025"/>
          </a:xfrm>
          <a:custGeom>
            <a:avLst/>
            <a:gdLst>
              <a:gd name="T0" fmla="*/ 494670 w 14343"/>
              <a:gd name="T1" fmla="*/ 11582 h 22473"/>
              <a:gd name="T2" fmla="*/ 466717 w 14343"/>
              <a:gd name="T3" fmla="*/ 11291 h 22473"/>
              <a:gd name="T4" fmla="*/ 439126 w 14343"/>
              <a:gd name="T5" fmla="*/ 22388 h 22473"/>
              <a:gd name="T6" fmla="*/ 410773 w 14343"/>
              <a:gd name="T7" fmla="*/ 26701 h 22473"/>
              <a:gd name="T8" fmla="*/ 387067 w 14343"/>
              <a:gd name="T9" fmla="*/ 47635 h 22473"/>
              <a:gd name="T10" fmla="*/ 364051 w 14343"/>
              <a:gd name="T11" fmla="*/ 66292 h 22473"/>
              <a:gd name="T12" fmla="*/ 347714 w 14343"/>
              <a:gd name="T13" fmla="*/ 99535 h 22473"/>
              <a:gd name="T14" fmla="*/ 329599 w 14343"/>
              <a:gd name="T15" fmla="*/ 128950 h 22473"/>
              <a:gd name="T16" fmla="*/ 321176 w 14343"/>
              <a:gd name="T17" fmla="*/ 165343 h 22473"/>
              <a:gd name="T18" fmla="*/ 309124 w 14343"/>
              <a:gd name="T19" fmla="*/ 196745 h 22473"/>
              <a:gd name="T20" fmla="*/ 302117 w 14343"/>
              <a:gd name="T21" fmla="*/ 235997 h 22473"/>
              <a:gd name="T22" fmla="*/ 290210 w 14343"/>
              <a:gd name="T23" fmla="*/ 270645 h 22473"/>
              <a:gd name="T24" fmla="*/ 286325 w 14343"/>
              <a:gd name="T25" fmla="*/ 308395 h 22473"/>
              <a:gd name="T26" fmla="*/ 276378 w 14343"/>
              <a:gd name="T27" fmla="*/ 341105 h 22473"/>
              <a:gd name="T28" fmla="*/ 267520 w 14343"/>
              <a:gd name="T29" fmla="*/ 382295 h 22473"/>
              <a:gd name="T30" fmla="*/ 276378 w 14343"/>
              <a:gd name="T31" fmla="*/ 341105 h 22473"/>
              <a:gd name="T32" fmla="*/ 245230 w 14343"/>
              <a:gd name="T33" fmla="*/ 451592 h 22473"/>
              <a:gd name="T34" fmla="*/ 58993 w 14343"/>
              <a:gd name="T35" fmla="*/ 445098 h 22473"/>
              <a:gd name="T36" fmla="*/ 59066 w 14343"/>
              <a:gd name="T37" fmla="*/ 450477 h 22473"/>
              <a:gd name="T38" fmla="*/ 84914 w 14343"/>
              <a:gd name="T39" fmla="*/ 452658 h 22473"/>
              <a:gd name="T40" fmla="*/ 112867 w 14343"/>
              <a:gd name="T41" fmla="*/ 469037 h 22473"/>
              <a:gd name="T42" fmla="*/ 212702 w 14343"/>
              <a:gd name="T43" fmla="*/ 510034 h 22473"/>
              <a:gd name="T44" fmla="*/ 232124 w 14343"/>
              <a:gd name="T45" fmla="*/ 479165 h 22473"/>
              <a:gd name="T46" fmla="*/ 0 w 14343"/>
              <a:gd name="T47" fmla="*/ 506787 h 22473"/>
              <a:gd name="T48" fmla="*/ 4030 w 14343"/>
              <a:gd name="T49" fmla="*/ 506787 h 22473"/>
              <a:gd name="T50" fmla="*/ 130801 w 14343"/>
              <a:gd name="T51" fmla="*/ 495932 h 22473"/>
              <a:gd name="T52" fmla="*/ 144161 w 14343"/>
              <a:gd name="T53" fmla="*/ 534699 h 22473"/>
              <a:gd name="T54" fmla="*/ 193243 w 14343"/>
              <a:gd name="T55" fmla="*/ 536832 h 22473"/>
              <a:gd name="T56" fmla="*/ 173167 w 14343"/>
              <a:gd name="T57" fmla="*/ 563872 h 22473"/>
              <a:gd name="T58" fmla="*/ 15719 w 14343"/>
              <a:gd name="T59" fmla="*/ 544246 h 22473"/>
              <a:gd name="T60" fmla="*/ 37538 w 14343"/>
              <a:gd name="T61" fmla="*/ 573322 h 22473"/>
              <a:gd name="T62" fmla="*/ 15719 w 14343"/>
              <a:gd name="T63" fmla="*/ 544246 h 22473"/>
              <a:gd name="T64" fmla="*/ 91412 w 14343"/>
              <a:gd name="T65" fmla="*/ 593238 h 22473"/>
              <a:gd name="T66" fmla="*/ 149861 w 14343"/>
              <a:gd name="T67" fmla="*/ 566198 h 22473"/>
              <a:gd name="T68" fmla="*/ 146085 w 14343"/>
              <a:gd name="T69" fmla="*/ 575648 h 22473"/>
              <a:gd name="T70" fmla="*/ 147501 w 14343"/>
              <a:gd name="T71" fmla="*/ 580687 h 22473"/>
              <a:gd name="T72" fmla="*/ 149969 w 14343"/>
              <a:gd name="T73" fmla="*/ 609181 h 22473"/>
              <a:gd name="T74" fmla="*/ 144996 w 14343"/>
              <a:gd name="T75" fmla="*/ 640922 h 22473"/>
              <a:gd name="T76" fmla="*/ 137735 w 14343"/>
              <a:gd name="T77" fmla="*/ 680320 h 22473"/>
              <a:gd name="T78" fmla="*/ 121980 w 14343"/>
              <a:gd name="T79" fmla="*/ 712060 h 22473"/>
              <a:gd name="T80" fmla="*/ 125537 w 14343"/>
              <a:gd name="T81" fmla="*/ 714629 h 22473"/>
              <a:gd name="T82" fmla="*/ 75402 w 14343"/>
              <a:gd name="T83" fmla="*/ 805926 h 22473"/>
              <a:gd name="T84" fmla="*/ 94861 w 14343"/>
              <a:gd name="T85" fmla="*/ 774961 h 22473"/>
              <a:gd name="T86" fmla="*/ 45234 w 14343"/>
              <a:gd name="T87" fmla="*/ 872945 h 22473"/>
              <a:gd name="T88" fmla="*/ 60227 w 14343"/>
              <a:gd name="T89" fmla="*/ 835244 h 22473"/>
              <a:gd name="T90" fmla="*/ 39353 w 14343"/>
              <a:gd name="T91" fmla="*/ 946749 h 22473"/>
              <a:gd name="T92" fmla="*/ 38409 w 14343"/>
              <a:gd name="T93" fmla="*/ 903862 h 22473"/>
              <a:gd name="T94" fmla="*/ 62587 w 14343"/>
              <a:gd name="T95" fmla="*/ 1012750 h 22473"/>
              <a:gd name="T96" fmla="*/ 48719 w 14343"/>
              <a:gd name="T97" fmla="*/ 976842 h 22473"/>
              <a:gd name="T98" fmla="*/ 106659 w 14343"/>
              <a:gd name="T99" fmla="*/ 1060822 h 22473"/>
              <a:gd name="T100" fmla="*/ 85386 w 14343"/>
              <a:gd name="T101" fmla="*/ 1035526 h 22473"/>
              <a:gd name="T102" fmla="*/ 160461 w 14343"/>
              <a:gd name="T103" fmla="*/ 1085681 h 22473"/>
              <a:gd name="T104" fmla="*/ 133415 w 14343"/>
              <a:gd name="T105" fmla="*/ 1070998 h 22473"/>
              <a:gd name="T106" fmla="*/ 186854 w 14343"/>
              <a:gd name="T107" fmla="*/ 1086311 h 22473"/>
              <a:gd name="T108" fmla="*/ 217022 w 14343"/>
              <a:gd name="T109" fmla="*/ 108049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9" name="Google Shape;669;p25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920284" y="3468833"/>
            <a:ext cx="14020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1"/>
          </p:nvPr>
        </p:nvSpPr>
        <p:spPr>
          <a:xfrm>
            <a:off x="10437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2"/>
          </p:nvPr>
        </p:nvSpPr>
        <p:spPr>
          <a:xfrm>
            <a:off x="5397357" y="3468833"/>
            <a:ext cx="13980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2" name="Google Shape;672;p25"/>
          <p:cNvSpPr txBox="1">
            <a:spLocks noGrp="1"/>
          </p:cNvSpPr>
          <p:nvPr>
            <p:ph type="subTitle" idx="3"/>
          </p:nvPr>
        </p:nvSpPr>
        <p:spPr>
          <a:xfrm>
            <a:off x="45184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title" idx="4"/>
          </p:nvPr>
        </p:nvSpPr>
        <p:spPr>
          <a:xfrm>
            <a:off x="8869717" y="3468833"/>
            <a:ext cx="1402000" cy="88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5"/>
          </p:nvPr>
        </p:nvSpPr>
        <p:spPr>
          <a:xfrm>
            <a:off x="7993133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title" idx="7"/>
          </p:nvPr>
        </p:nvSpPr>
        <p:spPr>
          <a:xfrm>
            <a:off x="4578600" y="2286267"/>
            <a:ext cx="3034800" cy="59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957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4;p26"/>
          <p:cNvSpPr>
            <a:spLocks/>
          </p:cNvSpPr>
          <p:nvPr/>
        </p:nvSpPr>
        <p:spPr bwMode="auto">
          <a:xfrm rot="10800000">
            <a:off x="-169333" y="-92075"/>
            <a:ext cx="4709584" cy="1527175"/>
          </a:xfrm>
          <a:custGeom>
            <a:avLst/>
            <a:gdLst>
              <a:gd name="T0" fmla="*/ 3294684 w 21862"/>
              <a:gd name="T1" fmla="*/ 0 h 7088"/>
              <a:gd name="T2" fmla="*/ 2980274 w 21862"/>
              <a:gd name="T3" fmla="*/ 94156 h 7088"/>
              <a:gd name="T4" fmla="*/ 2647606 w 21862"/>
              <a:gd name="T5" fmla="*/ 623324 h 7088"/>
              <a:gd name="T6" fmla="*/ 2222037 w 21862"/>
              <a:gd name="T7" fmla="*/ 1060921 h 7088"/>
              <a:gd name="T8" fmla="*/ 2141254 w 21862"/>
              <a:gd name="T9" fmla="*/ 1068462 h 7088"/>
              <a:gd name="T10" fmla="*/ 1802447 w 21862"/>
              <a:gd name="T11" fmla="*/ 990251 h 7088"/>
              <a:gd name="T12" fmla="*/ 1413392 w 21862"/>
              <a:gd name="T13" fmla="*/ 917425 h 7088"/>
              <a:gd name="T14" fmla="*/ 1097528 w 21862"/>
              <a:gd name="T15" fmla="*/ 1008349 h 7088"/>
              <a:gd name="T16" fmla="*/ 742079 w 21862"/>
              <a:gd name="T17" fmla="*/ 1337355 h 7088"/>
              <a:gd name="T18" fmla="*/ 730123 w 21862"/>
              <a:gd name="T19" fmla="*/ 1342526 h 7088"/>
              <a:gd name="T20" fmla="*/ 672121 w 21862"/>
              <a:gd name="T21" fmla="*/ 1359548 h 7088"/>
              <a:gd name="T22" fmla="*/ 619773 w 21862"/>
              <a:gd name="T23" fmla="*/ 1364072 h 7088"/>
              <a:gd name="T24" fmla="*/ 361265 w 21862"/>
              <a:gd name="T25" fmla="*/ 1329168 h 7088"/>
              <a:gd name="T26" fmla="*/ 346078 w 21862"/>
              <a:gd name="T27" fmla="*/ 1328737 h 7088"/>
              <a:gd name="T28" fmla="*/ 42815 w 21862"/>
              <a:gd name="T29" fmla="*/ 1466200 h 7088"/>
              <a:gd name="T30" fmla="*/ 162 w 21862"/>
              <a:gd name="T31" fmla="*/ 1527175 h 7088"/>
              <a:gd name="T32" fmla="*/ 3532188 w 21862"/>
              <a:gd name="T33" fmla="*/ 1527175 h 7088"/>
              <a:gd name="T34" fmla="*/ 3532188 w 21862"/>
              <a:gd name="T35" fmla="*/ 45246 h 7088"/>
              <a:gd name="T36" fmla="*/ 3294684 w 21862"/>
              <a:gd name="T37" fmla="*/ 0 h 70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695;p26"/>
          <p:cNvSpPr>
            <a:spLocks/>
          </p:cNvSpPr>
          <p:nvPr/>
        </p:nvSpPr>
        <p:spPr bwMode="auto">
          <a:xfrm rot="10800000">
            <a:off x="9427634" y="5665788"/>
            <a:ext cx="2834217" cy="1390650"/>
          </a:xfrm>
          <a:custGeom>
            <a:avLst/>
            <a:gdLst>
              <a:gd name="T0" fmla="*/ 294248 w 13155"/>
              <a:gd name="T1" fmla="*/ 0 h 6456"/>
              <a:gd name="T2" fmla="*/ 294248 w 13155"/>
              <a:gd name="T3" fmla="*/ 646 h 6456"/>
              <a:gd name="T4" fmla="*/ 0 w 13155"/>
              <a:gd name="T5" fmla="*/ 862 h 6456"/>
              <a:gd name="T6" fmla="*/ 0 w 13155"/>
              <a:gd name="T7" fmla="*/ 47820 h 6456"/>
              <a:gd name="T8" fmla="*/ 0 w 13155"/>
              <a:gd name="T9" fmla="*/ 266240 h 6456"/>
              <a:gd name="T10" fmla="*/ 0 w 13155"/>
              <a:gd name="T11" fmla="*/ 507923 h 6456"/>
              <a:gd name="T12" fmla="*/ 162 w 13155"/>
              <a:gd name="T13" fmla="*/ 725912 h 6456"/>
              <a:gd name="T14" fmla="*/ 162 w 13155"/>
              <a:gd name="T15" fmla="*/ 967811 h 6456"/>
              <a:gd name="T16" fmla="*/ 162 w 13155"/>
              <a:gd name="T17" fmla="*/ 1185585 h 6456"/>
              <a:gd name="T18" fmla="*/ 162 w 13155"/>
              <a:gd name="T19" fmla="*/ 1330768 h 6456"/>
              <a:gd name="T20" fmla="*/ 190187 w 13155"/>
              <a:gd name="T21" fmla="*/ 1390650 h 6456"/>
              <a:gd name="T22" fmla="*/ 280513 w 13155"/>
              <a:gd name="T23" fmla="*/ 1375356 h 6456"/>
              <a:gd name="T24" fmla="*/ 294410 w 13155"/>
              <a:gd name="T25" fmla="*/ 1370187 h 6456"/>
              <a:gd name="T26" fmla="*/ 304105 w 13155"/>
              <a:gd name="T27" fmla="*/ 1366094 h 6456"/>
              <a:gd name="T28" fmla="*/ 492837 w 13155"/>
              <a:gd name="T29" fmla="*/ 1197217 h 6456"/>
              <a:gd name="T30" fmla="*/ 501240 w 13155"/>
              <a:gd name="T31" fmla="*/ 1185370 h 6456"/>
              <a:gd name="T32" fmla="*/ 631478 w 13155"/>
              <a:gd name="T33" fmla="*/ 967165 h 6456"/>
              <a:gd name="T34" fmla="*/ 631639 w 13155"/>
              <a:gd name="T35" fmla="*/ 966950 h 6456"/>
              <a:gd name="T36" fmla="*/ 638103 w 13155"/>
              <a:gd name="T37" fmla="*/ 955533 h 6456"/>
              <a:gd name="T38" fmla="*/ 787731 w 13155"/>
              <a:gd name="T39" fmla="*/ 737544 h 6456"/>
              <a:gd name="T40" fmla="*/ 798558 w 13155"/>
              <a:gd name="T41" fmla="*/ 725697 h 6456"/>
              <a:gd name="T42" fmla="*/ 1009589 w 13155"/>
              <a:gd name="T43" fmla="*/ 608732 h 6456"/>
              <a:gd name="T44" fmla="*/ 1032696 w 13155"/>
              <a:gd name="T45" fmla="*/ 607655 h 6456"/>
              <a:gd name="T46" fmla="*/ 1325005 w 13155"/>
              <a:gd name="T47" fmla="*/ 725482 h 6456"/>
              <a:gd name="T48" fmla="*/ 1344880 w 13155"/>
              <a:gd name="T49" fmla="*/ 737329 h 6456"/>
              <a:gd name="T50" fmla="*/ 1373642 w 13155"/>
              <a:gd name="T51" fmla="*/ 754130 h 6456"/>
              <a:gd name="T52" fmla="*/ 1657710 w 13155"/>
              <a:gd name="T53" fmla="*/ 841800 h 6456"/>
              <a:gd name="T54" fmla="*/ 1767265 w 13155"/>
              <a:gd name="T55" fmla="*/ 824137 h 6456"/>
              <a:gd name="T56" fmla="*/ 1908330 w 13155"/>
              <a:gd name="T57" fmla="*/ 737329 h 6456"/>
              <a:gd name="T58" fmla="*/ 1920610 w 13155"/>
              <a:gd name="T59" fmla="*/ 725482 h 6456"/>
              <a:gd name="T60" fmla="*/ 1966339 w 13155"/>
              <a:gd name="T61" fmla="*/ 675077 h 6456"/>
              <a:gd name="T62" fmla="*/ 2065553 w 13155"/>
              <a:gd name="T63" fmla="*/ 507277 h 6456"/>
              <a:gd name="T64" fmla="*/ 2070562 w 13155"/>
              <a:gd name="T65" fmla="*/ 495430 h 6456"/>
              <a:gd name="T66" fmla="*/ 2122431 w 13155"/>
              <a:gd name="T67" fmla="*/ 277225 h 6456"/>
              <a:gd name="T68" fmla="*/ 2123401 w 13155"/>
              <a:gd name="T69" fmla="*/ 265378 h 6456"/>
              <a:gd name="T70" fmla="*/ 2124693 w 13155"/>
              <a:gd name="T71" fmla="*/ 185248 h 6456"/>
              <a:gd name="T72" fmla="*/ 2105142 w 13155"/>
              <a:gd name="T73" fmla="*/ 47820 h 6456"/>
              <a:gd name="T74" fmla="*/ 2102233 w 13155"/>
              <a:gd name="T75" fmla="*/ 35973 h 6456"/>
              <a:gd name="T76" fmla="*/ 2091892 w 13155"/>
              <a:gd name="T77" fmla="*/ 215 h 6456"/>
              <a:gd name="T78" fmla="*/ 303782 w 13155"/>
              <a:gd name="T79" fmla="*/ 646 h 6456"/>
              <a:gd name="T80" fmla="*/ 303782 w 13155"/>
              <a:gd name="T81" fmla="*/ 0 h 6456"/>
              <a:gd name="T82" fmla="*/ 294248 w 13155"/>
              <a:gd name="T83" fmla="*/ 0 h 64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lnTo>
                  <a:pt x="1821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696;p26"/>
          <p:cNvSpPr>
            <a:spLocks/>
          </p:cNvSpPr>
          <p:nvPr/>
        </p:nvSpPr>
        <p:spPr bwMode="auto">
          <a:xfrm rot="10800000">
            <a:off x="-501651" y="5175250"/>
            <a:ext cx="6216651" cy="2097088"/>
          </a:xfrm>
          <a:custGeom>
            <a:avLst/>
            <a:gdLst>
              <a:gd name="T0" fmla="*/ 152394 w 28851"/>
              <a:gd name="T1" fmla="*/ 0 h 9729"/>
              <a:gd name="T2" fmla="*/ 28927 w 28851"/>
              <a:gd name="T3" fmla="*/ 81909 h 9729"/>
              <a:gd name="T4" fmla="*/ 72884 w 28851"/>
              <a:gd name="T5" fmla="*/ 280862 h 9729"/>
              <a:gd name="T6" fmla="*/ 242247 w 28851"/>
              <a:gd name="T7" fmla="*/ 859830 h 9729"/>
              <a:gd name="T8" fmla="*/ 387207 w 28851"/>
              <a:gd name="T9" fmla="*/ 897767 h 9729"/>
              <a:gd name="T10" fmla="*/ 676805 w 28851"/>
              <a:gd name="T11" fmla="*/ 829437 h 9729"/>
              <a:gd name="T12" fmla="*/ 902083 w 28851"/>
              <a:gd name="T13" fmla="*/ 783094 h 9729"/>
              <a:gd name="T14" fmla="*/ 1107323 w 28851"/>
              <a:gd name="T15" fmla="*/ 877074 h 9729"/>
              <a:gd name="T16" fmla="*/ 1334379 w 28851"/>
              <a:gd name="T17" fmla="*/ 1401076 h 9729"/>
              <a:gd name="T18" fmla="*/ 1506489 w 28851"/>
              <a:gd name="T19" fmla="*/ 1573517 h 9729"/>
              <a:gd name="T20" fmla="*/ 1585029 w 28851"/>
              <a:gd name="T21" fmla="*/ 1587096 h 9729"/>
              <a:gd name="T22" fmla="*/ 1713991 w 28851"/>
              <a:gd name="T23" fmla="*/ 1558644 h 9729"/>
              <a:gd name="T24" fmla="*/ 2132226 w 28851"/>
              <a:gd name="T25" fmla="*/ 1332963 h 9729"/>
              <a:gd name="T26" fmla="*/ 2194122 w 28851"/>
              <a:gd name="T27" fmla="*/ 1323694 h 9729"/>
              <a:gd name="T28" fmla="*/ 2318558 w 28851"/>
              <a:gd name="T29" fmla="*/ 1374348 h 9729"/>
              <a:gd name="T30" fmla="*/ 2431682 w 28851"/>
              <a:gd name="T31" fmla="*/ 1621153 h 9729"/>
              <a:gd name="T32" fmla="*/ 2696877 w 28851"/>
              <a:gd name="T33" fmla="*/ 2092777 h 9729"/>
              <a:gd name="T34" fmla="*/ 2740995 w 28851"/>
              <a:gd name="T35" fmla="*/ 2096872 h 9729"/>
              <a:gd name="T36" fmla="*/ 3213854 w 28851"/>
              <a:gd name="T37" fmla="*/ 1717073 h 9729"/>
              <a:gd name="T38" fmla="*/ 3431214 w 28851"/>
              <a:gd name="T39" fmla="*/ 1624602 h 9729"/>
              <a:gd name="T40" fmla="*/ 3514279 w 28851"/>
              <a:gd name="T41" fmla="*/ 1636673 h 9729"/>
              <a:gd name="T42" fmla="*/ 3805816 w 28851"/>
              <a:gd name="T43" fmla="*/ 1830883 h 9729"/>
              <a:gd name="T44" fmla="*/ 4070688 w 28851"/>
              <a:gd name="T45" fmla="*/ 2040398 h 9729"/>
              <a:gd name="T46" fmla="*/ 4116584 w 28851"/>
              <a:gd name="T47" fmla="*/ 2045356 h 9729"/>
              <a:gd name="T48" fmla="*/ 4361901 w 28851"/>
              <a:gd name="T49" fmla="*/ 1920552 h 9729"/>
              <a:gd name="T50" fmla="*/ 4623703 w 28851"/>
              <a:gd name="T51" fmla="*/ 1356242 h 9729"/>
              <a:gd name="T52" fmla="*/ 4609805 w 28851"/>
              <a:gd name="T53" fmla="*/ 664757 h 9729"/>
              <a:gd name="T54" fmla="*/ 4280614 w 28851"/>
              <a:gd name="T55" fmla="*/ 56259 h 9729"/>
              <a:gd name="T56" fmla="*/ 4070526 w 28851"/>
              <a:gd name="T57" fmla="*/ 13795 h 9729"/>
              <a:gd name="T58" fmla="*/ 3965806 w 28851"/>
              <a:gd name="T59" fmla="*/ 18537 h 9729"/>
              <a:gd name="T60" fmla="*/ 3595728 w 28851"/>
              <a:gd name="T61" fmla="*/ 53456 h 9729"/>
              <a:gd name="T62" fmla="*/ 2854119 w 28851"/>
              <a:gd name="T63" fmla="*/ 135366 h 9729"/>
              <a:gd name="T64" fmla="*/ 1651773 w 28851"/>
              <a:gd name="T65" fmla="*/ 214688 h 9729"/>
              <a:gd name="T66" fmla="*/ 1374457 w 28851"/>
              <a:gd name="T67" fmla="*/ 208437 h 9729"/>
              <a:gd name="T68" fmla="*/ 640928 w 28851"/>
              <a:gd name="T69" fmla="*/ 119630 h 9729"/>
              <a:gd name="T70" fmla="*/ 276992 w 28851"/>
              <a:gd name="T71" fmla="*/ 25004 h 9729"/>
              <a:gd name="T72" fmla="*/ 152394 w 28851"/>
              <a:gd name="T73" fmla="*/ 0 h 97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697;p26"/>
          <p:cNvSpPr>
            <a:spLocks/>
          </p:cNvSpPr>
          <p:nvPr/>
        </p:nvSpPr>
        <p:spPr bwMode="auto">
          <a:xfrm rot="10800000">
            <a:off x="9647768" y="-455613"/>
            <a:ext cx="3153833" cy="4500563"/>
          </a:xfrm>
          <a:custGeom>
            <a:avLst/>
            <a:gdLst>
              <a:gd name="T0" fmla="*/ 515638 w 14638"/>
              <a:gd name="T1" fmla="*/ 215 h 20886"/>
              <a:gd name="T2" fmla="*/ 370852 w 14638"/>
              <a:gd name="T3" fmla="*/ 41157 h 20886"/>
              <a:gd name="T4" fmla="*/ 191486 w 14638"/>
              <a:gd name="T5" fmla="*/ 174325 h 20886"/>
              <a:gd name="T6" fmla="*/ 207968 w 14638"/>
              <a:gd name="T7" fmla="*/ 117869 h 20886"/>
              <a:gd name="T8" fmla="*/ 185669 w 14638"/>
              <a:gd name="T9" fmla="*/ 79082 h 20886"/>
              <a:gd name="T10" fmla="*/ 161268 w 14638"/>
              <a:gd name="T11" fmla="*/ 100630 h 20886"/>
              <a:gd name="T12" fmla="*/ 11473 w 14638"/>
              <a:gd name="T13" fmla="*/ 1529062 h 20886"/>
              <a:gd name="T14" fmla="*/ 46054 w 14638"/>
              <a:gd name="T15" fmla="*/ 2282388 h 20886"/>
              <a:gd name="T16" fmla="*/ 91299 w 14638"/>
              <a:gd name="T17" fmla="*/ 3087430 h 20886"/>
              <a:gd name="T18" fmla="*/ 137676 w 14638"/>
              <a:gd name="T19" fmla="*/ 3892257 h 20886"/>
              <a:gd name="T20" fmla="*/ 161107 w 14638"/>
              <a:gd name="T21" fmla="*/ 4251681 h 20886"/>
              <a:gd name="T22" fmla="*/ 262263 w 14638"/>
              <a:gd name="T23" fmla="*/ 4475136 h 20886"/>
              <a:gd name="T24" fmla="*/ 381194 w 14638"/>
              <a:gd name="T25" fmla="*/ 4500348 h 20886"/>
              <a:gd name="T26" fmla="*/ 535676 w 14638"/>
              <a:gd name="T27" fmla="*/ 4499917 h 20886"/>
              <a:gd name="T28" fmla="*/ 835104 w 14638"/>
              <a:gd name="T29" fmla="*/ 4499270 h 20886"/>
              <a:gd name="T30" fmla="*/ 1438810 w 14638"/>
              <a:gd name="T31" fmla="*/ 4497762 h 20886"/>
              <a:gd name="T32" fmla="*/ 1459009 w 14638"/>
              <a:gd name="T33" fmla="*/ 4497762 h 20886"/>
              <a:gd name="T34" fmla="*/ 1801259 w 14638"/>
              <a:gd name="T35" fmla="*/ 4499701 h 20886"/>
              <a:gd name="T36" fmla="*/ 2031042 w 14638"/>
              <a:gd name="T37" fmla="*/ 4495607 h 20886"/>
              <a:gd name="T38" fmla="*/ 2250645 w 14638"/>
              <a:gd name="T39" fmla="*/ 4401226 h 20886"/>
              <a:gd name="T40" fmla="*/ 2339682 w 14638"/>
              <a:gd name="T41" fmla="*/ 4138984 h 20886"/>
              <a:gd name="T42" fmla="*/ 2352125 w 14638"/>
              <a:gd name="T43" fmla="*/ 3569895 h 20886"/>
              <a:gd name="T44" fmla="*/ 2234324 w 14638"/>
              <a:gd name="T45" fmla="*/ 3059848 h 20886"/>
              <a:gd name="T46" fmla="*/ 2100688 w 14638"/>
              <a:gd name="T47" fmla="*/ 2876689 h 20886"/>
              <a:gd name="T48" fmla="*/ 1894982 w 14638"/>
              <a:gd name="T49" fmla="*/ 2760544 h 20886"/>
              <a:gd name="T50" fmla="*/ 1473552 w 14638"/>
              <a:gd name="T51" fmla="*/ 2548509 h 20886"/>
              <a:gd name="T52" fmla="*/ 1342178 w 14638"/>
              <a:gd name="T53" fmla="*/ 1943650 h 20886"/>
              <a:gd name="T54" fmla="*/ 1376436 w 14638"/>
              <a:gd name="T55" fmla="*/ 1547378 h 20886"/>
              <a:gd name="T56" fmla="*/ 1360115 w 14638"/>
              <a:gd name="T57" fmla="*/ 1218337 h 20886"/>
              <a:gd name="T58" fmla="*/ 784688 w 14638"/>
              <a:gd name="T59" fmla="*/ 699455 h 20886"/>
              <a:gd name="T60" fmla="*/ 725869 w 14638"/>
              <a:gd name="T61" fmla="*/ 176265 h 20886"/>
              <a:gd name="T62" fmla="*/ 581406 w 14638"/>
              <a:gd name="T63" fmla="*/ 11421 h 20886"/>
              <a:gd name="T64" fmla="*/ 515638 w 14638"/>
              <a:gd name="T65" fmla="*/ 215 h 208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7" name="Google Shape;699;p26"/>
          <p:cNvGrpSpPr>
            <a:grpSpLocks/>
          </p:cNvGrpSpPr>
          <p:nvPr/>
        </p:nvGrpSpPr>
        <p:grpSpPr bwMode="auto">
          <a:xfrm rot="6299945">
            <a:off x="10389130" y="6085418"/>
            <a:ext cx="479425" cy="433916"/>
            <a:chOff x="1640475" y="1197075"/>
            <a:chExt cx="55475" cy="50250"/>
          </a:xfrm>
        </p:grpSpPr>
        <p:sp>
          <p:nvSpPr>
            <p:cNvPr id="8" name="Google Shape;700;p2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01;p2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702;p2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Google Shape;703;p26"/>
          <p:cNvSpPr>
            <a:spLocks/>
          </p:cNvSpPr>
          <p:nvPr/>
        </p:nvSpPr>
        <p:spPr bwMode="auto">
          <a:xfrm rot="8615811" flipH="1">
            <a:off x="302685" y="6130925"/>
            <a:ext cx="1130300" cy="228600"/>
          </a:xfrm>
          <a:custGeom>
            <a:avLst/>
            <a:gdLst>
              <a:gd name="T0" fmla="*/ 671579 w 7397"/>
              <a:gd name="T1" fmla="*/ 0 h 1733"/>
              <a:gd name="T2" fmla="*/ 651638 w 7397"/>
              <a:gd name="T3" fmla="*/ 4221 h 1733"/>
              <a:gd name="T4" fmla="*/ 607630 w 7397"/>
              <a:gd name="T5" fmla="*/ 71627 h 1733"/>
              <a:gd name="T6" fmla="*/ 587460 w 7397"/>
              <a:gd name="T7" fmla="*/ 117268 h 1733"/>
              <a:gd name="T8" fmla="*/ 544483 w 7397"/>
              <a:gd name="T9" fmla="*/ 139429 h 1733"/>
              <a:gd name="T10" fmla="*/ 541503 w 7397"/>
              <a:gd name="T11" fmla="*/ 139429 h 1733"/>
              <a:gd name="T12" fmla="*/ 472168 w 7397"/>
              <a:gd name="T13" fmla="*/ 105396 h 1733"/>
              <a:gd name="T14" fmla="*/ 460937 w 7397"/>
              <a:gd name="T15" fmla="*/ 91414 h 1733"/>
              <a:gd name="T16" fmla="*/ 432744 w 7397"/>
              <a:gd name="T17" fmla="*/ 60679 h 1733"/>
              <a:gd name="T18" fmla="*/ 392518 w 7397"/>
              <a:gd name="T19" fmla="*/ 47356 h 1733"/>
              <a:gd name="T20" fmla="*/ 375442 w 7397"/>
              <a:gd name="T21" fmla="*/ 49466 h 1733"/>
              <a:gd name="T22" fmla="*/ 327194 w 7397"/>
              <a:gd name="T23" fmla="*/ 86797 h 1733"/>
              <a:gd name="T24" fmla="*/ 312066 w 7397"/>
              <a:gd name="T25" fmla="*/ 126897 h 1733"/>
              <a:gd name="T26" fmla="*/ 284791 w 7397"/>
              <a:gd name="T27" fmla="*/ 175836 h 1733"/>
              <a:gd name="T28" fmla="*/ 273559 w 7397"/>
              <a:gd name="T29" fmla="*/ 178474 h 1733"/>
              <a:gd name="T30" fmla="*/ 223134 w 7397"/>
              <a:gd name="T31" fmla="*/ 144046 h 1733"/>
              <a:gd name="T32" fmla="*/ 151736 w 7397"/>
              <a:gd name="T33" fmla="*/ 93128 h 1733"/>
              <a:gd name="T34" fmla="*/ 146235 w 7397"/>
              <a:gd name="T35" fmla="*/ 93524 h 1733"/>
              <a:gd name="T36" fmla="*/ 83432 w 7397"/>
              <a:gd name="T37" fmla="*/ 163832 h 1733"/>
              <a:gd name="T38" fmla="*/ 61428 w 7397"/>
              <a:gd name="T39" fmla="*/ 205911 h 1733"/>
              <a:gd name="T40" fmla="*/ 55697 w 7397"/>
              <a:gd name="T41" fmla="*/ 206439 h 1733"/>
              <a:gd name="T42" fmla="*/ 19139 w 7397"/>
              <a:gd name="T43" fmla="*/ 183487 h 1733"/>
              <a:gd name="T44" fmla="*/ 11002 w 7397"/>
              <a:gd name="T45" fmla="*/ 178342 h 1733"/>
              <a:gd name="T46" fmla="*/ 5959 w 7397"/>
              <a:gd name="T47" fmla="*/ 180057 h 1733"/>
              <a:gd name="T48" fmla="*/ 2865 w 7397"/>
              <a:gd name="T49" fmla="*/ 195227 h 1733"/>
              <a:gd name="T50" fmla="*/ 56041 w 7397"/>
              <a:gd name="T51" fmla="*/ 228468 h 1733"/>
              <a:gd name="T52" fmla="*/ 68648 w 7397"/>
              <a:gd name="T53" fmla="*/ 226885 h 1733"/>
              <a:gd name="T54" fmla="*/ 73576 w 7397"/>
              <a:gd name="T55" fmla="*/ 223456 h 1733"/>
              <a:gd name="T56" fmla="*/ 100393 w 7397"/>
              <a:gd name="T57" fmla="*/ 173857 h 1733"/>
              <a:gd name="T58" fmla="*/ 148183 w 7397"/>
              <a:gd name="T59" fmla="*/ 115421 h 1733"/>
              <a:gd name="T60" fmla="*/ 151506 w 7397"/>
              <a:gd name="T61" fmla="*/ 115289 h 1733"/>
              <a:gd name="T62" fmla="*/ 209267 w 7397"/>
              <a:gd name="T63" fmla="*/ 159479 h 1733"/>
              <a:gd name="T64" fmla="*/ 273674 w 7397"/>
              <a:gd name="T65" fmla="*/ 200503 h 1733"/>
              <a:gd name="T66" fmla="*/ 292355 w 7397"/>
              <a:gd name="T67" fmla="*/ 196018 h 1733"/>
              <a:gd name="T68" fmla="*/ 330288 w 7397"/>
              <a:gd name="T69" fmla="*/ 134021 h 1733"/>
              <a:gd name="T70" fmla="*/ 343353 w 7397"/>
              <a:gd name="T71" fmla="*/ 98801 h 1733"/>
              <a:gd name="T72" fmla="*/ 379453 w 7397"/>
              <a:gd name="T73" fmla="*/ 71231 h 1733"/>
              <a:gd name="T74" fmla="*/ 392748 w 7397"/>
              <a:gd name="T75" fmla="*/ 69517 h 1733"/>
              <a:gd name="T76" fmla="*/ 422201 w 7397"/>
              <a:gd name="T77" fmla="*/ 79278 h 1733"/>
              <a:gd name="T78" fmla="*/ 446497 w 7397"/>
              <a:gd name="T79" fmla="*/ 106056 h 1733"/>
              <a:gd name="T80" fmla="*/ 458416 w 7397"/>
              <a:gd name="T81" fmla="*/ 121093 h 1733"/>
              <a:gd name="T82" fmla="*/ 540930 w 7397"/>
              <a:gd name="T83" fmla="*/ 161458 h 1733"/>
              <a:gd name="T84" fmla="*/ 545171 w 7397"/>
              <a:gd name="T85" fmla="*/ 161458 h 1733"/>
              <a:gd name="T86" fmla="*/ 602014 w 7397"/>
              <a:gd name="T87" fmla="*/ 131514 h 1733"/>
              <a:gd name="T88" fmla="*/ 625508 w 7397"/>
              <a:gd name="T89" fmla="*/ 79542 h 1733"/>
              <a:gd name="T90" fmla="*/ 658743 w 7397"/>
              <a:gd name="T91" fmla="*/ 24799 h 1733"/>
              <a:gd name="T92" fmla="*/ 671693 w 7397"/>
              <a:gd name="T93" fmla="*/ 22029 h 1733"/>
              <a:gd name="T94" fmla="*/ 718566 w 7397"/>
              <a:gd name="T95" fmla="*/ 45113 h 1733"/>
              <a:gd name="T96" fmla="*/ 727849 w 7397"/>
              <a:gd name="T97" fmla="*/ 53424 h 1733"/>
              <a:gd name="T98" fmla="*/ 787214 w 7397"/>
              <a:gd name="T99" fmla="*/ 90095 h 1733"/>
              <a:gd name="T100" fmla="*/ 793747 w 7397"/>
              <a:gd name="T101" fmla="*/ 90622 h 1733"/>
              <a:gd name="T102" fmla="*/ 836265 w 7397"/>
              <a:gd name="T103" fmla="*/ 67538 h 1733"/>
              <a:gd name="T104" fmla="*/ 843370 w 7397"/>
              <a:gd name="T105" fmla="*/ 26382 h 1733"/>
              <a:gd name="T106" fmla="*/ 834316 w 7397"/>
              <a:gd name="T107" fmla="*/ 18995 h 1733"/>
              <a:gd name="T108" fmla="*/ 831107 w 7397"/>
              <a:gd name="T109" fmla="*/ 19655 h 1733"/>
              <a:gd name="T110" fmla="*/ 825263 w 7397"/>
              <a:gd name="T111" fmla="*/ 33769 h 1733"/>
              <a:gd name="T112" fmla="*/ 821252 w 7397"/>
              <a:gd name="T113" fmla="*/ 53555 h 1733"/>
              <a:gd name="T114" fmla="*/ 793861 w 7397"/>
              <a:gd name="T115" fmla="*/ 68461 h 1733"/>
              <a:gd name="T116" fmla="*/ 789965 w 7397"/>
              <a:gd name="T117" fmla="*/ 68066 h 1733"/>
              <a:gd name="T118" fmla="*/ 739768 w 7397"/>
              <a:gd name="T119" fmla="*/ 36143 h 1733"/>
              <a:gd name="T120" fmla="*/ 730256 w 7397"/>
              <a:gd name="T121" fmla="*/ 27569 h 1733"/>
              <a:gd name="T122" fmla="*/ 67157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Google Shape;704;p26"/>
          <p:cNvSpPr>
            <a:spLocks/>
          </p:cNvSpPr>
          <p:nvPr/>
        </p:nvSpPr>
        <p:spPr bwMode="auto">
          <a:xfrm rot="12599715">
            <a:off x="8746067" y="312739"/>
            <a:ext cx="1293284" cy="301625"/>
          </a:xfrm>
          <a:custGeom>
            <a:avLst/>
            <a:gdLst>
              <a:gd name="T0" fmla="*/ 768417 w 7397"/>
              <a:gd name="T1" fmla="*/ 0 h 1733"/>
              <a:gd name="T2" fmla="*/ 745601 w 7397"/>
              <a:gd name="T3" fmla="*/ 5570 h 1733"/>
              <a:gd name="T4" fmla="*/ 695247 w 7397"/>
              <a:gd name="T5" fmla="*/ 94508 h 1733"/>
              <a:gd name="T6" fmla="*/ 672168 w 7397"/>
              <a:gd name="T7" fmla="*/ 154729 h 1733"/>
              <a:gd name="T8" fmla="*/ 622995 w 7397"/>
              <a:gd name="T9" fmla="*/ 183969 h 1733"/>
              <a:gd name="T10" fmla="*/ 619586 w 7397"/>
              <a:gd name="T11" fmla="*/ 183969 h 1733"/>
              <a:gd name="T12" fmla="*/ 540252 w 7397"/>
              <a:gd name="T13" fmla="*/ 139064 h 1733"/>
              <a:gd name="T14" fmla="*/ 527402 w 7397"/>
              <a:gd name="T15" fmla="*/ 120615 h 1733"/>
              <a:gd name="T16" fmla="*/ 495144 w 7397"/>
              <a:gd name="T17" fmla="*/ 80062 h 1733"/>
              <a:gd name="T18" fmla="*/ 449118 w 7397"/>
              <a:gd name="T19" fmla="*/ 62483 h 1733"/>
              <a:gd name="T20" fmla="*/ 429579 w 7397"/>
              <a:gd name="T21" fmla="*/ 65268 h 1733"/>
              <a:gd name="T22" fmla="*/ 374374 w 7397"/>
              <a:gd name="T23" fmla="*/ 114524 h 1733"/>
              <a:gd name="T24" fmla="*/ 357065 w 7397"/>
              <a:gd name="T25" fmla="*/ 167434 h 1733"/>
              <a:gd name="T26" fmla="*/ 325856 w 7397"/>
              <a:gd name="T27" fmla="*/ 232006 h 1733"/>
              <a:gd name="T28" fmla="*/ 313005 w 7397"/>
              <a:gd name="T29" fmla="*/ 235487 h 1733"/>
              <a:gd name="T30" fmla="*/ 255309 w 7397"/>
              <a:gd name="T31" fmla="*/ 190060 h 1733"/>
              <a:gd name="T32" fmla="*/ 173615 w 7397"/>
              <a:gd name="T33" fmla="*/ 122878 h 1733"/>
              <a:gd name="T34" fmla="*/ 167321 w 7397"/>
              <a:gd name="T35" fmla="*/ 123400 h 1733"/>
              <a:gd name="T36" fmla="*/ 95462 w 7397"/>
              <a:gd name="T37" fmla="*/ 216167 h 1733"/>
              <a:gd name="T38" fmla="*/ 70285 w 7397"/>
              <a:gd name="T39" fmla="*/ 271689 h 1733"/>
              <a:gd name="T40" fmla="*/ 63729 w 7397"/>
              <a:gd name="T41" fmla="*/ 272385 h 1733"/>
              <a:gd name="T42" fmla="*/ 21899 w 7397"/>
              <a:gd name="T43" fmla="*/ 242101 h 1733"/>
              <a:gd name="T44" fmla="*/ 12588 w 7397"/>
              <a:gd name="T45" fmla="*/ 235313 h 1733"/>
              <a:gd name="T46" fmla="*/ 6819 w 7397"/>
              <a:gd name="T47" fmla="*/ 237575 h 1733"/>
              <a:gd name="T48" fmla="*/ 3278 w 7397"/>
              <a:gd name="T49" fmla="*/ 257591 h 1733"/>
              <a:gd name="T50" fmla="*/ 64122 w 7397"/>
              <a:gd name="T51" fmla="*/ 301451 h 1733"/>
              <a:gd name="T52" fmla="*/ 78546 w 7397"/>
              <a:gd name="T53" fmla="*/ 299362 h 1733"/>
              <a:gd name="T54" fmla="*/ 84185 w 7397"/>
              <a:gd name="T55" fmla="*/ 294837 h 1733"/>
              <a:gd name="T56" fmla="*/ 114869 w 7397"/>
              <a:gd name="T57" fmla="*/ 229395 h 1733"/>
              <a:gd name="T58" fmla="*/ 169550 w 7397"/>
              <a:gd name="T59" fmla="*/ 152292 h 1733"/>
              <a:gd name="T60" fmla="*/ 173353 w 7397"/>
              <a:gd name="T61" fmla="*/ 152118 h 1733"/>
              <a:gd name="T62" fmla="*/ 239442 w 7397"/>
              <a:gd name="T63" fmla="*/ 210424 h 1733"/>
              <a:gd name="T64" fmla="*/ 313137 w 7397"/>
              <a:gd name="T65" fmla="*/ 264553 h 1733"/>
              <a:gd name="T66" fmla="*/ 334511 w 7397"/>
              <a:gd name="T67" fmla="*/ 258635 h 1733"/>
              <a:gd name="T68" fmla="*/ 377914 w 7397"/>
              <a:gd name="T69" fmla="*/ 176833 h 1733"/>
              <a:gd name="T70" fmla="*/ 392863 w 7397"/>
              <a:gd name="T71" fmla="*/ 130362 h 1733"/>
              <a:gd name="T72" fmla="*/ 434169 w 7397"/>
              <a:gd name="T73" fmla="*/ 93986 h 1733"/>
              <a:gd name="T74" fmla="*/ 449380 w 7397"/>
              <a:gd name="T75" fmla="*/ 91723 h 1733"/>
              <a:gd name="T76" fmla="*/ 483080 w 7397"/>
              <a:gd name="T77" fmla="*/ 104603 h 1733"/>
              <a:gd name="T78" fmla="*/ 510880 w 7397"/>
              <a:gd name="T79" fmla="*/ 139935 h 1733"/>
              <a:gd name="T80" fmla="*/ 524517 w 7397"/>
              <a:gd name="T81" fmla="*/ 159776 h 1733"/>
              <a:gd name="T82" fmla="*/ 618930 w 7397"/>
              <a:gd name="T83" fmla="*/ 213035 h 1733"/>
              <a:gd name="T84" fmla="*/ 623782 w 7397"/>
              <a:gd name="T85" fmla="*/ 213035 h 1733"/>
              <a:gd name="T86" fmla="*/ 688822 w 7397"/>
              <a:gd name="T87" fmla="*/ 173526 h 1733"/>
              <a:gd name="T88" fmla="*/ 715703 w 7397"/>
              <a:gd name="T89" fmla="*/ 104951 h 1733"/>
              <a:gd name="T90" fmla="*/ 753731 w 7397"/>
              <a:gd name="T91" fmla="*/ 32721 h 1733"/>
              <a:gd name="T92" fmla="*/ 768548 w 7397"/>
              <a:gd name="T93" fmla="*/ 29066 h 1733"/>
              <a:gd name="T94" fmla="*/ 822180 w 7397"/>
              <a:gd name="T95" fmla="*/ 59524 h 1733"/>
              <a:gd name="T96" fmla="*/ 832802 w 7397"/>
              <a:gd name="T97" fmla="*/ 70489 h 1733"/>
              <a:gd name="T98" fmla="*/ 900727 w 7397"/>
              <a:gd name="T99" fmla="*/ 118875 h 1733"/>
              <a:gd name="T100" fmla="*/ 908201 w 7397"/>
              <a:gd name="T101" fmla="*/ 119571 h 1733"/>
              <a:gd name="T102" fmla="*/ 956850 w 7397"/>
              <a:gd name="T103" fmla="*/ 89113 h 1733"/>
              <a:gd name="T104" fmla="*/ 964980 w 7397"/>
              <a:gd name="T105" fmla="*/ 34810 h 1733"/>
              <a:gd name="T106" fmla="*/ 954621 w 7397"/>
              <a:gd name="T107" fmla="*/ 25063 h 1733"/>
              <a:gd name="T108" fmla="*/ 950949 w 7397"/>
              <a:gd name="T109" fmla="*/ 25933 h 1733"/>
              <a:gd name="T110" fmla="*/ 944262 w 7397"/>
              <a:gd name="T111" fmla="*/ 44556 h 1733"/>
              <a:gd name="T112" fmla="*/ 939672 w 7397"/>
              <a:gd name="T113" fmla="*/ 70663 h 1733"/>
              <a:gd name="T114" fmla="*/ 908332 w 7397"/>
              <a:gd name="T115" fmla="*/ 90331 h 1733"/>
              <a:gd name="T116" fmla="*/ 903874 w 7397"/>
              <a:gd name="T117" fmla="*/ 89809 h 1733"/>
              <a:gd name="T118" fmla="*/ 846439 w 7397"/>
              <a:gd name="T119" fmla="*/ 47689 h 1733"/>
              <a:gd name="T120" fmla="*/ 835556 w 7397"/>
              <a:gd name="T121" fmla="*/ 36376 h 1733"/>
              <a:gd name="T122" fmla="*/ 76841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" name="Google Shape;705;p26"/>
          <p:cNvGrpSpPr>
            <a:grpSpLocks/>
          </p:cNvGrpSpPr>
          <p:nvPr/>
        </p:nvGrpSpPr>
        <p:grpSpPr bwMode="auto">
          <a:xfrm rot="10799841">
            <a:off x="2148417" y="6013451"/>
            <a:ext cx="319616" cy="290513"/>
            <a:chOff x="1640475" y="1197075"/>
            <a:chExt cx="55475" cy="50250"/>
          </a:xfrm>
        </p:grpSpPr>
        <p:sp>
          <p:nvSpPr>
            <p:cNvPr id="14" name="Google Shape;706;p2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707;p2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708;p2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oogle Shape;709;p26"/>
          <p:cNvGrpSpPr>
            <a:grpSpLocks/>
          </p:cNvGrpSpPr>
          <p:nvPr/>
        </p:nvGrpSpPr>
        <p:grpSpPr bwMode="auto">
          <a:xfrm rot="-5400235">
            <a:off x="10821459" y="847725"/>
            <a:ext cx="323850" cy="292100"/>
            <a:chOff x="1640475" y="1197075"/>
            <a:chExt cx="55475" cy="50250"/>
          </a:xfrm>
        </p:grpSpPr>
        <p:sp>
          <p:nvSpPr>
            <p:cNvPr id="18" name="Google Shape;710;p2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711;p2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712;p2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Google Shape;713;p26"/>
          <p:cNvSpPr>
            <a:spLocks/>
          </p:cNvSpPr>
          <p:nvPr/>
        </p:nvSpPr>
        <p:spPr bwMode="auto">
          <a:xfrm rot="11699905">
            <a:off x="11131551" y="5408613"/>
            <a:ext cx="567267" cy="836612"/>
          </a:xfrm>
          <a:custGeom>
            <a:avLst/>
            <a:gdLst>
              <a:gd name="T0" fmla="*/ 383257 w 10628"/>
              <a:gd name="T1" fmla="*/ 37430 h 15713"/>
              <a:gd name="T2" fmla="*/ 368126 w 10628"/>
              <a:gd name="T3" fmla="*/ 1012 h 15713"/>
              <a:gd name="T4" fmla="*/ 398069 w 10628"/>
              <a:gd name="T5" fmla="*/ 73103 h 15713"/>
              <a:gd name="T6" fmla="*/ 413401 w 10628"/>
              <a:gd name="T7" fmla="*/ 109362 h 15713"/>
              <a:gd name="T8" fmla="*/ 418284 w 10628"/>
              <a:gd name="T9" fmla="*/ 147324 h 15713"/>
              <a:gd name="T10" fmla="*/ 422688 w 10628"/>
              <a:gd name="T11" fmla="*/ 194019 h 15713"/>
              <a:gd name="T12" fmla="*/ 423248 w 10628"/>
              <a:gd name="T13" fmla="*/ 229266 h 15713"/>
              <a:gd name="T14" fmla="*/ 420886 w 10628"/>
              <a:gd name="T15" fmla="*/ 276279 h 15713"/>
              <a:gd name="T16" fmla="*/ 416003 w 10628"/>
              <a:gd name="T17" fmla="*/ 311047 h 15713"/>
              <a:gd name="T18" fmla="*/ 408117 w 10628"/>
              <a:gd name="T19" fmla="*/ 356837 h 15713"/>
              <a:gd name="T20" fmla="*/ 418164 w 10628"/>
              <a:gd name="T21" fmla="*/ 314615 h 15713"/>
              <a:gd name="T22" fmla="*/ 104681 w 10628"/>
              <a:gd name="T23" fmla="*/ 414233 h 15713"/>
              <a:gd name="T24" fmla="*/ 137066 w 10628"/>
              <a:gd name="T25" fmla="*/ 430845 h 15713"/>
              <a:gd name="T26" fmla="*/ 399230 w 10628"/>
              <a:gd name="T27" fmla="*/ 390273 h 15713"/>
              <a:gd name="T28" fmla="*/ 387581 w 10628"/>
              <a:gd name="T29" fmla="*/ 434412 h 15713"/>
              <a:gd name="T30" fmla="*/ 399230 w 10628"/>
              <a:gd name="T31" fmla="*/ 390273 h 15713"/>
              <a:gd name="T32" fmla="*/ 59886 w 10628"/>
              <a:gd name="T33" fmla="*/ 463696 h 15713"/>
              <a:gd name="T34" fmla="*/ 80062 w 10628"/>
              <a:gd name="T35" fmla="*/ 425840 h 15713"/>
              <a:gd name="T36" fmla="*/ 151878 w 10628"/>
              <a:gd name="T37" fmla="*/ 462578 h 15713"/>
              <a:gd name="T38" fmla="*/ 162966 w 10628"/>
              <a:gd name="T39" fmla="*/ 501232 h 15713"/>
              <a:gd name="T40" fmla="*/ 371928 w 10628"/>
              <a:gd name="T41" fmla="*/ 466997 h 15713"/>
              <a:gd name="T42" fmla="*/ 358118 w 10628"/>
              <a:gd name="T43" fmla="*/ 506770 h 15713"/>
              <a:gd name="T44" fmla="*/ 374971 w 10628"/>
              <a:gd name="T45" fmla="*/ 465772 h 15713"/>
              <a:gd name="T46" fmla="*/ 56364 w 10628"/>
              <a:gd name="T47" fmla="*/ 502031 h 15713"/>
              <a:gd name="T48" fmla="*/ 72016 w 10628"/>
              <a:gd name="T49" fmla="*/ 537864 h 15713"/>
              <a:gd name="T50" fmla="*/ 338302 w 10628"/>
              <a:gd name="T51" fmla="*/ 535468 h 15713"/>
              <a:gd name="T52" fmla="*/ 320689 w 10628"/>
              <a:gd name="T53" fmla="*/ 569810 h 15713"/>
              <a:gd name="T54" fmla="*/ 159284 w 10628"/>
              <a:gd name="T55" fmla="*/ 539514 h 15713"/>
              <a:gd name="T56" fmla="*/ 152638 w 10628"/>
              <a:gd name="T57" fmla="*/ 585676 h 15713"/>
              <a:gd name="T58" fmla="*/ 161525 w 10628"/>
              <a:gd name="T59" fmla="*/ 542922 h 15713"/>
              <a:gd name="T60" fmla="*/ 89189 w 10628"/>
              <a:gd name="T61" fmla="*/ 567840 h 15713"/>
              <a:gd name="T62" fmla="*/ 119172 w 10628"/>
              <a:gd name="T63" fmla="*/ 592758 h 15713"/>
              <a:gd name="T64" fmla="*/ 294949 w 10628"/>
              <a:gd name="T65" fmla="*/ 590308 h 15713"/>
              <a:gd name="T66" fmla="*/ 267407 w 10628"/>
              <a:gd name="T67" fmla="*/ 614854 h 15713"/>
              <a:gd name="T68" fmla="*/ 294949 w 10628"/>
              <a:gd name="T69" fmla="*/ 590308 h 15713"/>
              <a:gd name="T70" fmla="*/ 175336 w 10628"/>
              <a:gd name="T71" fmla="*/ 620444 h 15713"/>
              <a:gd name="T72" fmla="*/ 146634 w 10628"/>
              <a:gd name="T73" fmla="*/ 603939 h 15713"/>
              <a:gd name="T74" fmla="*/ 216528 w 10628"/>
              <a:gd name="T75" fmla="*/ 620444 h 15713"/>
              <a:gd name="T76" fmla="*/ 206360 w 10628"/>
              <a:gd name="T77" fmla="*/ 626035 h 15713"/>
              <a:gd name="T78" fmla="*/ 237464 w 10628"/>
              <a:gd name="T79" fmla="*/ 618740 h 15713"/>
              <a:gd name="T80" fmla="*/ 129581 w 10628"/>
              <a:gd name="T81" fmla="*/ 662027 h 15713"/>
              <a:gd name="T82" fmla="*/ 144352 w 10628"/>
              <a:gd name="T83" fmla="*/ 619166 h 15713"/>
              <a:gd name="T84" fmla="*/ 94753 w 10628"/>
              <a:gd name="T85" fmla="*/ 726185 h 15713"/>
              <a:gd name="T86" fmla="*/ 116650 w 10628"/>
              <a:gd name="T87" fmla="*/ 696422 h 15713"/>
              <a:gd name="T88" fmla="*/ 74378 w 10628"/>
              <a:gd name="T89" fmla="*/ 756800 h 15713"/>
              <a:gd name="T90" fmla="*/ 54923 w 10628"/>
              <a:gd name="T91" fmla="*/ 789385 h 15713"/>
              <a:gd name="T92" fmla="*/ 29183 w 10628"/>
              <a:gd name="T93" fmla="*/ 809777 h 15713"/>
              <a:gd name="T94" fmla="*/ 2562 w 10628"/>
              <a:gd name="T95" fmla="*/ 836559 h 15713"/>
              <a:gd name="T96" fmla="*/ 29183 w 10628"/>
              <a:gd name="T97" fmla="*/ 809777 h 15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Google Shape;714;p26"/>
          <p:cNvSpPr>
            <a:spLocks/>
          </p:cNvSpPr>
          <p:nvPr/>
        </p:nvSpPr>
        <p:spPr bwMode="auto">
          <a:xfrm rot="18088838">
            <a:off x="1410759" y="359305"/>
            <a:ext cx="984250" cy="719667"/>
          </a:xfrm>
          <a:custGeom>
            <a:avLst/>
            <a:gdLst>
              <a:gd name="T0" fmla="*/ 106548 w 29542"/>
              <a:gd name="T1" fmla="*/ 3521 h 21613"/>
              <a:gd name="T2" fmla="*/ 135134 w 29542"/>
              <a:gd name="T3" fmla="*/ 4270 h 21613"/>
              <a:gd name="T4" fmla="*/ 78095 w 29542"/>
              <a:gd name="T5" fmla="*/ 3122 h 21613"/>
              <a:gd name="T6" fmla="*/ 49109 w 29542"/>
              <a:gd name="T7" fmla="*/ 11762 h 21613"/>
              <a:gd name="T8" fmla="*/ 80161 w 29542"/>
              <a:gd name="T9" fmla="*/ 4420 h 21613"/>
              <a:gd name="T10" fmla="*/ 161454 w 29542"/>
              <a:gd name="T11" fmla="*/ 7392 h 21613"/>
              <a:gd name="T12" fmla="*/ 191573 w 29542"/>
              <a:gd name="T13" fmla="*/ 13361 h 21613"/>
              <a:gd name="T14" fmla="*/ 866 w 29542"/>
              <a:gd name="T15" fmla="*/ 32316 h 21613"/>
              <a:gd name="T16" fmla="*/ 26520 w 29542"/>
              <a:gd name="T17" fmla="*/ 22326 h 21613"/>
              <a:gd name="T18" fmla="*/ 214661 w 29542"/>
              <a:gd name="T19" fmla="*/ 26297 h 21613"/>
              <a:gd name="T20" fmla="*/ 241648 w 29542"/>
              <a:gd name="T21" fmla="*/ 38634 h 21613"/>
              <a:gd name="T22" fmla="*/ 259406 w 29542"/>
              <a:gd name="T23" fmla="*/ 56914 h 21613"/>
              <a:gd name="T24" fmla="*/ 280362 w 29542"/>
              <a:gd name="T25" fmla="*/ 76893 h 21613"/>
              <a:gd name="T26" fmla="*/ 293789 w 29542"/>
              <a:gd name="T27" fmla="*/ 94424 h 21613"/>
              <a:gd name="T28" fmla="*/ 305750 w 29542"/>
              <a:gd name="T29" fmla="*/ 119473 h 21613"/>
              <a:gd name="T30" fmla="*/ 315112 w 29542"/>
              <a:gd name="T31" fmla="*/ 138502 h 21613"/>
              <a:gd name="T32" fmla="*/ 321042 w 29542"/>
              <a:gd name="T33" fmla="*/ 163326 h 21613"/>
              <a:gd name="T34" fmla="*/ 315112 w 29542"/>
              <a:gd name="T35" fmla="*/ 138502 h 21613"/>
              <a:gd name="T36" fmla="*/ 333803 w 29542"/>
              <a:gd name="T37" fmla="*/ 209277 h 21613"/>
              <a:gd name="T38" fmla="*/ 336635 w 29542"/>
              <a:gd name="T39" fmla="*/ 204232 h 21613"/>
              <a:gd name="T40" fmla="*/ 340066 w 29542"/>
              <a:gd name="T41" fmla="*/ 232327 h 21613"/>
              <a:gd name="T42" fmla="*/ 344064 w 29542"/>
              <a:gd name="T43" fmla="*/ 231703 h 21613"/>
              <a:gd name="T44" fmla="*/ 752864 w 29542"/>
              <a:gd name="T45" fmla="*/ 289242 h 21613"/>
              <a:gd name="T46" fmla="*/ 785548 w 29542"/>
              <a:gd name="T47" fmla="*/ 290715 h 21613"/>
              <a:gd name="T48" fmla="*/ 711684 w 29542"/>
              <a:gd name="T49" fmla="*/ 291165 h 21613"/>
              <a:gd name="T50" fmla="*/ 699423 w 29542"/>
              <a:gd name="T51" fmla="*/ 297333 h 21613"/>
              <a:gd name="T52" fmla="*/ 357258 w 29542"/>
              <a:gd name="T53" fmla="*/ 275956 h 21613"/>
              <a:gd name="T54" fmla="*/ 367653 w 29542"/>
              <a:gd name="T55" fmla="*/ 301504 h 21613"/>
              <a:gd name="T56" fmla="*/ 811701 w 29542"/>
              <a:gd name="T57" fmla="*/ 293787 h 21613"/>
              <a:gd name="T58" fmla="*/ 838188 w 29542"/>
              <a:gd name="T59" fmla="*/ 305275 h 21613"/>
              <a:gd name="T60" fmla="*/ 812268 w 29542"/>
              <a:gd name="T61" fmla="*/ 293837 h 21613"/>
              <a:gd name="T62" fmla="*/ 646749 w 29542"/>
              <a:gd name="T63" fmla="*/ 316763 h 21613"/>
              <a:gd name="T64" fmla="*/ 674369 w 29542"/>
              <a:gd name="T65" fmla="*/ 303602 h 21613"/>
              <a:gd name="T66" fmla="*/ 863543 w 29542"/>
              <a:gd name="T67" fmla="*/ 316563 h 21613"/>
              <a:gd name="T68" fmla="*/ 865608 w 29542"/>
              <a:gd name="T69" fmla="*/ 313791 h 21613"/>
              <a:gd name="T70" fmla="*/ 378481 w 29542"/>
              <a:gd name="T71" fmla="*/ 321982 h 21613"/>
              <a:gd name="T72" fmla="*/ 382012 w 29542"/>
              <a:gd name="T73" fmla="*/ 320484 h 21613"/>
              <a:gd name="T74" fmla="*/ 608335 w 29542"/>
              <a:gd name="T75" fmla="*/ 349852 h 21613"/>
              <a:gd name="T76" fmla="*/ 629391 w 29542"/>
              <a:gd name="T77" fmla="*/ 330573 h 21613"/>
              <a:gd name="T78" fmla="*/ 908154 w 29542"/>
              <a:gd name="T79" fmla="*/ 346731 h 21613"/>
              <a:gd name="T80" fmla="*/ 911053 w 29542"/>
              <a:gd name="T81" fmla="*/ 344483 h 21613"/>
              <a:gd name="T82" fmla="*/ 413530 w 29542"/>
              <a:gd name="T83" fmla="*/ 360666 h 21613"/>
              <a:gd name="T84" fmla="*/ 416329 w 29542"/>
              <a:gd name="T85" fmla="*/ 358318 h 21613"/>
              <a:gd name="T86" fmla="*/ 570187 w 29542"/>
              <a:gd name="T87" fmla="*/ 383167 h 21613"/>
              <a:gd name="T88" fmla="*/ 594008 w 29542"/>
              <a:gd name="T89" fmla="*/ 366035 h 21613"/>
              <a:gd name="T90" fmla="*/ 462240 w 29542"/>
              <a:gd name="T91" fmla="*/ 387812 h 21613"/>
              <a:gd name="T92" fmla="*/ 463806 w 29542"/>
              <a:gd name="T93" fmla="*/ 384765 h 21613"/>
              <a:gd name="T94" fmla="*/ 518945 w 29542"/>
              <a:gd name="T95" fmla="*/ 394854 h 21613"/>
              <a:gd name="T96" fmla="*/ 547764 w 29542"/>
              <a:gd name="T97" fmla="*/ 394605 h 21613"/>
              <a:gd name="T98" fmla="*/ 942904 w 29542"/>
              <a:gd name="T99" fmla="*/ 383991 h 21613"/>
              <a:gd name="T100" fmla="*/ 960395 w 29542"/>
              <a:gd name="T101" fmla="*/ 403995 h 21613"/>
              <a:gd name="T102" fmla="*/ 967392 w 29542"/>
              <a:gd name="T103" fmla="*/ 427045 h 21613"/>
              <a:gd name="T104" fmla="*/ 977653 w 29542"/>
              <a:gd name="T105" fmla="*/ 451094 h 21613"/>
              <a:gd name="T106" fmla="*/ 981351 w 29542"/>
              <a:gd name="T107" fmla="*/ 471023 h 21613"/>
              <a:gd name="T108" fmla="*/ 980752 w 29542"/>
              <a:gd name="T109" fmla="*/ 497670 h 21613"/>
              <a:gd name="T110" fmla="*/ 974322 w 29542"/>
              <a:gd name="T111" fmla="*/ 516774 h 21613"/>
              <a:gd name="T112" fmla="*/ 960228 w 29542"/>
              <a:gd name="T113" fmla="*/ 539750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3" name="Google Shape;715;p26"/>
          <p:cNvGrpSpPr>
            <a:grpSpLocks/>
          </p:cNvGrpSpPr>
          <p:nvPr/>
        </p:nvGrpSpPr>
        <p:grpSpPr bwMode="auto">
          <a:xfrm rot="-10374925">
            <a:off x="438151" y="650876"/>
            <a:ext cx="480483" cy="434975"/>
            <a:chOff x="1640475" y="1197075"/>
            <a:chExt cx="55475" cy="50250"/>
          </a:xfrm>
        </p:grpSpPr>
        <p:sp>
          <p:nvSpPr>
            <p:cNvPr id="24" name="Google Shape;716;p26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717;p26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718;p26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2947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0;p27"/>
          <p:cNvSpPr>
            <a:spLocks/>
          </p:cNvSpPr>
          <p:nvPr/>
        </p:nvSpPr>
        <p:spPr bwMode="auto">
          <a:xfrm>
            <a:off x="-171450" y="5475288"/>
            <a:ext cx="4620684" cy="1611312"/>
          </a:xfrm>
          <a:custGeom>
            <a:avLst/>
            <a:gdLst>
              <a:gd name="T0" fmla="*/ 233032 w 21861"/>
              <a:gd name="T1" fmla="*/ 227 h 7088"/>
              <a:gd name="T2" fmla="*/ 0 w 21861"/>
              <a:gd name="T3" fmla="*/ 47967 h 7088"/>
              <a:gd name="T4" fmla="*/ 0 w 21861"/>
              <a:gd name="T5" fmla="*/ 1611085 h 7088"/>
              <a:gd name="T6" fmla="*/ 3465354 w 21861"/>
              <a:gd name="T7" fmla="*/ 1611085 h 7088"/>
              <a:gd name="T8" fmla="*/ 3423504 w 21861"/>
              <a:gd name="T9" fmla="*/ 1547205 h 7088"/>
              <a:gd name="T10" fmla="*/ 3126111 w 21861"/>
              <a:gd name="T11" fmla="*/ 1401941 h 7088"/>
              <a:gd name="T12" fmla="*/ 3111210 w 21861"/>
              <a:gd name="T13" fmla="*/ 1402396 h 7088"/>
              <a:gd name="T14" fmla="*/ 2856936 w 21861"/>
              <a:gd name="T15" fmla="*/ 1439224 h 7088"/>
              <a:gd name="T16" fmla="*/ 2806049 w 21861"/>
              <a:gd name="T17" fmla="*/ 1434677 h 7088"/>
              <a:gd name="T18" fmla="*/ 2748980 w 21861"/>
              <a:gd name="T19" fmla="*/ 1416718 h 7088"/>
              <a:gd name="T20" fmla="*/ 2737408 w 21861"/>
              <a:gd name="T21" fmla="*/ 1411035 h 7088"/>
              <a:gd name="T22" fmla="*/ 2388653 w 21861"/>
              <a:gd name="T23" fmla="*/ 1063902 h 7088"/>
              <a:gd name="T24" fmla="*/ 2079054 w 21861"/>
              <a:gd name="T25" fmla="*/ 967969 h 7088"/>
              <a:gd name="T26" fmla="*/ 1697168 w 21861"/>
              <a:gd name="T27" fmla="*/ 1044807 h 7088"/>
              <a:gd name="T28" fmla="*/ 1364582 w 21861"/>
              <a:gd name="T29" fmla="*/ 1127327 h 7088"/>
              <a:gd name="T30" fmla="*/ 1285161 w 21861"/>
              <a:gd name="T31" fmla="*/ 1119371 h 7088"/>
              <a:gd name="T32" fmla="*/ 867765 w 21861"/>
              <a:gd name="T33" fmla="*/ 657664 h 7088"/>
              <a:gd name="T34" fmla="*/ 541521 w 21861"/>
              <a:gd name="T35" fmla="*/ 99116 h 7088"/>
              <a:gd name="T36" fmla="*/ 233032 w 21861"/>
              <a:gd name="T37" fmla="*/ 227 h 70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721;p27"/>
          <p:cNvSpPr>
            <a:spLocks/>
          </p:cNvSpPr>
          <p:nvPr/>
        </p:nvSpPr>
        <p:spPr bwMode="auto">
          <a:xfrm>
            <a:off x="9520767" y="-284163"/>
            <a:ext cx="2779184" cy="1468438"/>
          </a:xfrm>
          <a:custGeom>
            <a:avLst/>
            <a:gdLst>
              <a:gd name="T0" fmla="*/ 1786505 w 13155"/>
              <a:gd name="T1" fmla="*/ 227 h 6456"/>
              <a:gd name="T2" fmla="*/ 1786505 w 13155"/>
              <a:gd name="T3" fmla="*/ 910 h 6456"/>
              <a:gd name="T4" fmla="*/ 33116 w 13155"/>
              <a:gd name="T5" fmla="*/ 455 h 6456"/>
              <a:gd name="T6" fmla="*/ 22975 w 13155"/>
              <a:gd name="T7" fmla="*/ 37985 h 6456"/>
              <a:gd name="T8" fmla="*/ 20123 w 13155"/>
              <a:gd name="T9" fmla="*/ 50267 h 6456"/>
              <a:gd name="T10" fmla="*/ 951 w 13155"/>
              <a:gd name="T11" fmla="*/ 195610 h 6456"/>
              <a:gd name="T12" fmla="*/ 2218 w 13155"/>
              <a:gd name="T13" fmla="*/ 280450 h 6456"/>
              <a:gd name="T14" fmla="*/ 3169 w 13155"/>
              <a:gd name="T15" fmla="*/ 292960 h 6456"/>
              <a:gd name="T16" fmla="*/ 54031 w 13155"/>
              <a:gd name="T17" fmla="*/ 523142 h 6456"/>
              <a:gd name="T18" fmla="*/ 58784 w 13155"/>
              <a:gd name="T19" fmla="*/ 535652 h 6456"/>
              <a:gd name="T20" fmla="*/ 156389 w 13155"/>
              <a:gd name="T21" fmla="*/ 712838 h 6456"/>
              <a:gd name="T22" fmla="*/ 201071 w 13155"/>
              <a:gd name="T23" fmla="*/ 766062 h 6456"/>
              <a:gd name="T24" fmla="*/ 213113 w 13155"/>
              <a:gd name="T25" fmla="*/ 778345 h 6456"/>
              <a:gd name="T26" fmla="*/ 351438 w 13155"/>
              <a:gd name="T27" fmla="*/ 870463 h 6456"/>
              <a:gd name="T28" fmla="*/ 458866 w 13155"/>
              <a:gd name="T29" fmla="*/ 888887 h 6456"/>
              <a:gd name="T30" fmla="*/ 737419 w 13155"/>
              <a:gd name="T31" fmla="*/ 796314 h 6456"/>
              <a:gd name="T32" fmla="*/ 765781 w 13155"/>
              <a:gd name="T33" fmla="*/ 778800 h 6456"/>
              <a:gd name="T34" fmla="*/ 785112 w 13155"/>
              <a:gd name="T35" fmla="*/ 766290 h 6456"/>
              <a:gd name="T36" fmla="*/ 1071745 w 13155"/>
              <a:gd name="T37" fmla="*/ 641418 h 6456"/>
              <a:gd name="T38" fmla="*/ 1094403 w 13155"/>
              <a:gd name="T39" fmla="*/ 642555 h 6456"/>
              <a:gd name="T40" fmla="*/ 1301336 w 13155"/>
              <a:gd name="T41" fmla="*/ 766290 h 6456"/>
              <a:gd name="T42" fmla="*/ 1312111 w 13155"/>
              <a:gd name="T43" fmla="*/ 778800 h 6456"/>
              <a:gd name="T44" fmla="*/ 1458834 w 13155"/>
              <a:gd name="T45" fmla="*/ 1008982 h 6456"/>
              <a:gd name="T46" fmla="*/ 1465013 w 13155"/>
              <a:gd name="T47" fmla="*/ 1021265 h 6456"/>
              <a:gd name="T48" fmla="*/ 1465172 w 13155"/>
              <a:gd name="T49" fmla="*/ 1021492 h 6456"/>
              <a:gd name="T50" fmla="*/ 1592881 w 13155"/>
              <a:gd name="T51" fmla="*/ 1251903 h 6456"/>
              <a:gd name="T52" fmla="*/ 1600962 w 13155"/>
              <a:gd name="T53" fmla="*/ 1264412 h 6456"/>
              <a:gd name="T54" fmla="*/ 1786030 w 13155"/>
              <a:gd name="T55" fmla="*/ 1442508 h 6456"/>
              <a:gd name="T56" fmla="*/ 1795695 w 13155"/>
              <a:gd name="T57" fmla="*/ 1446830 h 6456"/>
              <a:gd name="T58" fmla="*/ 1809480 w 13155"/>
              <a:gd name="T59" fmla="*/ 1452516 h 6456"/>
              <a:gd name="T60" fmla="*/ 1897577 w 13155"/>
              <a:gd name="T61" fmla="*/ 1468438 h 6456"/>
              <a:gd name="T62" fmla="*/ 2084230 w 13155"/>
              <a:gd name="T63" fmla="*/ 1404979 h 6456"/>
              <a:gd name="T64" fmla="*/ 2084230 w 13155"/>
              <a:gd name="T65" fmla="*/ 1252130 h 6456"/>
              <a:gd name="T66" fmla="*/ 2084230 w 13155"/>
              <a:gd name="T67" fmla="*/ 1021720 h 6456"/>
              <a:gd name="T68" fmla="*/ 2084230 w 13155"/>
              <a:gd name="T69" fmla="*/ 766745 h 6456"/>
              <a:gd name="T70" fmla="*/ 2084388 w 13155"/>
              <a:gd name="T71" fmla="*/ 536335 h 6456"/>
              <a:gd name="T72" fmla="*/ 2084388 w 13155"/>
              <a:gd name="T73" fmla="*/ 281132 h 6456"/>
              <a:gd name="T74" fmla="*/ 2084388 w 13155"/>
              <a:gd name="T75" fmla="*/ 50267 h 6456"/>
              <a:gd name="T76" fmla="*/ 2084388 w 13155"/>
              <a:gd name="T77" fmla="*/ 1137 h 6456"/>
              <a:gd name="T78" fmla="*/ 1795854 w 13155"/>
              <a:gd name="T79" fmla="*/ 910 h 6456"/>
              <a:gd name="T80" fmla="*/ 1795854 w 13155"/>
              <a:gd name="T81" fmla="*/ 227 h 6456"/>
              <a:gd name="T82" fmla="*/ 1786505 w 13155"/>
              <a:gd name="T83" fmla="*/ 227 h 64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lnTo>
                  <a:pt x="11275" y="1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722;p27"/>
          <p:cNvSpPr>
            <a:spLocks/>
          </p:cNvSpPr>
          <p:nvPr/>
        </p:nvSpPr>
        <p:spPr bwMode="auto">
          <a:xfrm>
            <a:off x="-336551" y="-565150"/>
            <a:ext cx="6098117" cy="2211388"/>
          </a:xfrm>
          <a:custGeom>
            <a:avLst/>
            <a:gdLst>
              <a:gd name="T0" fmla="*/ 4424105 w 28852"/>
              <a:gd name="T1" fmla="*/ 227 h 9729"/>
              <a:gd name="T2" fmla="*/ 4301887 w 28852"/>
              <a:gd name="T3" fmla="*/ 26594 h 9729"/>
              <a:gd name="T4" fmla="*/ 3944902 w 28852"/>
              <a:gd name="T5" fmla="*/ 126378 h 9729"/>
              <a:gd name="T6" fmla="*/ 3225385 w 28852"/>
              <a:gd name="T7" fmla="*/ 220252 h 9729"/>
              <a:gd name="T8" fmla="*/ 2955268 w 28852"/>
              <a:gd name="T9" fmla="*/ 226617 h 9729"/>
              <a:gd name="T10" fmla="*/ 1773827 w 28852"/>
              <a:gd name="T11" fmla="*/ 142744 h 9729"/>
              <a:gd name="T12" fmla="*/ 1046383 w 28852"/>
              <a:gd name="T13" fmla="*/ 56597 h 9729"/>
              <a:gd name="T14" fmla="*/ 683534 w 28852"/>
              <a:gd name="T15" fmla="*/ 19775 h 9729"/>
              <a:gd name="T16" fmla="*/ 580813 w 28852"/>
              <a:gd name="T17" fmla="*/ 14547 h 9729"/>
              <a:gd name="T18" fmla="*/ 374422 w 28852"/>
              <a:gd name="T19" fmla="*/ 59325 h 9729"/>
              <a:gd name="T20" fmla="*/ 51836 w 28852"/>
              <a:gd name="T21" fmla="*/ 701216 h 9729"/>
              <a:gd name="T22" fmla="*/ 38203 w 28852"/>
              <a:gd name="T23" fmla="*/ 1430390 h 9729"/>
              <a:gd name="T24" fmla="*/ 295004 w 28852"/>
              <a:gd name="T25" fmla="*/ 2025458 h 9729"/>
              <a:gd name="T26" fmla="*/ 535477 w 28852"/>
              <a:gd name="T27" fmla="*/ 2157064 h 9729"/>
              <a:gd name="T28" fmla="*/ 580496 w 28852"/>
              <a:gd name="T29" fmla="*/ 2151836 h 9729"/>
              <a:gd name="T30" fmla="*/ 840467 w 28852"/>
              <a:gd name="T31" fmla="*/ 1930902 h 9729"/>
              <a:gd name="T32" fmla="*/ 1126435 w 28852"/>
              <a:gd name="T33" fmla="*/ 1726106 h 9729"/>
              <a:gd name="T34" fmla="*/ 1207597 w 28852"/>
              <a:gd name="T35" fmla="*/ 1713377 h 9729"/>
              <a:gd name="T36" fmla="*/ 1421122 w 28852"/>
              <a:gd name="T37" fmla="*/ 1810661 h 9729"/>
              <a:gd name="T38" fmla="*/ 1884949 w 28852"/>
              <a:gd name="T39" fmla="*/ 2211388 h 9729"/>
              <a:gd name="T40" fmla="*/ 1928224 w 28852"/>
              <a:gd name="T41" fmla="*/ 2206842 h 9729"/>
              <a:gd name="T42" fmla="*/ 2188195 w 28852"/>
              <a:gd name="T43" fmla="*/ 1709513 h 9729"/>
              <a:gd name="T44" fmla="*/ 2299158 w 28852"/>
              <a:gd name="T45" fmla="*/ 1449483 h 9729"/>
              <a:gd name="T46" fmla="*/ 2421535 w 28852"/>
              <a:gd name="T47" fmla="*/ 1396068 h 9729"/>
              <a:gd name="T48" fmla="*/ 2481772 w 28852"/>
              <a:gd name="T49" fmla="*/ 1405614 h 9729"/>
              <a:gd name="T50" fmla="*/ 2892019 w 28852"/>
              <a:gd name="T51" fmla="*/ 1643823 h 9729"/>
              <a:gd name="T52" fmla="*/ 3018834 w 28852"/>
              <a:gd name="T53" fmla="*/ 1673600 h 9729"/>
              <a:gd name="T54" fmla="*/ 3095716 w 28852"/>
              <a:gd name="T55" fmla="*/ 1659507 h 9729"/>
              <a:gd name="T56" fmla="*/ 3264697 w 28852"/>
              <a:gd name="T57" fmla="*/ 1477668 h 9729"/>
              <a:gd name="T58" fmla="*/ 3487258 w 28852"/>
              <a:gd name="T59" fmla="*/ 925105 h 9729"/>
              <a:gd name="T60" fmla="*/ 3688577 w 28852"/>
              <a:gd name="T61" fmla="*/ 826003 h 9729"/>
              <a:gd name="T62" fmla="*/ 3909711 w 28852"/>
              <a:gd name="T63" fmla="*/ 874872 h 9729"/>
              <a:gd name="T64" fmla="*/ 4193618 w 28852"/>
              <a:gd name="T65" fmla="*/ 946926 h 9729"/>
              <a:gd name="T66" fmla="*/ 4335968 w 28852"/>
              <a:gd name="T67" fmla="*/ 906921 h 9729"/>
              <a:gd name="T68" fmla="*/ 4501937 w 28852"/>
              <a:gd name="T69" fmla="*/ 296397 h 9729"/>
              <a:gd name="T70" fmla="*/ 4545213 w 28852"/>
              <a:gd name="T71" fmla="*/ 86601 h 9729"/>
              <a:gd name="T72" fmla="*/ 4424105 w 28852"/>
              <a:gd name="T73" fmla="*/ 227 h 97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723;p27"/>
          <p:cNvSpPr>
            <a:spLocks/>
          </p:cNvSpPr>
          <p:nvPr/>
        </p:nvSpPr>
        <p:spPr bwMode="auto">
          <a:xfrm>
            <a:off x="9618133" y="4068764"/>
            <a:ext cx="3092451" cy="3463925"/>
          </a:xfrm>
          <a:custGeom>
            <a:avLst/>
            <a:gdLst>
              <a:gd name="T0" fmla="*/ 1813543 w 14637"/>
              <a:gd name="T1" fmla="*/ 0 h 15232"/>
              <a:gd name="T2" fmla="*/ 1749209 w 14637"/>
              <a:gd name="T3" fmla="*/ 8642 h 15232"/>
              <a:gd name="T4" fmla="*/ 1607548 w 14637"/>
              <a:gd name="T5" fmla="*/ 135537 h 15232"/>
              <a:gd name="T6" fmla="*/ 1549870 w 14637"/>
              <a:gd name="T7" fmla="*/ 538282 h 15232"/>
              <a:gd name="T8" fmla="*/ 985604 w 14637"/>
              <a:gd name="T9" fmla="*/ 937616 h 15232"/>
              <a:gd name="T10" fmla="*/ 969600 w 14637"/>
              <a:gd name="T11" fmla="*/ 1190952 h 15232"/>
              <a:gd name="T12" fmla="*/ 1003193 w 14637"/>
              <a:gd name="T13" fmla="*/ 1495910 h 15232"/>
              <a:gd name="T14" fmla="*/ 874367 w 14637"/>
              <a:gd name="T15" fmla="*/ 1961193 h 15232"/>
              <a:gd name="T16" fmla="*/ 461110 w 14637"/>
              <a:gd name="T17" fmla="*/ 2124701 h 15232"/>
              <a:gd name="T18" fmla="*/ 259394 w 14637"/>
              <a:gd name="T19" fmla="*/ 2213846 h 15232"/>
              <a:gd name="T20" fmla="*/ 128350 w 14637"/>
              <a:gd name="T21" fmla="*/ 2354841 h 15232"/>
              <a:gd name="T22" fmla="*/ 12835 w 14637"/>
              <a:gd name="T23" fmla="*/ 2747580 h 15232"/>
              <a:gd name="T24" fmla="*/ 25036 w 14637"/>
              <a:gd name="T25" fmla="*/ 3185346 h 15232"/>
              <a:gd name="T26" fmla="*/ 112346 w 14637"/>
              <a:gd name="T27" fmla="*/ 3387515 h 15232"/>
              <a:gd name="T28" fmla="*/ 327689 w 14637"/>
              <a:gd name="T29" fmla="*/ 3459832 h 15232"/>
              <a:gd name="T30" fmla="*/ 556977 w 14637"/>
              <a:gd name="T31" fmla="*/ 3463243 h 15232"/>
              <a:gd name="T32" fmla="*/ 894649 w 14637"/>
              <a:gd name="T33" fmla="*/ 3461651 h 15232"/>
              <a:gd name="T34" fmla="*/ 908435 w 14637"/>
              <a:gd name="T35" fmla="*/ 3461651 h 15232"/>
              <a:gd name="T36" fmla="*/ 1500431 w 14637"/>
              <a:gd name="T37" fmla="*/ 3462788 h 15232"/>
              <a:gd name="T38" fmla="*/ 1794052 w 14637"/>
              <a:gd name="T39" fmla="*/ 3463243 h 15232"/>
              <a:gd name="T40" fmla="*/ 1945537 w 14637"/>
              <a:gd name="T41" fmla="*/ 3463698 h 15232"/>
              <a:gd name="T42" fmla="*/ 2062162 w 14637"/>
              <a:gd name="T43" fmla="*/ 3444140 h 15232"/>
              <a:gd name="T44" fmla="*/ 2161356 w 14637"/>
              <a:gd name="T45" fmla="*/ 3271990 h 15232"/>
              <a:gd name="T46" fmla="*/ 2184332 w 14637"/>
              <a:gd name="T47" fmla="*/ 2995686 h 15232"/>
              <a:gd name="T48" fmla="*/ 2229810 w 14637"/>
              <a:gd name="T49" fmla="*/ 2376218 h 15232"/>
              <a:gd name="T50" fmla="*/ 2274178 w 14637"/>
              <a:gd name="T51" fmla="*/ 1756523 h 15232"/>
              <a:gd name="T52" fmla="*/ 2308246 w 14637"/>
              <a:gd name="T53" fmla="*/ 1176625 h 15232"/>
              <a:gd name="T54" fmla="*/ 2161356 w 14637"/>
              <a:gd name="T55" fmla="*/ 77320 h 15232"/>
              <a:gd name="T56" fmla="*/ 2137271 w 14637"/>
              <a:gd name="T57" fmla="*/ 60719 h 15232"/>
              <a:gd name="T58" fmla="*/ 2115245 w 14637"/>
              <a:gd name="T59" fmla="*/ 90510 h 15232"/>
              <a:gd name="T60" fmla="*/ 2131566 w 14637"/>
              <a:gd name="T61" fmla="*/ 133945 h 15232"/>
              <a:gd name="T62" fmla="*/ 1955679 w 14637"/>
              <a:gd name="T63" fmla="*/ 31838 h 15232"/>
              <a:gd name="T64" fmla="*/ 1813543 w 14637"/>
              <a:gd name="T65" fmla="*/ 0 h 15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" name="Google Shape;726;p27"/>
          <p:cNvGrpSpPr>
            <a:grpSpLocks/>
          </p:cNvGrpSpPr>
          <p:nvPr/>
        </p:nvGrpSpPr>
        <p:grpSpPr bwMode="auto">
          <a:xfrm rot="899945">
            <a:off x="10369551" y="355601"/>
            <a:ext cx="478367" cy="434975"/>
            <a:chOff x="1640475" y="1197075"/>
            <a:chExt cx="55475" cy="50250"/>
          </a:xfrm>
        </p:grpSpPr>
        <p:sp>
          <p:nvSpPr>
            <p:cNvPr id="9" name="Google Shape;727;p2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Google Shape;728;p2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729;p2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Google Shape;730;p27"/>
          <p:cNvSpPr>
            <a:spLocks/>
          </p:cNvSpPr>
          <p:nvPr/>
        </p:nvSpPr>
        <p:spPr bwMode="auto">
          <a:xfrm rot="997180" flipH="1">
            <a:off x="294218" y="458788"/>
            <a:ext cx="1130300" cy="228600"/>
          </a:xfrm>
          <a:custGeom>
            <a:avLst/>
            <a:gdLst>
              <a:gd name="T0" fmla="*/ 671579 w 7397"/>
              <a:gd name="T1" fmla="*/ 0 h 1733"/>
              <a:gd name="T2" fmla="*/ 651638 w 7397"/>
              <a:gd name="T3" fmla="*/ 4221 h 1733"/>
              <a:gd name="T4" fmla="*/ 607630 w 7397"/>
              <a:gd name="T5" fmla="*/ 71627 h 1733"/>
              <a:gd name="T6" fmla="*/ 587460 w 7397"/>
              <a:gd name="T7" fmla="*/ 117268 h 1733"/>
              <a:gd name="T8" fmla="*/ 544483 w 7397"/>
              <a:gd name="T9" fmla="*/ 139429 h 1733"/>
              <a:gd name="T10" fmla="*/ 541503 w 7397"/>
              <a:gd name="T11" fmla="*/ 139429 h 1733"/>
              <a:gd name="T12" fmla="*/ 472168 w 7397"/>
              <a:gd name="T13" fmla="*/ 105396 h 1733"/>
              <a:gd name="T14" fmla="*/ 460937 w 7397"/>
              <a:gd name="T15" fmla="*/ 91414 h 1733"/>
              <a:gd name="T16" fmla="*/ 432744 w 7397"/>
              <a:gd name="T17" fmla="*/ 60679 h 1733"/>
              <a:gd name="T18" fmla="*/ 392518 w 7397"/>
              <a:gd name="T19" fmla="*/ 47356 h 1733"/>
              <a:gd name="T20" fmla="*/ 375442 w 7397"/>
              <a:gd name="T21" fmla="*/ 49466 h 1733"/>
              <a:gd name="T22" fmla="*/ 327194 w 7397"/>
              <a:gd name="T23" fmla="*/ 86797 h 1733"/>
              <a:gd name="T24" fmla="*/ 312066 w 7397"/>
              <a:gd name="T25" fmla="*/ 126897 h 1733"/>
              <a:gd name="T26" fmla="*/ 284791 w 7397"/>
              <a:gd name="T27" fmla="*/ 175836 h 1733"/>
              <a:gd name="T28" fmla="*/ 273559 w 7397"/>
              <a:gd name="T29" fmla="*/ 178474 h 1733"/>
              <a:gd name="T30" fmla="*/ 223134 w 7397"/>
              <a:gd name="T31" fmla="*/ 144046 h 1733"/>
              <a:gd name="T32" fmla="*/ 151736 w 7397"/>
              <a:gd name="T33" fmla="*/ 93128 h 1733"/>
              <a:gd name="T34" fmla="*/ 146235 w 7397"/>
              <a:gd name="T35" fmla="*/ 93524 h 1733"/>
              <a:gd name="T36" fmla="*/ 83432 w 7397"/>
              <a:gd name="T37" fmla="*/ 163832 h 1733"/>
              <a:gd name="T38" fmla="*/ 61428 w 7397"/>
              <a:gd name="T39" fmla="*/ 205911 h 1733"/>
              <a:gd name="T40" fmla="*/ 55697 w 7397"/>
              <a:gd name="T41" fmla="*/ 206439 h 1733"/>
              <a:gd name="T42" fmla="*/ 19139 w 7397"/>
              <a:gd name="T43" fmla="*/ 183487 h 1733"/>
              <a:gd name="T44" fmla="*/ 11002 w 7397"/>
              <a:gd name="T45" fmla="*/ 178342 h 1733"/>
              <a:gd name="T46" fmla="*/ 5959 w 7397"/>
              <a:gd name="T47" fmla="*/ 180057 h 1733"/>
              <a:gd name="T48" fmla="*/ 2865 w 7397"/>
              <a:gd name="T49" fmla="*/ 195227 h 1733"/>
              <a:gd name="T50" fmla="*/ 56041 w 7397"/>
              <a:gd name="T51" fmla="*/ 228468 h 1733"/>
              <a:gd name="T52" fmla="*/ 68648 w 7397"/>
              <a:gd name="T53" fmla="*/ 226885 h 1733"/>
              <a:gd name="T54" fmla="*/ 73576 w 7397"/>
              <a:gd name="T55" fmla="*/ 223456 h 1733"/>
              <a:gd name="T56" fmla="*/ 100393 w 7397"/>
              <a:gd name="T57" fmla="*/ 173857 h 1733"/>
              <a:gd name="T58" fmla="*/ 148183 w 7397"/>
              <a:gd name="T59" fmla="*/ 115421 h 1733"/>
              <a:gd name="T60" fmla="*/ 151506 w 7397"/>
              <a:gd name="T61" fmla="*/ 115289 h 1733"/>
              <a:gd name="T62" fmla="*/ 209267 w 7397"/>
              <a:gd name="T63" fmla="*/ 159479 h 1733"/>
              <a:gd name="T64" fmla="*/ 273674 w 7397"/>
              <a:gd name="T65" fmla="*/ 200503 h 1733"/>
              <a:gd name="T66" fmla="*/ 292355 w 7397"/>
              <a:gd name="T67" fmla="*/ 196018 h 1733"/>
              <a:gd name="T68" fmla="*/ 330288 w 7397"/>
              <a:gd name="T69" fmla="*/ 134021 h 1733"/>
              <a:gd name="T70" fmla="*/ 343353 w 7397"/>
              <a:gd name="T71" fmla="*/ 98801 h 1733"/>
              <a:gd name="T72" fmla="*/ 379453 w 7397"/>
              <a:gd name="T73" fmla="*/ 71231 h 1733"/>
              <a:gd name="T74" fmla="*/ 392748 w 7397"/>
              <a:gd name="T75" fmla="*/ 69517 h 1733"/>
              <a:gd name="T76" fmla="*/ 422201 w 7397"/>
              <a:gd name="T77" fmla="*/ 79278 h 1733"/>
              <a:gd name="T78" fmla="*/ 446497 w 7397"/>
              <a:gd name="T79" fmla="*/ 106056 h 1733"/>
              <a:gd name="T80" fmla="*/ 458416 w 7397"/>
              <a:gd name="T81" fmla="*/ 121093 h 1733"/>
              <a:gd name="T82" fmla="*/ 540930 w 7397"/>
              <a:gd name="T83" fmla="*/ 161458 h 1733"/>
              <a:gd name="T84" fmla="*/ 545171 w 7397"/>
              <a:gd name="T85" fmla="*/ 161458 h 1733"/>
              <a:gd name="T86" fmla="*/ 602014 w 7397"/>
              <a:gd name="T87" fmla="*/ 131514 h 1733"/>
              <a:gd name="T88" fmla="*/ 625508 w 7397"/>
              <a:gd name="T89" fmla="*/ 79542 h 1733"/>
              <a:gd name="T90" fmla="*/ 658743 w 7397"/>
              <a:gd name="T91" fmla="*/ 24799 h 1733"/>
              <a:gd name="T92" fmla="*/ 671693 w 7397"/>
              <a:gd name="T93" fmla="*/ 22029 h 1733"/>
              <a:gd name="T94" fmla="*/ 718566 w 7397"/>
              <a:gd name="T95" fmla="*/ 45113 h 1733"/>
              <a:gd name="T96" fmla="*/ 727849 w 7397"/>
              <a:gd name="T97" fmla="*/ 53424 h 1733"/>
              <a:gd name="T98" fmla="*/ 787214 w 7397"/>
              <a:gd name="T99" fmla="*/ 90095 h 1733"/>
              <a:gd name="T100" fmla="*/ 793747 w 7397"/>
              <a:gd name="T101" fmla="*/ 90622 h 1733"/>
              <a:gd name="T102" fmla="*/ 836265 w 7397"/>
              <a:gd name="T103" fmla="*/ 67538 h 1733"/>
              <a:gd name="T104" fmla="*/ 843370 w 7397"/>
              <a:gd name="T105" fmla="*/ 26382 h 1733"/>
              <a:gd name="T106" fmla="*/ 834316 w 7397"/>
              <a:gd name="T107" fmla="*/ 18995 h 1733"/>
              <a:gd name="T108" fmla="*/ 831107 w 7397"/>
              <a:gd name="T109" fmla="*/ 19655 h 1733"/>
              <a:gd name="T110" fmla="*/ 825263 w 7397"/>
              <a:gd name="T111" fmla="*/ 33769 h 1733"/>
              <a:gd name="T112" fmla="*/ 821252 w 7397"/>
              <a:gd name="T113" fmla="*/ 53555 h 1733"/>
              <a:gd name="T114" fmla="*/ 793861 w 7397"/>
              <a:gd name="T115" fmla="*/ 68461 h 1733"/>
              <a:gd name="T116" fmla="*/ 789965 w 7397"/>
              <a:gd name="T117" fmla="*/ 68066 h 1733"/>
              <a:gd name="T118" fmla="*/ 739768 w 7397"/>
              <a:gd name="T119" fmla="*/ 36143 h 1733"/>
              <a:gd name="T120" fmla="*/ 730256 w 7397"/>
              <a:gd name="T121" fmla="*/ 27569 h 1733"/>
              <a:gd name="T122" fmla="*/ 67157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Google Shape;731;p27"/>
          <p:cNvSpPr>
            <a:spLocks/>
          </p:cNvSpPr>
          <p:nvPr/>
        </p:nvSpPr>
        <p:spPr bwMode="auto">
          <a:xfrm rot="11337291">
            <a:off x="9152467" y="6270626"/>
            <a:ext cx="1293284" cy="303213"/>
          </a:xfrm>
          <a:custGeom>
            <a:avLst/>
            <a:gdLst>
              <a:gd name="T0" fmla="*/ 768417 w 7397"/>
              <a:gd name="T1" fmla="*/ 0 h 1733"/>
              <a:gd name="T2" fmla="*/ 745601 w 7397"/>
              <a:gd name="T3" fmla="*/ 5599 h 1733"/>
              <a:gd name="T4" fmla="*/ 695247 w 7397"/>
              <a:gd name="T5" fmla="*/ 95006 h 1733"/>
              <a:gd name="T6" fmla="*/ 672168 w 7397"/>
              <a:gd name="T7" fmla="*/ 155543 h 1733"/>
              <a:gd name="T8" fmla="*/ 622995 w 7397"/>
              <a:gd name="T9" fmla="*/ 184937 h 1733"/>
              <a:gd name="T10" fmla="*/ 619586 w 7397"/>
              <a:gd name="T11" fmla="*/ 184937 h 1733"/>
              <a:gd name="T12" fmla="*/ 540252 w 7397"/>
              <a:gd name="T13" fmla="*/ 139796 h 1733"/>
              <a:gd name="T14" fmla="*/ 527402 w 7397"/>
              <a:gd name="T15" fmla="*/ 121250 h 1733"/>
              <a:gd name="T16" fmla="*/ 495144 w 7397"/>
              <a:gd name="T17" fmla="*/ 80484 h 1733"/>
              <a:gd name="T18" fmla="*/ 449118 w 7397"/>
              <a:gd name="T19" fmla="*/ 62812 h 1733"/>
              <a:gd name="T20" fmla="*/ 429579 w 7397"/>
              <a:gd name="T21" fmla="*/ 65612 h 1733"/>
              <a:gd name="T22" fmla="*/ 374374 w 7397"/>
              <a:gd name="T23" fmla="*/ 115126 h 1733"/>
              <a:gd name="T24" fmla="*/ 357065 w 7397"/>
              <a:gd name="T25" fmla="*/ 168316 h 1733"/>
              <a:gd name="T26" fmla="*/ 325856 w 7397"/>
              <a:gd name="T27" fmla="*/ 233227 h 1733"/>
              <a:gd name="T28" fmla="*/ 313005 w 7397"/>
              <a:gd name="T29" fmla="*/ 236727 h 1733"/>
              <a:gd name="T30" fmla="*/ 255309 w 7397"/>
              <a:gd name="T31" fmla="*/ 191061 h 1733"/>
              <a:gd name="T32" fmla="*/ 173615 w 7397"/>
              <a:gd name="T33" fmla="*/ 123525 h 1733"/>
              <a:gd name="T34" fmla="*/ 167321 w 7397"/>
              <a:gd name="T35" fmla="*/ 124050 h 1733"/>
              <a:gd name="T36" fmla="*/ 95462 w 7397"/>
              <a:gd name="T37" fmla="*/ 217306 h 1733"/>
              <a:gd name="T38" fmla="*/ 70285 w 7397"/>
              <a:gd name="T39" fmla="*/ 273119 h 1733"/>
              <a:gd name="T40" fmla="*/ 63729 w 7397"/>
              <a:gd name="T41" fmla="*/ 273819 h 1733"/>
              <a:gd name="T42" fmla="*/ 21899 w 7397"/>
              <a:gd name="T43" fmla="*/ 243375 h 1733"/>
              <a:gd name="T44" fmla="*/ 12588 w 7397"/>
              <a:gd name="T45" fmla="*/ 236552 h 1733"/>
              <a:gd name="T46" fmla="*/ 6819 w 7397"/>
              <a:gd name="T47" fmla="*/ 238826 h 1733"/>
              <a:gd name="T48" fmla="*/ 3278 w 7397"/>
              <a:gd name="T49" fmla="*/ 258947 h 1733"/>
              <a:gd name="T50" fmla="*/ 64122 w 7397"/>
              <a:gd name="T51" fmla="*/ 303038 h 1733"/>
              <a:gd name="T52" fmla="*/ 78546 w 7397"/>
              <a:gd name="T53" fmla="*/ 300938 h 1733"/>
              <a:gd name="T54" fmla="*/ 84185 w 7397"/>
              <a:gd name="T55" fmla="*/ 296389 h 1733"/>
              <a:gd name="T56" fmla="*/ 114869 w 7397"/>
              <a:gd name="T57" fmla="*/ 230603 h 1733"/>
              <a:gd name="T58" fmla="*/ 169550 w 7397"/>
              <a:gd name="T59" fmla="*/ 153094 h 1733"/>
              <a:gd name="T60" fmla="*/ 173353 w 7397"/>
              <a:gd name="T61" fmla="*/ 152919 h 1733"/>
              <a:gd name="T62" fmla="*/ 239442 w 7397"/>
              <a:gd name="T63" fmla="*/ 211532 h 1733"/>
              <a:gd name="T64" fmla="*/ 313137 w 7397"/>
              <a:gd name="T65" fmla="*/ 265946 h 1733"/>
              <a:gd name="T66" fmla="*/ 334511 w 7397"/>
              <a:gd name="T67" fmla="*/ 259997 h 1733"/>
              <a:gd name="T68" fmla="*/ 377914 w 7397"/>
              <a:gd name="T69" fmla="*/ 177764 h 1733"/>
              <a:gd name="T70" fmla="*/ 392863 w 7397"/>
              <a:gd name="T71" fmla="*/ 131048 h 1733"/>
              <a:gd name="T72" fmla="*/ 434169 w 7397"/>
              <a:gd name="T73" fmla="*/ 94481 h 1733"/>
              <a:gd name="T74" fmla="*/ 449380 w 7397"/>
              <a:gd name="T75" fmla="*/ 92206 h 1733"/>
              <a:gd name="T76" fmla="*/ 483080 w 7397"/>
              <a:gd name="T77" fmla="*/ 105153 h 1733"/>
              <a:gd name="T78" fmla="*/ 510880 w 7397"/>
              <a:gd name="T79" fmla="*/ 140671 h 1733"/>
              <a:gd name="T80" fmla="*/ 524517 w 7397"/>
              <a:gd name="T81" fmla="*/ 160617 h 1733"/>
              <a:gd name="T82" fmla="*/ 618930 w 7397"/>
              <a:gd name="T83" fmla="*/ 214156 h 1733"/>
              <a:gd name="T84" fmla="*/ 623782 w 7397"/>
              <a:gd name="T85" fmla="*/ 214156 h 1733"/>
              <a:gd name="T86" fmla="*/ 688822 w 7397"/>
              <a:gd name="T87" fmla="*/ 174439 h 1733"/>
              <a:gd name="T88" fmla="*/ 715703 w 7397"/>
              <a:gd name="T89" fmla="*/ 105503 h 1733"/>
              <a:gd name="T90" fmla="*/ 753731 w 7397"/>
              <a:gd name="T91" fmla="*/ 32893 h 1733"/>
              <a:gd name="T92" fmla="*/ 768548 w 7397"/>
              <a:gd name="T93" fmla="*/ 29219 h 1733"/>
              <a:gd name="T94" fmla="*/ 822180 w 7397"/>
              <a:gd name="T95" fmla="*/ 59838 h 1733"/>
              <a:gd name="T96" fmla="*/ 832802 w 7397"/>
              <a:gd name="T97" fmla="*/ 70861 h 1733"/>
              <a:gd name="T98" fmla="*/ 900727 w 7397"/>
              <a:gd name="T99" fmla="*/ 119501 h 1733"/>
              <a:gd name="T100" fmla="*/ 908201 w 7397"/>
              <a:gd name="T101" fmla="*/ 120200 h 1733"/>
              <a:gd name="T102" fmla="*/ 956850 w 7397"/>
              <a:gd name="T103" fmla="*/ 89582 h 1733"/>
              <a:gd name="T104" fmla="*/ 964980 w 7397"/>
              <a:gd name="T105" fmla="*/ 34993 h 1733"/>
              <a:gd name="T106" fmla="*/ 954621 w 7397"/>
              <a:gd name="T107" fmla="*/ 25195 h 1733"/>
              <a:gd name="T108" fmla="*/ 950949 w 7397"/>
              <a:gd name="T109" fmla="*/ 26070 h 1733"/>
              <a:gd name="T110" fmla="*/ 944262 w 7397"/>
              <a:gd name="T111" fmla="*/ 44791 h 1733"/>
              <a:gd name="T112" fmla="*/ 939672 w 7397"/>
              <a:gd name="T113" fmla="*/ 71035 h 1733"/>
              <a:gd name="T114" fmla="*/ 908332 w 7397"/>
              <a:gd name="T115" fmla="*/ 90806 h 1733"/>
              <a:gd name="T116" fmla="*/ 903874 w 7397"/>
              <a:gd name="T117" fmla="*/ 90282 h 1733"/>
              <a:gd name="T118" fmla="*/ 846439 w 7397"/>
              <a:gd name="T119" fmla="*/ 47940 h 1733"/>
              <a:gd name="T120" fmla="*/ 835556 w 7397"/>
              <a:gd name="T121" fmla="*/ 36568 h 1733"/>
              <a:gd name="T122" fmla="*/ 768417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4" name="Google Shape;732;p27"/>
          <p:cNvGrpSpPr>
            <a:grpSpLocks/>
          </p:cNvGrpSpPr>
          <p:nvPr/>
        </p:nvGrpSpPr>
        <p:grpSpPr bwMode="auto">
          <a:xfrm rot="-3600132">
            <a:off x="2121166" y="536841"/>
            <a:ext cx="319087" cy="289983"/>
            <a:chOff x="1640475" y="1197075"/>
            <a:chExt cx="55475" cy="50250"/>
          </a:xfrm>
        </p:grpSpPr>
        <p:sp>
          <p:nvSpPr>
            <p:cNvPr id="15" name="Google Shape;733;p2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734;p2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735;p2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736;p27"/>
          <p:cNvGrpSpPr>
            <a:grpSpLocks/>
          </p:cNvGrpSpPr>
          <p:nvPr/>
        </p:nvGrpSpPr>
        <p:grpSpPr bwMode="auto">
          <a:xfrm rot="10799765">
            <a:off x="10886018" y="5705475"/>
            <a:ext cx="323849" cy="293688"/>
            <a:chOff x="1640475" y="1197075"/>
            <a:chExt cx="55475" cy="50250"/>
          </a:xfrm>
        </p:grpSpPr>
        <p:sp>
          <p:nvSpPr>
            <p:cNvPr id="19" name="Google Shape;737;p2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738;p2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739;p2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Google Shape;740;p27"/>
          <p:cNvSpPr>
            <a:spLocks/>
          </p:cNvSpPr>
          <p:nvPr/>
        </p:nvSpPr>
        <p:spPr bwMode="auto">
          <a:xfrm flipH="1">
            <a:off x="11188701" y="541339"/>
            <a:ext cx="681567" cy="1006475"/>
          </a:xfrm>
          <a:custGeom>
            <a:avLst/>
            <a:gdLst>
              <a:gd name="T0" fmla="*/ 460481 w 10628"/>
              <a:gd name="T1" fmla="*/ 45030 h 15713"/>
              <a:gd name="T2" fmla="*/ 442300 w 10628"/>
              <a:gd name="T3" fmla="*/ 1217 h 15713"/>
              <a:gd name="T4" fmla="*/ 478277 w 10628"/>
              <a:gd name="T5" fmla="*/ 87946 h 15713"/>
              <a:gd name="T6" fmla="*/ 496698 w 10628"/>
              <a:gd name="T7" fmla="*/ 131566 h 15713"/>
              <a:gd name="T8" fmla="*/ 502566 w 10628"/>
              <a:gd name="T9" fmla="*/ 177236 h 15713"/>
              <a:gd name="T10" fmla="*/ 507856 w 10628"/>
              <a:gd name="T11" fmla="*/ 233412 h 15713"/>
              <a:gd name="T12" fmla="*/ 508530 w 10628"/>
              <a:gd name="T13" fmla="*/ 275815 h 15713"/>
              <a:gd name="T14" fmla="*/ 505692 w 10628"/>
              <a:gd name="T15" fmla="*/ 332374 h 15713"/>
              <a:gd name="T16" fmla="*/ 499824 w 10628"/>
              <a:gd name="T17" fmla="*/ 374201 h 15713"/>
              <a:gd name="T18" fmla="*/ 490349 w 10628"/>
              <a:gd name="T19" fmla="*/ 429288 h 15713"/>
              <a:gd name="T20" fmla="*/ 502421 w 10628"/>
              <a:gd name="T21" fmla="*/ 378493 h 15713"/>
              <a:gd name="T22" fmla="*/ 125774 w 10628"/>
              <a:gd name="T23" fmla="*/ 498337 h 15713"/>
              <a:gd name="T24" fmla="*/ 164684 w 10628"/>
              <a:gd name="T25" fmla="*/ 518322 h 15713"/>
              <a:gd name="T26" fmla="*/ 479671 w 10628"/>
              <a:gd name="T27" fmla="*/ 469513 h 15713"/>
              <a:gd name="T28" fmla="*/ 465675 w 10628"/>
              <a:gd name="T29" fmla="*/ 522614 h 15713"/>
              <a:gd name="T30" fmla="*/ 479671 w 10628"/>
              <a:gd name="T31" fmla="*/ 469513 h 15713"/>
              <a:gd name="T32" fmla="*/ 71953 w 10628"/>
              <a:gd name="T33" fmla="*/ 557843 h 15713"/>
              <a:gd name="T34" fmla="*/ 96194 w 10628"/>
              <a:gd name="T35" fmla="*/ 512301 h 15713"/>
              <a:gd name="T36" fmla="*/ 182480 w 10628"/>
              <a:gd name="T37" fmla="*/ 556498 h 15713"/>
              <a:gd name="T38" fmla="*/ 195803 w 10628"/>
              <a:gd name="T39" fmla="*/ 603001 h 15713"/>
              <a:gd name="T40" fmla="*/ 446869 w 10628"/>
              <a:gd name="T41" fmla="*/ 561815 h 15713"/>
              <a:gd name="T42" fmla="*/ 430276 w 10628"/>
              <a:gd name="T43" fmla="*/ 609663 h 15713"/>
              <a:gd name="T44" fmla="*/ 450525 w 10628"/>
              <a:gd name="T45" fmla="*/ 560341 h 15713"/>
              <a:gd name="T46" fmla="*/ 67721 w 10628"/>
              <a:gd name="T47" fmla="*/ 603962 h 15713"/>
              <a:gd name="T48" fmla="*/ 86527 w 10628"/>
              <a:gd name="T49" fmla="*/ 647070 h 15713"/>
              <a:gd name="T50" fmla="*/ 406468 w 10628"/>
              <a:gd name="T51" fmla="*/ 644188 h 15713"/>
              <a:gd name="T52" fmla="*/ 385305 w 10628"/>
              <a:gd name="T53" fmla="*/ 685502 h 15713"/>
              <a:gd name="T54" fmla="*/ 191378 w 10628"/>
              <a:gd name="T55" fmla="*/ 649056 h 15713"/>
              <a:gd name="T56" fmla="*/ 183394 w 10628"/>
              <a:gd name="T57" fmla="*/ 704590 h 15713"/>
              <a:gd name="T58" fmla="*/ 194071 w 10628"/>
              <a:gd name="T59" fmla="*/ 653155 h 15713"/>
              <a:gd name="T60" fmla="*/ 107160 w 10628"/>
              <a:gd name="T61" fmla="*/ 683132 h 15713"/>
              <a:gd name="T62" fmla="*/ 143185 w 10628"/>
              <a:gd name="T63" fmla="*/ 713109 h 15713"/>
              <a:gd name="T64" fmla="*/ 354379 w 10628"/>
              <a:gd name="T65" fmla="*/ 710163 h 15713"/>
              <a:gd name="T66" fmla="*/ 321288 w 10628"/>
              <a:gd name="T67" fmla="*/ 739692 h 15713"/>
              <a:gd name="T68" fmla="*/ 354379 w 10628"/>
              <a:gd name="T69" fmla="*/ 710163 h 15713"/>
              <a:gd name="T70" fmla="*/ 210665 w 10628"/>
              <a:gd name="T71" fmla="*/ 746417 h 15713"/>
              <a:gd name="T72" fmla="*/ 176179 w 10628"/>
              <a:gd name="T73" fmla="*/ 726561 h 15713"/>
              <a:gd name="T74" fmla="*/ 260157 w 10628"/>
              <a:gd name="T75" fmla="*/ 746417 h 15713"/>
              <a:gd name="T76" fmla="*/ 247940 w 10628"/>
              <a:gd name="T77" fmla="*/ 753143 h 15713"/>
              <a:gd name="T78" fmla="*/ 285311 w 10628"/>
              <a:gd name="T79" fmla="*/ 744367 h 15713"/>
              <a:gd name="T80" fmla="*/ 155690 w 10628"/>
              <a:gd name="T81" fmla="*/ 796443 h 15713"/>
              <a:gd name="T82" fmla="*/ 173438 w 10628"/>
              <a:gd name="T83" fmla="*/ 744880 h 15713"/>
              <a:gd name="T84" fmla="*/ 113846 w 10628"/>
              <a:gd name="T85" fmla="*/ 873628 h 15713"/>
              <a:gd name="T86" fmla="*/ 140155 w 10628"/>
              <a:gd name="T87" fmla="*/ 837822 h 15713"/>
              <a:gd name="T88" fmla="*/ 89364 w 10628"/>
              <a:gd name="T89" fmla="*/ 910459 h 15713"/>
              <a:gd name="T90" fmla="*/ 65989 w 10628"/>
              <a:gd name="T91" fmla="*/ 949659 h 15713"/>
              <a:gd name="T92" fmla="*/ 35063 w 10628"/>
              <a:gd name="T93" fmla="*/ 974192 h 15713"/>
              <a:gd name="T94" fmla="*/ 3078 w 10628"/>
              <a:gd name="T95" fmla="*/ 1006411 h 15713"/>
              <a:gd name="T96" fmla="*/ 35063 w 10628"/>
              <a:gd name="T97" fmla="*/ 974192 h 15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Google Shape;741;p27"/>
          <p:cNvSpPr>
            <a:spLocks/>
          </p:cNvSpPr>
          <p:nvPr/>
        </p:nvSpPr>
        <p:spPr bwMode="auto">
          <a:xfrm rot="11723130">
            <a:off x="1195917" y="5627689"/>
            <a:ext cx="1278467" cy="936625"/>
          </a:xfrm>
          <a:custGeom>
            <a:avLst/>
            <a:gdLst>
              <a:gd name="T0" fmla="*/ 103798 w 29542"/>
              <a:gd name="T1" fmla="*/ 6110 h 21613"/>
              <a:gd name="T2" fmla="*/ 131646 w 29542"/>
              <a:gd name="T3" fmla="*/ 7410 h 21613"/>
              <a:gd name="T4" fmla="*/ 76080 w 29542"/>
              <a:gd name="T5" fmla="*/ 5417 h 21613"/>
              <a:gd name="T6" fmla="*/ 47842 w 29542"/>
              <a:gd name="T7" fmla="*/ 20411 h 21613"/>
              <a:gd name="T8" fmla="*/ 78092 w 29542"/>
              <a:gd name="T9" fmla="*/ 7671 h 21613"/>
              <a:gd name="T10" fmla="*/ 157287 w 29542"/>
              <a:gd name="T11" fmla="*/ 12828 h 21613"/>
              <a:gd name="T12" fmla="*/ 186629 w 29542"/>
              <a:gd name="T13" fmla="*/ 23185 h 21613"/>
              <a:gd name="T14" fmla="*/ 844 w 29542"/>
              <a:gd name="T15" fmla="*/ 56077 h 21613"/>
              <a:gd name="T16" fmla="*/ 25836 w 29542"/>
              <a:gd name="T17" fmla="*/ 38743 h 21613"/>
              <a:gd name="T18" fmla="*/ 209122 w 29542"/>
              <a:gd name="T19" fmla="*/ 45633 h 21613"/>
              <a:gd name="T20" fmla="*/ 235412 w 29542"/>
              <a:gd name="T21" fmla="*/ 67041 h 21613"/>
              <a:gd name="T22" fmla="*/ 252712 w 29542"/>
              <a:gd name="T23" fmla="*/ 98763 h 21613"/>
              <a:gd name="T24" fmla="*/ 273127 w 29542"/>
              <a:gd name="T25" fmla="*/ 133432 h 21613"/>
              <a:gd name="T26" fmla="*/ 286207 w 29542"/>
              <a:gd name="T27" fmla="*/ 163854 h 21613"/>
              <a:gd name="T28" fmla="*/ 297860 w 29542"/>
              <a:gd name="T29" fmla="*/ 207320 h 21613"/>
              <a:gd name="T30" fmla="*/ 306980 w 29542"/>
              <a:gd name="T31" fmla="*/ 240342 h 21613"/>
              <a:gd name="T32" fmla="*/ 312757 w 29542"/>
              <a:gd name="T33" fmla="*/ 283419 h 21613"/>
              <a:gd name="T34" fmla="*/ 306980 w 29542"/>
              <a:gd name="T35" fmla="*/ 240342 h 21613"/>
              <a:gd name="T36" fmla="*/ 325188 w 29542"/>
              <a:gd name="T37" fmla="*/ 363157 h 21613"/>
              <a:gd name="T38" fmla="*/ 327947 w 29542"/>
              <a:gd name="T39" fmla="*/ 354403 h 21613"/>
              <a:gd name="T40" fmla="*/ 331290 w 29542"/>
              <a:gd name="T41" fmla="*/ 403157 h 21613"/>
              <a:gd name="T42" fmla="*/ 335185 w 29542"/>
              <a:gd name="T43" fmla="*/ 402073 h 21613"/>
              <a:gd name="T44" fmla="*/ 733435 w 29542"/>
              <a:gd name="T45" fmla="*/ 501920 h 21613"/>
              <a:gd name="T46" fmla="*/ 765275 w 29542"/>
              <a:gd name="T47" fmla="*/ 504477 h 21613"/>
              <a:gd name="T48" fmla="*/ 693318 w 29542"/>
              <a:gd name="T49" fmla="*/ 505257 h 21613"/>
              <a:gd name="T50" fmla="*/ 681374 w 29542"/>
              <a:gd name="T51" fmla="*/ 515961 h 21613"/>
              <a:gd name="T52" fmla="*/ 348038 w 29542"/>
              <a:gd name="T53" fmla="*/ 478865 h 21613"/>
              <a:gd name="T54" fmla="*/ 358165 w 29542"/>
              <a:gd name="T55" fmla="*/ 523198 h 21613"/>
              <a:gd name="T56" fmla="*/ 790754 w 29542"/>
              <a:gd name="T57" fmla="*/ 509807 h 21613"/>
              <a:gd name="T58" fmla="*/ 816558 w 29542"/>
              <a:gd name="T59" fmla="*/ 529742 h 21613"/>
              <a:gd name="T60" fmla="*/ 791306 w 29542"/>
              <a:gd name="T61" fmla="*/ 509894 h 21613"/>
              <a:gd name="T62" fmla="*/ 630059 w 29542"/>
              <a:gd name="T63" fmla="*/ 549676 h 21613"/>
              <a:gd name="T64" fmla="*/ 656966 w 29542"/>
              <a:gd name="T65" fmla="*/ 526838 h 21613"/>
              <a:gd name="T66" fmla="*/ 841258 w 29542"/>
              <a:gd name="T67" fmla="*/ 549330 h 21613"/>
              <a:gd name="T68" fmla="*/ 843270 w 29542"/>
              <a:gd name="T69" fmla="*/ 544519 h 21613"/>
              <a:gd name="T70" fmla="*/ 368714 w 29542"/>
              <a:gd name="T71" fmla="*/ 558733 h 21613"/>
              <a:gd name="T72" fmla="*/ 372154 w 29542"/>
              <a:gd name="T73" fmla="*/ 556133 h 21613"/>
              <a:gd name="T74" fmla="*/ 592636 w 29542"/>
              <a:gd name="T75" fmla="*/ 607097 h 21613"/>
              <a:gd name="T76" fmla="*/ 613149 w 29542"/>
              <a:gd name="T77" fmla="*/ 573641 h 21613"/>
              <a:gd name="T78" fmla="*/ 884718 w 29542"/>
              <a:gd name="T79" fmla="*/ 601680 h 21613"/>
              <a:gd name="T80" fmla="*/ 887542 w 29542"/>
              <a:gd name="T81" fmla="*/ 597779 h 21613"/>
              <a:gd name="T82" fmla="*/ 402859 w 29542"/>
              <a:gd name="T83" fmla="*/ 625861 h 21613"/>
              <a:gd name="T84" fmla="*/ 405585 w 29542"/>
              <a:gd name="T85" fmla="*/ 621788 h 21613"/>
              <a:gd name="T86" fmla="*/ 555472 w 29542"/>
              <a:gd name="T87" fmla="*/ 664907 h 21613"/>
              <a:gd name="T88" fmla="*/ 578679 w 29542"/>
              <a:gd name="T89" fmla="*/ 635178 h 21613"/>
              <a:gd name="T90" fmla="*/ 450311 w 29542"/>
              <a:gd name="T91" fmla="*/ 672968 h 21613"/>
              <a:gd name="T92" fmla="*/ 451836 w 29542"/>
              <a:gd name="T93" fmla="*/ 667681 h 21613"/>
              <a:gd name="T94" fmla="*/ 505553 w 29542"/>
              <a:gd name="T95" fmla="*/ 685188 h 21613"/>
              <a:gd name="T96" fmla="*/ 533628 w 29542"/>
              <a:gd name="T97" fmla="*/ 684755 h 21613"/>
              <a:gd name="T98" fmla="*/ 918571 w 29542"/>
              <a:gd name="T99" fmla="*/ 666337 h 21613"/>
              <a:gd name="T100" fmla="*/ 935611 w 29542"/>
              <a:gd name="T101" fmla="*/ 701049 h 21613"/>
              <a:gd name="T102" fmla="*/ 942427 w 29542"/>
              <a:gd name="T103" fmla="*/ 741049 h 21613"/>
              <a:gd name="T104" fmla="*/ 952423 w 29542"/>
              <a:gd name="T105" fmla="*/ 782782 h 21613"/>
              <a:gd name="T106" fmla="*/ 956026 w 29542"/>
              <a:gd name="T107" fmla="*/ 817364 h 21613"/>
              <a:gd name="T108" fmla="*/ 955442 w 29542"/>
              <a:gd name="T109" fmla="*/ 863604 h 21613"/>
              <a:gd name="T110" fmla="*/ 949178 w 29542"/>
              <a:gd name="T111" fmla="*/ 896756 h 21613"/>
              <a:gd name="T112" fmla="*/ 935448 w 29542"/>
              <a:gd name="T113" fmla="*/ 936625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4" name="Google Shape;742;p27"/>
          <p:cNvGrpSpPr>
            <a:grpSpLocks/>
          </p:cNvGrpSpPr>
          <p:nvPr/>
        </p:nvGrpSpPr>
        <p:grpSpPr bwMode="auto">
          <a:xfrm rot="-5400000">
            <a:off x="358246" y="5728230"/>
            <a:ext cx="479425" cy="433917"/>
            <a:chOff x="1640475" y="1197075"/>
            <a:chExt cx="55475" cy="50250"/>
          </a:xfrm>
        </p:grpSpPr>
        <p:sp>
          <p:nvSpPr>
            <p:cNvPr id="25" name="Google Shape;743;p27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744;p27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745;p27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24" name="Google Shape;724;p27"/>
          <p:cNvSpPr txBox="1">
            <a:spLocks noGrp="1"/>
          </p:cNvSpPr>
          <p:nvPr>
            <p:ph type="title"/>
          </p:nvPr>
        </p:nvSpPr>
        <p:spPr>
          <a:xfrm>
            <a:off x="2257400" y="593367"/>
            <a:ext cx="7677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950967" y="1923533"/>
            <a:ext cx="10290000" cy="417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738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28"/>
          <p:cNvSpPr>
            <a:spLocks/>
          </p:cNvSpPr>
          <p:nvPr/>
        </p:nvSpPr>
        <p:spPr bwMode="auto">
          <a:xfrm rot="10800000">
            <a:off x="7338484" y="-261938"/>
            <a:ext cx="5044016" cy="2373313"/>
          </a:xfrm>
          <a:custGeom>
            <a:avLst/>
            <a:gdLst>
              <a:gd name="T0" fmla="*/ 254394 w 23808"/>
              <a:gd name="T1" fmla="*/ 212 h 11204"/>
              <a:gd name="T2" fmla="*/ 0 w 23808"/>
              <a:gd name="T3" fmla="*/ 70327 h 11204"/>
              <a:gd name="T4" fmla="*/ 0 w 23808"/>
              <a:gd name="T5" fmla="*/ 2373313 h 11204"/>
              <a:gd name="T6" fmla="*/ 3783012 w 23808"/>
              <a:gd name="T7" fmla="*/ 2373313 h 11204"/>
              <a:gd name="T8" fmla="*/ 3737091 w 23808"/>
              <a:gd name="T9" fmla="*/ 2278626 h 11204"/>
              <a:gd name="T10" fmla="*/ 3412465 w 23808"/>
              <a:gd name="T11" fmla="*/ 2064892 h 11204"/>
              <a:gd name="T12" fmla="*/ 3396257 w 23808"/>
              <a:gd name="T13" fmla="*/ 2065528 h 11204"/>
              <a:gd name="T14" fmla="*/ 3118983 w 23808"/>
              <a:gd name="T15" fmla="*/ 2119756 h 11204"/>
              <a:gd name="T16" fmla="*/ 3063210 w 23808"/>
              <a:gd name="T17" fmla="*/ 2112977 h 11204"/>
              <a:gd name="T18" fmla="*/ 3000923 w 23808"/>
              <a:gd name="T19" fmla="*/ 2086499 h 11204"/>
              <a:gd name="T20" fmla="*/ 2988211 w 23808"/>
              <a:gd name="T21" fmla="*/ 2078238 h 11204"/>
              <a:gd name="T22" fmla="*/ 2607494 w 23808"/>
              <a:gd name="T23" fmla="*/ 1567098 h 11204"/>
              <a:gd name="T24" fmla="*/ 2269362 w 23808"/>
              <a:gd name="T25" fmla="*/ 1425598 h 11204"/>
              <a:gd name="T26" fmla="*/ 1852735 w 23808"/>
              <a:gd name="T27" fmla="*/ 1538925 h 11204"/>
              <a:gd name="T28" fmla="*/ 1489656 w 23808"/>
              <a:gd name="T29" fmla="*/ 1660514 h 11204"/>
              <a:gd name="T30" fmla="*/ 1403058 w 23808"/>
              <a:gd name="T31" fmla="*/ 1648652 h 11204"/>
              <a:gd name="T32" fmla="*/ 947183 w 23808"/>
              <a:gd name="T33" fmla="*/ 968474 h 11204"/>
              <a:gd name="T34" fmla="*/ 590937 w 23808"/>
              <a:gd name="T35" fmla="*/ 146161 h 11204"/>
              <a:gd name="T36" fmla="*/ 254394 w 23808"/>
              <a:gd name="T37" fmla="*/ 212 h 11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748;p28"/>
          <p:cNvSpPr>
            <a:spLocks/>
          </p:cNvSpPr>
          <p:nvPr/>
        </p:nvSpPr>
        <p:spPr bwMode="auto">
          <a:xfrm rot="10800000">
            <a:off x="8128001" y="4779963"/>
            <a:ext cx="4347633" cy="2398712"/>
          </a:xfrm>
          <a:custGeom>
            <a:avLst/>
            <a:gdLst>
              <a:gd name="T0" fmla="*/ 2055467 w 20526"/>
              <a:gd name="T1" fmla="*/ 212 h 11330"/>
              <a:gd name="T2" fmla="*/ 1615430 w 20526"/>
              <a:gd name="T3" fmla="*/ 78334 h 11330"/>
              <a:gd name="T4" fmla="*/ 1386992 w 20526"/>
              <a:gd name="T5" fmla="*/ 141213 h 11330"/>
              <a:gd name="T6" fmla="*/ 1148386 w 20526"/>
              <a:gd name="T7" fmla="*/ 177627 h 11330"/>
              <a:gd name="T8" fmla="*/ 672765 w 20526"/>
              <a:gd name="T9" fmla="*/ 222722 h 11330"/>
              <a:gd name="T10" fmla="*/ 468791 w 20526"/>
              <a:gd name="T11" fmla="*/ 261466 h 11330"/>
              <a:gd name="T12" fmla="*/ 369822 w 20526"/>
              <a:gd name="T13" fmla="*/ 270781 h 11330"/>
              <a:gd name="T14" fmla="*/ 279908 w 20526"/>
              <a:gd name="T15" fmla="*/ 258714 h 11330"/>
              <a:gd name="T16" fmla="*/ 197302 w 20526"/>
              <a:gd name="T17" fmla="*/ 214254 h 11330"/>
              <a:gd name="T18" fmla="*/ 156952 w 20526"/>
              <a:gd name="T19" fmla="*/ 183767 h 11330"/>
              <a:gd name="T20" fmla="*/ 155840 w 20526"/>
              <a:gd name="T21" fmla="*/ 183767 h 11330"/>
              <a:gd name="T22" fmla="*/ 116284 w 20526"/>
              <a:gd name="T23" fmla="*/ 194141 h 11330"/>
              <a:gd name="T24" fmla="*/ 12550 w 20526"/>
              <a:gd name="T25" fmla="*/ 384471 h 11330"/>
              <a:gd name="T26" fmla="*/ 6037 w 20526"/>
              <a:gd name="T27" fmla="*/ 531824 h 11330"/>
              <a:gd name="T28" fmla="*/ 6354 w 20526"/>
              <a:gd name="T29" fmla="*/ 694208 h 11330"/>
              <a:gd name="T30" fmla="*/ 7307 w 20526"/>
              <a:gd name="T31" fmla="*/ 1023211 h 11330"/>
              <a:gd name="T32" fmla="*/ 9055 w 20526"/>
              <a:gd name="T33" fmla="*/ 1648612 h 11330"/>
              <a:gd name="T34" fmla="*/ 8261 w 20526"/>
              <a:gd name="T35" fmla="*/ 1648188 h 11330"/>
              <a:gd name="T36" fmla="*/ 99763 w 20526"/>
              <a:gd name="T37" fmla="*/ 1846987 h 11330"/>
              <a:gd name="T38" fmla="*/ 340910 w 20526"/>
              <a:gd name="T39" fmla="*/ 2263851 h 11330"/>
              <a:gd name="T40" fmla="*/ 508188 w 20526"/>
              <a:gd name="T41" fmla="*/ 2384104 h 11330"/>
              <a:gd name="T42" fmla="*/ 606203 w 20526"/>
              <a:gd name="T43" fmla="*/ 2398712 h 11330"/>
              <a:gd name="T44" fmla="*/ 730272 w 20526"/>
              <a:gd name="T45" fmla="*/ 2381987 h 11330"/>
              <a:gd name="T46" fmla="*/ 1055613 w 20526"/>
              <a:gd name="T47" fmla="*/ 2149314 h 11330"/>
              <a:gd name="T48" fmla="*/ 1144256 w 20526"/>
              <a:gd name="T49" fmla="*/ 1917064 h 11330"/>
              <a:gd name="T50" fmla="*/ 1289929 w 20526"/>
              <a:gd name="T51" fmla="*/ 1782415 h 11330"/>
              <a:gd name="T52" fmla="*/ 1503594 w 20526"/>
              <a:gd name="T53" fmla="*/ 1749811 h 11330"/>
              <a:gd name="T54" fmla="*/ 1575080 w 20526"/>
              <a:gd name="T55" fmla="*/ 1750234 h 11330"/>
              <a:gd name="T56" fmla="*/ 1670395 w 20526"/>
              <a:gd name="T57" fmla="*/ 1746212 h 11330"/>
              <a:gd name="T58" fmla="*/ 1859754 w 20526"/>
              <a:gd name="T59" fmla="*/ 1678252 h 11330"/>
              <a:gd name="T60" fmla="*/ 2001614 w 20526"/>
              <a:gd name="T61" fmla="*/ 1493638 h 11330"/>
              <a:gd name="T62" fmla="*/ 2262777 w 20526"/>
              <a:gd name="T63" fmla="*/ 1102391 h 11330"/>
              <a:gd name="T64" fmla="*/ 2447212 w 20526"/>
              <a:gd name="T65" fmla="*/ 1014530 h 11330"/>
              <a:gd name="T66" fmla="*/ 2489309 w 20526"/>
              <a:gd name="T67" fmla="*/ 1012413 h 11330"/>
              <a:gd name="T68" fmla="*/ 2679304 w 20526"/>
              <a:gd name="T69" fmla="*/ 1032526 h 11330"/>
              <a:gd name="T70" fmla="*/ 2887726 w 20526"/>
              <a:gd name="T71" fmla="*/ 1044382 h 11330"/>
              <a:gd name="T72" fmla="*/ 2918862 w 20526"/>
              <a:gd name="T73" fmla="*/ 1044170 h 11330"/>
              <a:gd name="T74" fmla="*/ 3020214 w 20526"/>
              <a:gd name="T75" fmla="*/ 1028292 h 11330"/>
              <a:gd name="T76" fmla="*/ 3080262 w 20526"/>
              <a:gd name="T77" fmla="*/ 942124 h 11330"/>
              <a:gd name="T78" fmla="*/ 3183679 w 20526"/>
              <a:gd name="T79" fmla="*/ 645514 h 11330"/>
              <a:gd name="T80" fmla="*/ 3233878 w 20526"/>
              <a:gd name="T81" fmla="*/ 500702 h 11330"/>
              <a:gd name="T82" fmla="*/ 3259454 w 20526"/>
              <a:gd name="T83" fmla="*/ 365841 h 11330"/>
              <a:gd name="T84" fmla="*/ 3148889 w 20526"/>
              <a:gd name="T85" fmla="*/ 171488 h 11330"/>
              <a:gd name="T86" fmla="*/ 2964295 w 20526"/>
              <a:gd name="T87" fmla="*/ 82992 h 11330"/>
              <a:gd name="T88" fmla="*/ 2556824 w 20526"/>
              <a:gd name="T89" fmla="*/ 47424 h 11330"/>
              <a:gd name="T90" fmla="*/ 2075483 w 20526"/>
              <a:gd name="T91" fmla="*/ 423 h 11330"/>
              <a:gd name="T92" fmla="*/ 2055467 w 20526"/>
              <a:gd name="T93" fmla="*/ 212 h 113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749;p28"/>
          <p:cNvSpPr>
            <a:spLocks/>
          </p:cNvSpPr>
          <p:nvPr/>
        </p:nvSpPr>
        <p:spPr bwMode="auto">
          <a:xfrm rot="10800000">
            <a:off x="-520699" y="4322763"/>
            <a:ext cx="2755900" cy="2762250"/>
          </a:xfrm>
          <a:custGeom>
            <a:avLst/>
            <a:gdLst>
              <a:gd name="T0" fmla="*/ 1988742 w 13007"/>
              <a:gd name="T1" fmla="*/ 212 h 13045"/>
              <a:gd name="T2" fmla="*/ 1983975 w 13007"/>
              <a:gd name="T3" fmla="*/ 847 h 13045"/>
              <a:gd name="T4" fmla="*/ 1542367 w 13007"/>
              <a:gd name="T5" fmla="*/ 101851 h 13045"/>
              <a:gd name="T6" fmla="*/ 1094086 w 13007"/>
              <a:gd name="T7" fmla="*/ 135307 h 13045"/>
              <a:gd name="T8" fmla="*/ 752433 w 13007"/>
              <a:gd name="T9" fmla="*/ 116461 h 13045"/>
              <a:gd name="T10" fmla="*/ 527259 w 13007"/>
              <a:gd name="T11" fmla="*/ 99310 h 13045"/>
              <a:gd name="T12" fmla="*/ 168125 w 13007"/>
              <a:gd name="T13" fmla="*/ 226147 h 13045"/>
              <a:gd name="T14" fmla="*/ 166854 w 13007"/>
              <a:gd name="T15" fmla="*/ 222759 h 13045"/>
              <a:gd name="T16" fmla="*/ 80885 w 13007"/>
              <a:gd name="T17" fmla="*/ 369500 h 13045"/>
              <a:gd name="T18" fmla="*/ 52281 w 13007"/>
              <a:gd name="T19" fmla="*/ 1026977 h 13045"/>
              <a:gd name="T20" fmla="*/ 318612 w 13007"/>
              <a:gd name="T21" fmla="*/ 1452166 h 13045"/>
              <a:gd name="T22" fmla="*/ 780877 w 13007"/>
              <a:gd name="T23" fmla="*/ 1580697 h 13045"/>
              <a:gd name="T24" fmla="*/ 1063099 w 13007"/>
              <a:gd name="T25" fmla="*/ 2021344 h 13045"/>
              <a:gd name="T26" fmla="*/ 1352948 w 13007"/>
              <a:gd name="T27" fmla="*/ 2516834 h 13045"/>
              <a:gd name="T28" fmla="*/ 1761344 w 13007"/>
              <a:gd name="T29" fmla="*/ 2762250 h 13045"/>
              <a:gd name="T30" fmla="*/ 1796145 w 13007"/>
              <a:gd name="T31" fmla="*/ 2759921 h 13045"/>
              <a:gd name="T32" fmla="*/ 1986676 w 13007"/>
              <a:gd name="T33" fmla="*/ 2645577 h 13045"/>
              <a:gd name="T34" fmla="*/ 2063429 w 13007"/>
              <a:gd name="T35" fmla="*/ 2359506 h 13045"/>
              <a:gd name="T36" fmla="*/ 2056278 w 13007"/>
              <a:gd name="T37" fmla="*/ 1988524 h 13045"/>
              <a:gd name="T38" fmla="*/ 2046585 w 13007"/>
              <a:gd name="T39" fmla="*/ 1595731 h 13045"/>
              <a:gd name="T40" fmla="*/ 2007334 w 13007"/>
              <a:gd name="T41" fmla="*/ 24563 h 13045"/>
              <a:gd name="T42" fmla="*/ 1988742 w 13007"/>
              <a:gd name="T43" fmla="*/ 212 h 130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750;p28"/>
          <p:cNvSpPr>
            <a:spLocks/>
          </p:cNvSpPr>
          <p:nvPr/>
        </p:nvSpPr>
        <p:spPr bwMode="auto">
          <a:xfrm rot="10800000">
            <a:off x="-345017" y="-512763"/>
            <a:ext cx="5164668" cy="1824038"/>
          </a:xfrm>
          <a:custGeom>
            <a:avLst/>
            <a:gdLst>
              <a:gd name="T0" fmla="*/ 1997771 w 24376"/>
              <a:gd name="T1" fmla="*/ 212 h 8613"/>
              <a:gd name="T2" fmla="*/ 1712693 w 24376"/>
              <a:gd name="T3" fmla="*/ 97418 h 8613"/>
              <a:gd name="T4" fmla="*/ 1510087 w 24376"/>
              <a:gd name="T5" fmla="*/ 392212 h 8613"/>
              <a:gd name="T6" fmla="*/ 1346731 w 24376"/>
              <a:gd name="T7" fmla="*/ 738044 h 8613"/>
              <a:gd name="T8" fmla="*/ 1054026 w 24376"/>
              <a:gd name="T9" fmla="*/ 973964 h 8613"/>
              <a:gd name="T10" fmla="*/ 873349 w 24376"/>
              <a:gd name="T11" fmla="*/ 993236 h 8613"/>
              <a:gd name="T12" fmla="*/ 609724 w 24376"/>
              <a:gd name="T13" fmla="*/ 983917 h 8613"/>
              <a:gd name="T14" fmla="*/ 544890 w 24376"/>
              <a:gd name="T15" fmla="*/ 986035 h 8613"/>
              <a:gd name="T16" fmla="*/ 313681 w 24376"/>
              <a:gd name="T17" fmla="*/ 1044909 h 8613"/>
              <a:gd name="T18" fmla="*/ 149849 w 24376"/>
              <a:gd name="T19" fmla="*/ 1188283 h 8613"/>
              <a:gd name="T20" fmla="*/ 49420 w 24376"/>
              <a:gd name="T21" fmla="*/ 1579012 h 8613"/>
              <a:gd name="T22" fmla="*/ 48466 w 24376"/>
              <a:gd name="T23" fmla="*/ 1579012 h 8613"/>
              <a:gd name="T24" fmla="*/ 37184 w 24376"/>
              <a:gd name="T25" fmla="*/ 1583035 h 8613"/>
              <a:gd name="T26" fmla="*/ 636 w 24376"/>
              <a:gd name="T27" fmla="*/ 1656310 h 8613"/>
              <a:gd name="T28" fmla="*/ 131257 w 24376"/>
              <a:gd name="T29" fmla="*/ 1778082 h 8613"/>
              <a:gd name="T30" fmla="*/ 147624 w 24376"/>
              <a:gd name="T31" fmla="*/ 1778718 h 8613"/>
              <a:gd name="T32" fmla="*/ 258382 w 24376"/>
              <a:gd name="T33" fmla="*/ 1764952 h 8613"/>
              <a:gd name="T34" fmla="*/ 404258 w 24376"/>
              <a:gd name="T35" fmla="*/ 1742927 h 8613"/>
              <a:gd name="T36" fmla="*/ 980452 w 24376"/>
              <a:gd name="T37" fmla="*/ 1686806 h 8613"/>
              <a:gd name="T38" fmla="*/ 2136496 w 24376"/>
              <a:gd name="T39" fmla="*/ 1656946 h 8613"/>
              <a:gd name="T40" fmla="*/ 2312405 w 24376"/>
              <a:gd name="T41" fmla="*/ 1656099 h 8613"/>
              <a:gd name="T42" fmla="*/ 3240100 w 24376"/>
              <a:gd name="T43" fmla="*/ 1731068 h 8613"/>
              <a:gd name="T44" fmla="*/ 3504997 w 24376"/>
              <a:gd name="T45" fmla="*/ 1802648 h 8613"/>
              <a:gd name="T46" fmla="*/ 3595256 w 24376"/>
              <a:gd name="T47" fmla="*/ 1823826 h 8613"/>
              <a:gd name="T48" fmla="*/ 3614643 w 24376"/>
              <a:gd name="T49" fmla="*/ 1822344 h 8613"/>
              <a:gd name="T50" fmla="*/ 3684720 w 24376"/>
              <a:gd name="T51" fmla="*/ 1750339 h 8613"/>
              <a:gd name="T52" fmla="*/ 3743198 w 24376"/>
              <a:gd name="T53" fmla="*/ 1474605 h 8613"/>
              <a:gd name="T54" fmla="*/ 3794525 w 24376"/>
              <a:gd name="T55" fmla="*/ 1192518 h 8613"/>
              <a:gd name="T56" fmla="*/ 3768782 w 24376"/>
              <a:gd name="T57" fmla="*/ 72640 h 8613"/>
              <a:gd name="T58" fmla="*/ 3747965 w 24376"/>
              <a:gd name="T59" fmla="*/ 56545 h 8613"/>
              <a:gd name="T60" fmla="*/ 3729055 w 24376"/>
              <a:gd name="T61" fmla="*/ 67133 h 8613"/>
              <a:gd name="T62" fmla="*/ 3653416 w 24376"/>
              <a:gd name="T63" fmla="*/ 162857 h 8613"/>
              <a:gd name="T64" fmla="*/ 3222780 w 24376"/>
              <a:gd name="T65" fmla="*/ 373575 h 8613"/>
              <a:gd name="T66" fmla="*/ 3117742 w 24376"/>
              <a:gd name="T67" fmla="*/ 379929 h 8613"/>
              <a:gd name="T68" fmla="*/ 2667879 w 24376"/>
              <a:gd name="T69" fmla="*/ 272346 h 8613"/>
              <a:gd name="T70" fmla="*/ 2162239 w 24376"/>
              <a:gd name="T71" fmla="*/ 23296 h 8613"/>
              <a:gd name="T72" fmla="*/ 1997771 w 24376"/>
              <a:gd name="T73" fmla="*/ 212 h 86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753;p28"/>
          <p:cNvSpPr txBox="1"/>
          <p:nvPr/>
        </p:nvSpPr>
        <p:spPr>
          <a:xfrm>
            <a:off x="7188201" y="4251326"/>
            <a:ext cx="3052233" cy="9382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fontAlgn="base" hangingPunct="0">
              <a:spcBef>
                <a:spcPts val="300"/>
              </a:spcBef>
              <a:defRPr/>
            </a:pPr>
            <a:r>
              <a:rPr lang="en" sz="1000">
                <a:solidFill>
                  <a:srgbClr val="FF6EA7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rgbClr val="FF6EA7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" sz="1000">
                <a:solidFill>
                  <a:srgbClr val="FF6EA7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 b="1">
                <a:solidFill>
                  <a:srgbClr val="FF6EA7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" sz="1000">
                <a:solidFill>
                  <a:srgbClr val="FF6EA7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>
                <a:solidFill>
                  <a:srgbClr val="FF6EA7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" sz="1000">
                <a:solidFill>
                  <a:srgbClr val="FF6EA7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>
              <a:solidFill>
                <a:srgbClr val="000000"/>
              </a:solidFill>
            </a:endParaRPr>
          </a:p>
        </p:txBody>
      </p:sp>
      <p:grpSp>
        <p:nvGrpSpPr>
          <p:cNvPr id="9" name="Google Shape;754;p28"/>
          <p:cNvGrpSpPr>
            <a:grpSpLocks/>
          </p:cNvGrpSpPr>
          <p:nvPr/>
        </p:nvGrpSpPr>
        <p:grpSpPr bwMode="auto">
          <a:xfrm rot="9300375">
            <a:off x="1502834" y="5868989"/>
            <a:ext cx="302684" cy="274637"/>
            <a:chOff x="1640475" y="1197075"/>
            <a:chExt cx="55475" cy="50250"/>
          </a:xfrm>
        </p:grpSpPr>
        <p:sp>
          <p:nvSpPr>
            <p:cNvPr id="10" name="Google Shape;755;p2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Google Shape;756;p2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757;p2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Google Shape;758;p28"/>
          <p:cNvSpPr>
            <a:spLocks/>
          </p:cNvSpPr>
          <p:nvPr/>
        </p:nvSpPr>
        <p:spPr bwMode="auto">
          <a:xfrm rot="21089674" flipH="1">
            <a:off x="499534" y="363539"/>
            <a:ext cx="768351" cy="179387"/>
          </a:xfrm>
          <a:custGeom>
            <a:avLst/>
            <a:gdLst>
              <a:gd name="T0" fmla="*/ 456523 w 7397"/>
              <a:gd name="T1" fmla="*/ 0 h 1733"/>
              <a:gd name="T2" fmla="*/ 442968 w 7397"/>
              <a:gd name="T3" fmla="*/ 3312 h 1733"/>
              <a:gd name="T4" fmla="*/ 413052 w 7397"/>
              <a:gd name="T5" fmla="*/ 56207 h 1733"/>
              <a:gd name="T6" fmla="*/ 399341 w 7397"/>
              <a:gd name="T7" fmla="*/ 92023 h 1733"/>
              <a:gd name="T8" fmla="*/ 370126 w 7397"/>
              <a:gd name="T9" fmla="*/ 109413 h 1733"/>
              <a:gd name="T10" fmla="*/ 368101 w 7397"/>
              <a:gd name="T11" fmla="*/ 109413 h 1733"/>
              <a:gd name="T12" fmla="*/ 320968 w 7397"/>
              <a:gd name="T13" fmla="*/ 82706 h 1733"/>
              <a:gd name="T14" fmla="*/ 313334 w 7397"/>
              <a:gd name="T15" fmla="*/ 71734 h 1733"/>
              <a:gd name="T16" fmla="*/ 294169 w 7397"/>
              <a:gd name="T17" fmla="*/ 47616 h 1733"/>
              <a:gd name="T18" fmla="*/ 266824 w 7397"/>
              <a:gd name="T19" fmla="*/ 37161 h 1733"/>
              <a:gd name="T20" fmla="*/ 255217 w 7397"/>
              <a:gd name="T21" fmla="*/ 38817 h 1733"/>
              <a:gd name="T22" fmla="*/ 222419 w 7397"/>
              <a:gd name="T23" fmla="*/ 68111 h 1733"/>
              <a:gd name="T24" fmla="*/ 212135 w 7397"/>
              <a:gd name="T25" fmla="*/ 99579 h 1733"/>
              <a:gd name="T26" fmla="*/ 193594 w 7397"/>
              <a:gd name="T27" fmla="*/ 137982 h 1733"/>
              <a:gd name="T28" fmla="*/ 185959 w 7397"/>
              <a:gd name="T29" fmla="*/ 140052 h 1733"/>
              <a:gd name="T30" fmla="*/ 151681 w 7397"/>
              <a:gd name="T31" fmla="*/ 113036 h 1733"/>
              <a:gd name="T32" fmla="*/ 103146 w 7397"/>
              <a:gd name="T33" fmla="*/ 73080 h 1733"/>
              <a:gd name="T34" fmla="*/ 99407 w 7397"/>
              <a:gd name="T35" fmla="*/ 73390 h 1733"/>
              <a:gd name="T36" fmla="*/ 56715 w 7397"/>
              <a:gd name="T37" fmla="*/ 128562 h 1733"/>
              <a:gd name="T38" fmla="*/ 41757 w 7397"/>
              <a:gd name="T39" fmla="*/ 161583 h 1733"/>
              <a:gd name="T40" fmla="*/ 37862 w 7397"/>
              <a:gd name="T41" fmla="*/ 161997 h 1733"/>
              <a:gd name="T42" fmla="*/ 13010 w 7397"/>
              <a:gd name="T43" fmla="*/ 143986 h 1733"/>
              <a:gd name="T44" fmla="*/ 7479 w 7397"/>
              <a:gd name="T45" fmla="*/ 139949 h 1733"/>
              <a:gd name="T46" fmla="*/ 4051 w 7397"/>
              <a:gd name="T47" fmla="*/ 141294 h 1733"/>
              <a:gd name="T48" fmla="*/ 1948 w 7397"/>
              <a:gd name="T49" fmla="*/ 153198 h 1733"/>
              <a:gd name="T50" fmla="*/ 38096 w 7397"/>
              <a:gd name="T51" fmla="*/ 179283 h 1733"/>
              <a:gd name="T52" fmla="*/ 46665 w 7397"/>
              <a:gd name="T53" fmla="*/ 178041 h 1733"/>
              <a:gd name="T54" fmla="*/ 50015 w 7397"/>
              <a:gd name="T55" fmla="*/ 175350 h 1733"/>
              <a:gd name="T56" fmla="*/ 68245 w 7397"/>
              <a:gd name="T57" fmla="*/ 136429 h 1733"/>
              <a:gd name="T58" fmla="*/ 100731 w 7397"/>
              <a:gd name="T59" fmla="*/ 90573 h 1733"/>
              <a:gd name="T60" fmla="*/ 102990 w 7397"/>
              <a:gd name="T61" fmla="*/ 90470 h 1733"/>
              <a:gd name="T62" fmla="*/ 142254 w 7397"/>
              <a:gd name="T63" fmla="*/ 125146 h 1733"/>
              <a:gd name="T64" fmla="*/ 186037 w 7397"/>
              <a:gd name="T65" fmla="*/ 157339 h 1733"/>
              <a:gd name="T66" fmla="*/ 198736 w 7397"/>
              <a:gd name="T67" fmla="*/ 153819 h 1733"/>
              <a:gd name="T68" fmla="*/ 224522 w 7397"/>
              <a:gd name="T69" fmla="*/ 105169 h 1733"/>
              <a:gd name="T70" fmla="*/ 233403 w 7397"/>
              <a:gd name="T71" fmla="*/ 77531 h 1733"/>
              <a:gd name="T72" fmla="*/ 257943 w 7397"/>
              <a:gd name="T73" fmla="*/ 55897 h 1733"/>
              <a:gd name="T74" fmla="*/ 266980 w 7397"/>
              <a:gd name="T75" fmla="*/ 54551 h 1733"/>
              <a:gd name="T76" fmla="*/ 287002 w 7397"/>
              <a:gd name="T77" fmla="*/ 62211 h 1733"/>
              <a:gd name="T78" fmla="*/ 303518 w 7397"/>
              <a:gd name="T79" fmla="*/ 83224 h 1733"/>
              <a:gd name="T80" fmla="*/ 311620 w 7397"/>
              <a:gd name="T81" fmla="*/ 95024 h 1733"/>
              <a:gd name="T82" fmla="*/ 367711 w 7397"/>
              <a:gd name="T83" fmla="*/ 126699 h 1733"/>
              <a:gd name="T84" fmla="*/ 370594 w 7397"/>
              <a:gd name="T85" fmla="*/ 126699 h 1733"/>
              <a:gd name="T86" fmla="*/ 409235 w 7397"/>
              <a:gd name="T87" fmla="*/ 103202 h 1733"/>
              <a:gd name="T88" fmla="*/ 425205 w 7397"/>
              <a:gd name="T89" fmla="*/ 62418 h 1733"/>
              <a:gd name="T90" fmla="*/ 447798 w 7397"/>
              <a:gd name="T91" fmla="*/ 19460 h 1733"/>
              <a:gd name="T92" fmla="*/ 456601 w 7397"/>
              <a:gd name="T93" fmla="*/ 17287 h 1733"/>
              <a:gd name="T94" fmla="*/ 488464 w 7397"/>
              <a:gd name="T95" fmla="*/ 35401 h 1733"/>
              <a:gd name="T96" fmla="*/ 494774 w 7397"/>
              <a:gd name="T97" fmla="*/ 41923 h 1733"/>
              <a:gd name="T98" fmla="*/ 535129 w 7397"/>
              <a:gd name="T99" fmla="*/ 70699 h 1733"/>
              <a:gd name="T100" fmla="*/ 539570 w 7397"/>
              <a:gd name="T101" fmla="*/ 71113 h 1733"/>
              <a:gd name="T102" fmla="*/ 568473 w 7397"/>
              <a:gd name="T103" fmla="*/ 52998 h 1733"/>
              <a:gd name="T104" fmla="*/ 573303 w 7397"/>
              <a:gd name="T105" fmla="*/ 20702 h 1733"/>
              <a:gd name="T106" fmla="*/ 567148 w 7397"/>
              <a:gd name="T107" fmla="*/ 14906 h 1733"/>
              <a:gd name="T108" fmla="*/ 564967 w 7397"/>
              <a:gd name="T109" fmla="*/ 15423 h 1733"/>
              <a:gd name="T110" fmla="*/ 560994 w 7397"/>
              <a:gd name="T111" fmla="*/ 26499 h 1733"/>
              <a:gd name="T112" fmla="*/ 558267 w 7397"/>
              <a:gd name="T113" fmla="*/ 42026 h 1733"/>
              <a:gd name="T114" fmla="*/ 539648 w 7397"/>
              <a:gd name="T115" fmla="*/ 53723 h 1733"/>
              <a:gd name="T116" fmla="*/ 536999 w 7397"/>
              <a:gd name="T117" fmla="*/ 53412 h 1733"/>
              <a:gd name="T118" fmla="*/ 502877 w 7397"/>
              <a:gd name="T119" fmla="*/ 28362 h 1733"/>
              <a:gd name="T120" fmla="*/ 496410 w 7397"/>
              <a:gd name="T121" fmla="*/ 21634 h 1733"/>
              <a:gd name="T122" fmla="*/ 456523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Google Shape;759;p28"/>
          <p:cNvSpPr>
            <a:spLocks/>
          </p:cNvSpPr>
          <p:nvPr/>
        </p:nvSpPr>
        <p:spPr bwMode="auto">
          <a:xfrm rot="11700099" flipH="1">
            <a:off x="6601884" y="6092825"/>
            <a:ext cx="726016" cy="171450"/>
          </a:xfrm>
          <a:custGeom>
            <a:avLst/>
            <a:gdLst>
              <a:gd name="T0" fmla="*/ 431370 w 7397"/>
              <a:gd name="T1" fmla="*/ 0 h 1733"/>
              <a:gd name="T2" fmla="*/ 418561 w 7397"/>
              <a:gd name="T3" fmla="*/ 3166 h 1733"/>
              <a:gd name="T4" fmla="*/ 390294 w 7397"/>
              <a:gd name="T5" fmla="*/ 53720 h 1733"/>
              <a:gd name="T6" fmla="*/ 377338 w 7397"/>
              <a:gd name="T7" fmla="*/ 87951 h 1733"/>
              <a:gd name="T8" fmla="*/ 349733 w 7397"/>
              <a:gd name="T9" fmla="*/ 104572 h 1733"/>
              <a:gd name="T10" fmla="*/ 347819 w 7397"/>
              <a:gd name="T11" fmla="*/ 104572 h 1733"/>
              <a:gd name="T12" fmla="*/ 303284 w 7397"/>
              <a:gd name="T13" fmla="*/ 79047 h 1733"/>
              <a:gd name="T14" fmla="*/ 296070 w 7397"/>
              <a:gd name="T15" fmla="*/ 68560 h 1733"/>
              <a:gd name="T16" fmla="*/ 277961 w 7397"/>
              <a:gd name="T17" fmla="*/ 45509 h 1733"/>
              <a:gd name="T18" fmla="*/ 252123 w 7397"/>
              <a:gd name="T19" fmla="*/ 35517 h 1733"/>
              <a:gd name="T20" fmla="*/ 241155 w 7397"/>
              <a:gd name="T21" fmla="*/ 37100 h 1733"/>
              <a:gd name="T22" fmla="*/ 210164 w 7397"/>
              <a:gd name="T23" fmla="*/ 65098 h 1733"/>
              <a:gd name="T24" fmla="*/ 200447 w 7397"/>
              <a:gd name="T25" fmla="*/ 95173 h 1733"/>
              <a:gd name="T26" fmla="*/ 182927 w 7397"/>
              <a:gd name="T27" fmla="*/ 131877 h 1733"/>
              <a:gd name="T28" fmla="*/ 175713 w 7397"/>
              <a:gd name="T29" fmla="*/ 133856 h 1733"/>
              <a:gd name="T30" fmla="*/ 143324 w 7397"/>
              <a:gd name="T31" fmla="*/ 108034 h 1733"/>
              <a:gd name="T32" fmla="*/ 97463 w 7397"/>
              <a:gd name="T33" fmla="*/ 69846 h 1733"/>
              <a:gd name="T34" fmla="*/ 93930 w 7397"/>
              <a:gd name="T35" fmla="*/ 70143 h 1733"/>
              <a:gd name="T36" fmla="*/ 53590 w 7397"/>
              <a:gd name="T37" fmla="*/ 122874 h 1733"/>
              <a:gd name="T38" fmla="*/ 39456 w 7397"/>
              <a:gd name="T39" fmla="*/ 154434 h 1733"/>
              <a:gd name="T40" fmla="*/ 35776 w 7397"/>
              <a:gd name="T41" fmla="*/ 154829 h 1733"/>
              <a:gd name="T42" fmla="*/ 12293 w 7397"/>
              <a:gd name="T43" fmla="*/ 137615 h 1733"/>
              <a:gd name="T44" fmla="*/ 7067 w 7397"/>
              <a:gd name="T45" fmla="*/ 133757 h 1733"/>
              <a:gd name="T46" fmla="*/ 3828 w 7397"/>
              <a:gd name="T47" fmla="*/ 135043 h 1733"/>
              <a:gd name="T48" fmla="*/ 1840 w 7397"/>
              <a:gd name="T49" fmla="*/ 146420 h 1733"/>
              <a:gd name="T50" fmla="*/ 35997 w 7397"/>
              <a:gd name="T51" fmla="*/ 171351 h 1733"/>
              <a:gd name="T52" fmla="*/ 44094 w 7397"/>
              <a:gd name="T53" fmla="*/ 170164 h 1733"/>
              <a:gd name="T54" fmla="*/ 47259 w 7397"/>
              <a:gd name="T55" fmla="*/ 167592 h 1733"/>
              <a:gd name="T56" fmla="*/ 64485 w 7397"/>
              <a:gd name="T57" fmla="*/ 130393 h 1733"/>
              <a:gd name="T58" fmla="*/ 95181 w 7397"/>
              <a:gd name="T59" fmla="*/ 86566 h 1733"/>
              <a:gd name="T60" fmla="*/ 97316 w 7397"/>
              <a:gd name="T61" fmla="*/ 86467 h 1733"/>
              <a:gd name="T62" fmla="*/ 134417 w 7397"/>
              <a:gd name="T63" fmla="*/ 119609 h 1733"/>
              <a:gd name="T64" fmla="*/ 175787 w 7397"/>
              <a:gd name="T65" fmla="*/ 150377 h 1733"/>
              <a:gd name="T66" fmla="*/ 187786 w 7397"/>
              <a:gd name="T67" fmla="*/ 147014 h 1733"/>
              <a:gd name="T68" fmla="*/ 212151 w 7397"/>
              <a:gd name="T69" fmla="*/ 100515 h 1733"/>
              <a:gd name="T70" fmla="*/ 220543 w 7397"/>
              <a:gd name="T71" fmla="*/ 74100 h 1733"/>
              <a:gd name="T72" fmla="*/ 243731 w 7397"/>
              <a:gd name="T73" fmla="*/ 53424 h 1733"/>
              <a:gd name="T74" fmla="*/ 252270 w 7397"/>
              <a:gd name="T75" fmla="*/ 52137 h 1733"/>
              <a:gd name="T76" fmla="*/ 271189 w 7397"/>
              <a:gd name="T77" fmla="*/ 59458 h 1733"/>
              <a:gd name="T78" fmla="*/ 286794 w 7397"/>
              <a:gd name="T79" fmla="*/ 79542 h 1733"/>
              <a:gd name="T80" fmla="*/ 294450 w 7397"/>
              <a:gd name="T81" fmla="*/ 90820 h 1733"/>
              <a:gd name="T82" fmla="*/ 347451 w 7397"/>
              <a:gd name="T83" fmla="*/ 121093 h 1733"/>
              <a:gd name="T84" fmla="*/ 350175 w 7397"/>
              <a:gd name="T85" fmla="*/ 121093 h 1733"/>
              <a:gd name="T86" fmla="*/ 386687 w 7397"/>
              <a:gd name="T87" fmla="*/ 98636 h 1733"/>
              <a:gd name="T88" fmla="*/ 401777 w 7397"/>
              <a:gd name="T89" fmla="*/ 59656 h 1733"/>
              <a:gd name="T90" fmla="*/ 423125 w 7397"/>
              <a:gd name="T91" fmla="*/ 18599 h 1733"/>
              <a:gd name="T92" fmla="*/ 431443 w 7397"/>
              <a:gd name="T93" fmla="*/ 16522 h 1733"/>
              <a:gd name="T94" fmla="*/ 461551 w 7397"/>
              <a:gd name="T95" fmla="*/ 33835 h 1733"/>
              <a:gd name="T96" fmla="*/ 467513 w 7397"/>
              <a:gd name="T97" fmla="*/ 40068 h 1733"/>
              <a:gd name="T98" fmla="*/ 505645 w 7397"/>
              <a:gd name="T99" fmla="*/ 67571 h 1733"/>
              <a:gd name="T100" fmla="*/ 509840 w 7397"/>
              <a:gd name="T101" fmla="*/ 67967 h 1733"/>
              <a:gd name="T102" fmla="*/ 537151 w 7397"/>
              <a:gd name="T103" fmla="*/ 50653 h 1733"/>
              <a:gd name="T104" fmla="*/ 541715 w 7397"/>
              <a:gd name="T105" fmla="*/ 19786 h 1733"/>
              <a:gd name="T106" fmla="*/ 535899 w 7397"/>
              <a:gd name="T107" fmla="*/ 14246 h 1733"/>
              <a:gd name="T108" fmla="*/ 533838 w 7397"/>
              <a:gd name="T109" fmla="*/ 14741 h 1733"/>
              <a:gd name="T110" fmla="*/ 530084 w 7397"/>
              <a:gd name="T111" fmla="*/ 25327 h 1733"/>
              <a:gd name="T112" fmla="*/ 527508 w 7397"/>
              <a:gd name="T113" fmla="*/ 40167 h 1733"/>
              <a:gd name="T114" fmla="*/ 509914 w 7397"/>
              <a:gd name="T115" fmla="*/ 51346 h 1733"/>
              <a:gd name="T116" fmla="*/ 507411 w 7397"/>
              <a:gd name="T117" fmla="*/ 51049 h 1733"/>
              <a:gd name="T118" fmla="*/ 475169 w 7397"/>
              <a:gd name="T119" fmla="*/ 27108 h 1733"/>
              <a:gd name="T120" fmla="*/ 469059 w 7397"/>
              <a:gd name="T121" fmla="*/ 20677 h 1733"/>
              <a:gd name="T122" fmla="*/ 431370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760;p28"/>
          <p:cNvGrpSpPr>
            <a:grpSpLocks/>
          </p:cNvGrpSpPr>
          <p:nvPr/>
        </p:nvGrpSpPr>
        <p:grpSpPr bwMode="auto">
          <a:xfrm rot="2217042">
            <a:off x="9668934" y="6197601"/>
            <a:ext cx="486833" cy="441325"/>
            <a:chOff x="1640475" y="1197075"/>
            <a:chExt cx="55475" cy="50250"/>
          </a:xfrm>
        </p:grpSpPr>
        <p:sp>
          <p:nvSpPr>
            <p:cNvPr id="16" name="Google Shape;761;p2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762;p2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763;p2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764;p28"/>
          <p:cNvGrpSpPr>
            <a:grpSpLocks/>
          </p:cNvGrpSpPr>
          <p:nvPr/>
        </p:nvGrpSpPr>
        <p:grpSpPr bwMode="auto">
          <a:xfrm rot="-7117196">
            <a:off x="10311343" y="469372"/>
            <a:ext cx="431800" cy="391583"/>
            <a:chOff x="1640475" y="1197075"/>
            <a:chExt cx="55475" cy="50250"/>
          </a:xfrm>
        </p:grpSpPr>
        <p:sp>
          <p:nvSpPr>
            <p:cNvPr id="20" name="Google Shape;765;p2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766;p2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767;p2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oogle Shape;768;p28"/>
          <p:cNvGrpSpPr>
            <a:grpSpLocks/>
          </p:cNvGrpSpPr>
          <p:nvPr/>
        </p:nvGrpSpPr>
        <p:grpSpPr bwMode="auto">
          <a:xfrm rot="-7256213">
            <a:off x="573881" y="1302544"/>
            <a:ext cx="300038" cy="355600"/>
            <a:chOff x="1640475" y="1197075"/>
            <a:chExt cx="55475" cy="50250"/>
          </a:xfrm>
        </p:grpSpPr>
        <p:sp>
          <p:nvSpPr>
            <p:cNvPr id="24" name="Google Shape;769;p28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770;p28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771;p28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Google Shape;772;p28"/>
          <p:cNvSpPr>
            <a:spLocks/>
          </p:cNvSpPr>
          <p:nvPr/>
        </p:nvSpPr>
        <p:spPr bwMode="auto">
          <a:xfrm rot="16388100">
            <a:off x="-22754" y="3521077"/>
            <a:ext cx="1317625" cy="1200149"/>
          </a:xfrm>
          <a:custGeom>
            <a:avLst/>
            <a:gdLst>
              <a:gd name="T0" fmla="*/ 1202714 w 17601"/>
              <a:gd name="T1" fmla="*/ 5277 h 16033"/>
              <a:gd name="T2" fmla="*/ 1211622 w 17601"/>
              <a:gd name="T3" fmla="*/ 7804 h 16033"/>
              <a:gd name="T4" fmla="*/ 1205783 w 17601"/>
              <a:gd name="T5" fmla="*/ 0 h 16033"/>
              <a:gd name="T6" fmla="*/ 1241716 w 17601"/>
              <a:gd name="T7" fmla="*/ 41264 h 16033"/>
              <a:gd name="T8" fmla="*/ 1275853 w 17601"/>
              <a:gd name="T9" fmla="*/ 80057 h 16033"/>
              <a:gd name="T10" fmla="*/ 1245085 w 17601"/>
              <a:gd name="T11" fmla="*/ 36436 h 16033"/>
              <a:gd name="T12" fmla="*/ 1291199 w 17601"/>
              <a:gd name="T13" fmla="*/ 118739 h 16033"/>
              <a:gd name="T14" fmla="*/ 1309016 w 17601"/>
              <a:gd name="T15" fmla="*/ 163315 h 16033"/>
              <a:gd name="T16" fmla="*/ 1295242 w 17601"/>
              <a:gd name="T17" fmla="*/ 114696 h 16033"/>
              <a:gd name="T18" fmla="*/ 1309241 w 17601"/>
              <a:gd name="T19" fmla="*/ 207779 h 16033"/>
              <a:gd name="T20" fmla="*/ 1309914 w 17601"/>
              <a:gd name="T21" fmla="*/ 250165 h 16033"/>
              <a:gd name="T22" fmla="*/ 1317550 w 17601"/>
              <a:gd name="T23" fmla="*/ 203568 h 16033"/>
              <a:gd name="T24" fmla="*/ 1297712 w 17601"/>
              <a:gd name="T25" fmla="*/ 286489 h 16033"/>
              <a:gd name="T26" fmla="*/ 1272858 w 17601"/>
              <a:gd name="T27" fmla="*/ 328819 h 16033"/>
              <a:gd name="T28" fmla="*/ 1280269 w 17601"/>
              <a:gd name="T29" fmla="*/ 331570 h 16033"/>
              <a:gd name="T30" fmla="*/ 1298835 w 17601"/>
              <a:gd name="T31" fmla="*/ 286657 h 16033"/>
              <a:gd name="T32" fmla="*/ 1243737 w 17601"/>
              <a:gd name="T33" fmla="*/ 365928 h 16033"/>
              <a:gd name="T34" fmla="*/ 1210574 w 17601"/>
              <a:gd name="T35" fmla="*/ 404666 h 16033"/>
              <a:gd name="T36" fmla="*/ 1249502 w 17601"/>
              <a:gd name="T37" fmla="*/ 365142 h 16033"/>
              <a:gd name="T38" fmla="*/ 1165283 w 17601"/>
              <a:gd name="T39" fmla="*/ 428582 h 16033"/>
              <a:gd name="T40" fmla="*/ 1120067 w 17601"/>
              <a:gd name="T41" fmla="*/ 458898 h 16033"/>
              <a:gd name="T42" fmla="*/ 1171122 w 17601"/>
              <a:gd name="T43" fmla="*/ 429087 h 16033"/>
              <a:gd name="T44" fmla="*/ 1066542 w 17601"/>
              <a:gd name="T45" fmla="*/ 472260 h 16033"/>
              <a:gd name="T46" fmla="*/ 1012867 w 17601"/>
              <a:gd name="T47" fmla="*/ 491741 h 16033"/>
              <a:gd name="T48" fmla="*/ 1071932 w 17601"/>
              <a:gd name="T49" fmla="*/ 473944 h 16033"/>
              <a:gd name="T50" fmla="*/ 955299 w 17601"/>
              <a:gd name="T51" fmla="*/ 492639 h 16033"/>
              <a:gd name="T52" fmla="*/ 893389 w 17601"/>
              <a:gd name="T53" fmla="*/ 497299 h 16033"/>
              <a:gd name="T54" fmla="*/ 953652 w 17601"/>
              <a:gd name="T55" fmla="*/ 498983 h 16033"/>
              <a:gd name="T56" fmla="*/ 955823 w 17601"/>
              <a:gd name="T57" fmla="*/ 492639 h 16033"/>
              <a:gd name="T58" fmla="*/ 781098 w 17601"/>
              <a:gd name="T59" fmla="*/ 502520 h 16033"/>
              <a:gd name="T60" fmla="*/ 783343 w 17601"/>
              <a:gd name="T61" fmla="*/ 508527 h 16033"/>
              <a:gd name="T62" fmla="*/ 839639 w 17601"/>
              <a:gd name="T63" fmla="*/ 495446 h 16033"/>
              <a:gd name="T64" fmla="*/ 687522 w 17601"/>
              <a:gd name="T65" fmla="*/ 554507 h 16033"/>
              <a:gd name="T66" fmla="*/ 694484 w 17601"/>
              <a:gd name="T67" fmla="*/ 557819 h 16033"/>
              <a:gd name="T68" fmla="*/ 730267 w 17601"/>
              <a:gd name="T69" fmla="*/ 521327 h 16033"/>
              <a:gd name="T70" fmla="*/ 645749 w 17601"/>
              <a:gd name="T71" fmla="*/ 636473 h 16033"/>
              <a:gd name="T72" fmla="*/ 653834 w 17601"/>
              <a:gd name="T73" fmla="*/ 637933 h 16033"/>
              <a:gd name="T74" fmla="*/ 665962 w 17601"/>
              <a:gd name="T75" fmla="*/ 592234 h 16033"/>
              <a:gd name="T76" fmla="*/ 618350 w 17601"/>
              <a:gd name="T77" fmla="*/ 720965 h 16033"/>
              <a:gd name="T78" fmla="*/ 626360 w 17601"/>
              <a:gd name="T79" fmla="*/ 722818 h 16033"/>
              <a:gd name="T80" fmla="*/ 636916 w 17601"/>
              <a:gd name="T81" fmla="*/ 676558 h 16033"/>
              <a:gd name="T82" fmla="*/ 823 w 17601"/>
              <a:gd name="T83" fmla="*/ 737190 h 16033"/>
              <a:gd name="T84" fmla="*/ 31591 w 17601"/>
              <a:gd name="T85" fmla="*/ 778117 h 16033"/>
              <a:gd name="T86" fmla="*/ 4641 w 17601"/>
              <a:gd name="T87" fmla="*/ 732980 h 16033"/>
              <a:gd name="T88" fmla="*/ 566696 w 17601"/>
              <a:gd name="T89" fmla="*/ 797261 h 16033"/>
              <a:gd name="T90" fmla="*/ 573284 w 17601"/>
              <a:gd name="T91" fmla="*/ 801023 h 16033"/>
              <a:gd name="T92" fmla="*/ 601057 w 17601"/>
              <a:gd name="T93" fmla="*/ 759254 h 16033"/>
              <a:gd name="T94" fmla="*/ 60413 w 17601"/>
              <a:gd name="T95" fmla="*/ 812756 h 16033"/>
              <a:gd name="T96" fmla="*/ 108623 w 17601"/>
              <a:gd name="T97" fmla="*/ 842792 h 16033"/>
              <a:gd name="T98" fmla="*/ 63557 w 17601"/>
              <a:gd name="T99" fmla="*/ 807535 h 16033"/>
              <a:gd name="T100" fmla="*/ 482328 w 17601"/>
              <a:gd name="T101" fmla="*/ 854974 h 16033"/>
              <a:gd name="T102" fmla="*/ 486745 w 17601"/>
              <a:gd name="T103" fmla="*/ 860252 h 16033"/>
              <a:gd name="T104" fmla="*/ 530613 w 17601"/>
              <a:gd name="T105" fmla="*/ 828027 h 16033"/>
              <a:gd name="T106" fmla="*/ 151443 w 17601"/>
              <a:gd name="T107" fmla="*/ 868055 h 16033"/>
              <a:gd name="T108" fmla="*/ 210209 w 17601"/>
              <a:gd name="T109" fmla="*/ 884336 h 16033"/>
              <a:gd name="T110" fmla="*/ 153390 w 17601"/>
              <a:gd name="T111" fmla="*/ 862161 h 16033"/>
              <a:gd name="T112" fmla="*/ 376999 w 17601"/>
              <a:gd name="T113" fmla="*/ 888098 h 16033"/>
              <a:gd name="T114" fmla="*/ 378871 w 17601"/>
              <a:gd name="T115" fmla="*/ 894217 h 16033"/>
              <a:gd name="T116" fmla="*/ 433145 w 17601"/>
              <a:gd name="T117" fmla="*/ 874736 h 16033"/>
              <a:gd name="T118" fmla="*/ 261863 w 17601"/>
              <a:gd name="T119" fmla="*/ 897137 h 16033"/>
              <a:gd name="T120" fmla="*/ 320479 w 17601"/>
              <a:gd name="T121" fmla="*/ 899944 h 16033"/>
              <a:gd name="T122" fmla="*/ 320255 w 17601"/>
              <a:gd name="T123" fmla="*/ 893712 h 16033"/>
              <a:gd name="T124" fmla="*/ 263136 w 17601"/>
              <a:gd name="T125" fmla="*/ 891017 h 16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lnTo>
                  <a:pt x="17544" y="3572"/>
                </a:ln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1" name="Google Shape;751;p28"/>
          <p:cNvSpPr txBox="1">
            <a:spLocks noGrp="1"/>
          </p:cNvSpPr>
          <p:nvPr>
            <p:ph type="title"/>
          </p:nvPr>
        </p:nvSpPr>
        <p:spPr>
          <a:xfrm>
            <a:off x="4106600" y="1288339"/>
            <a:ext cx="3978800" cy="112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2" name="Google Shape;752;p28"/>
          <p:cNvSpPr txBox="1">
            <a:spLocks noGrp="1"/>
          </p:cNvSpPr>
          <p:nvPr>
            <p:ph type="body" idx="1"/>
          </p:nvPr>
        </p:nvSpPr>
        <p:spPr>
          <a:xfrm>
            <a:off x="1645833" y="4314333"/>
            <a:ext cx="3629200" cy="136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9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4;p29"/>
          <p:cNvSpPr>
            <a:spLocks/>
          </p:cNvSpPr>
          <p:nvPr/>
        </p:nvSpPr>
        <p:spPr bwMode="auto">
          <a:xfrm flipH="1">
            <a:off x="7285567" y="-228600"/>
            <a:ext cx="4955117" cy="2527300"/>
          </a:xfrm>
          <a:custGeom>
            <a:avLst/>
            <a:gdLst>
              <a:gd name="T0" fmla="*/ 0 w 14457"/>
              <a:gd name="T1" fmla="*/ 398 h 6348"/>
              <a:gd name="T2" fmla="*/ 0 w 14457"/>
              <a:gd name="T3" fmla="*/ 2452452 h 6348"/>
              <a:gd name="T4" fmla="*/ 249864 w 14457"/>
              <a:gd name="T5" fmla="*/ 2527300 h 6348"/>
              <a:gd name="T6" fmla="*/ 580702 w 14457"/>
              <a:gd name="T7" fmla="*/ 2371633 h 6348"/>
              <a:gd name="T8" fmla="*/ 930563 w 14457"/>
              <a:gd name="T9" fmla="*/ 1496155 h 6348"/>
              <a:gd name="T10" fmla="*/ 1378364 w 14457"/>
              <a:gd name="T11" fmla="*/ 771567 h 6348"/>
              <a:gd name="T12" fmla="*/ 1463194 w 14457"/>
              <a:gd name="T13" fmla="*/ 758827 h 6348"/>
              <a:gd name="T14" fmla="*/ 1819995 w 14457"/>
              <a:gd name="T15" fmla="*/ 888616 h 6348"/>
              <a:gd name="T16" fmla="*/ 2229237 w 14457"/>
              <a:gd name="T17" fmla="*/ 1009248 h 6348"/>
              <a:gd name="T18" fmla="*/ 2561618 w 14457"/>
              <a:gd name="T19" fmla="*/ 858358 h 6348"/>
              <a:gd name="T20" fmla="*/ 2935385 w 14457"/>
              <a:gd name="T21" fmla="*/ 314121 h 6348"/>
              <a:gd name="T22" fmla="*/ 2935642 w 14457"/>
              <a:gd name="T23" fmla="*/ 314121 h 6348"/>
              <a:gd name="T24" fmla="*/ 2948238 w 14457"/>
              <a:gd name="T25" fmla="*/ 305362 h 6348"/>
              <a:gd name="T26" fmla="*/ 3009162 w 14457"/>
              <a:gd name="T27" fmla="*/ 277095 h 6348"/>
              <a:gd name="T28" fmla="*/ 3063916 w 14457"/>
              <a:gd name="T29" fmla="*/ 269929 h 6348"/>
              <a:gd name="T30" fmla="*/ 3336144 w 14457"/>
              <a:gd name="T31" fmla="*/ 328055 h 6348"/>
              <a:gd name="T32" fmla="*/ 3352339 w 14457"/>
              <a:gd name="T33" fmla="*/ 328453 h 6348"/>
              <a:gd name="T34" fmla="*/ 3671095 w 14457"/>
              <a:gd name="T35" fmla="*/ 100726 h 6348"/>
              <a:gd name="T36" fmla="*/ 3716338 w 14457"/>
              <a:gd name="T37" fmla="*/ 398 h 6348"/>
              <a:gd name="T38" fmla="*/ 0 w 14457"/>
              <a:gd name="T39" fmla="*/ 398 h 63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Google Shape;775;p29"/>
          <p:cNvSpPr>
            <a:spLocks/>
          </p:cNvSpPr>
          <p:nvPr/>
        </p:nvSpPr>
        <p:spPr bwMode="auto">
          <a:xfrm flipH="1">
            <a:off x="8413751" y="4454526"/>
            <a:ext cx="4176183" cy="2765425"/>
          </a:xfrm>
          <a:custGeom>
            <a:avLst/>
            <a:gdLst>
              <a:gd name="T0" fmla="*/ 581936 w 26174"/>
              <a:gd name="T1" fmla="*/ 0 h 14261"/>
              <a:gd name="T2" fmla="*/ 488117 w 26174"/>
              <a:gd name="T3" fmla="*/ 16677 h 14261"/>
              <a:gd name="T4" fmla="*/ 327406 w 26174"/>
              <a:gd name="T5" fmla="*/ 155714 h 14261"/>
              <a:gd name="T6" fmla="*/ 95613 w 26174"/>
              <a:gd name="T7" fmla="*/ 636042 h 14261"/>
              <a:gd name="T8" fmla="*/ 7898 w 26174"/>
              <a:gd name="T9" fmla="*/ 865250 h 14261"/>
              <a:gd name="T10" fmla="*/ 8616 w 26174"/>
              <a:gd name="T11" fmla="*/ 864668 h 14261"/>
              <a:gd name="T12" fmla="*/ 8616 w 26174"/>
              <a:gd name="T13" fmla="*/ 864668 h 14261"/>
              <a:gd name="T14" fmla="*/ 7060 w 26174"/>
              <a:gd name="T15" fmla="*/ 1586033 h 14261"/>
              <a:gd name="T16" fmla="*/ 6103 w 26174"/>
              <a:gd name="T17" fmla="*/ 1965331 h 14261"/>
              <a:gd name="T18" fmla="*/ 5744 w 26174"/>
              <a:gd name="T19" fmla="*/ 2152265 h 14261"/>
              <a:gd name="T20" fmla="*/ 11967 w 26174"/>
              <a:gd name="T21" fmla="*/ 2322329 h 14261"/>
              <a:gd name="T22" fmla="*/ 111648 w 26174"/>
              <a:gd name="T23" fmla="*/ 2541841 h 14261"/>
              <a:gd name="T24" fmla="*/ 149822 w 26174"/>
              <a:gd name="T25" fmla="*/ 2553670 h 14261"/>
              <a:gd name="T26" fmla="*/ 150659 w 26174"/>
              <a:gd name="T27" fmla="*/ 2553670 h 14261"/>
              <a:gd name="T28" fmla="*/ 189431 w 26174"/>
              <a:gd name="T29" fmla="*/ 2518765 h 14261"/>
              <a:gd name="T30" fmla="*/ 268889 w 26174"/>
              <a:gd name="T31" fmla="*/ 2467377 h 14261"/>
              <a:gd name="T32" fmla="*/ 354929 w 26174"/>
              <a:gd name="T33" fmla="*/ 2453221 h 14261"/>
              <a:gd name="T34" fmla="*/ 450303 w 26174"/>
              <a:gd name="T35" fmla="*/ 2464081 h 14261"/>
              <a:gd name="T36" fmla="*/ 646196 w 26174"/>
              <a:gd name="T37" fmla="*/ 2508875 h 14261"/>
              <a:gd name="T38" fmla="*/ 1103201 w 26174"/>
              <a:gd name="T39" fmla="*/ 2560651 h 14261"/>
              <a:gd name="T40" fmla="*/ 1332361 w 26174"/>
              <a:gd name="T41" fmla="*/ 2603118 h 14261"/>
              <a:gd name="T42" fmla="*/ 1551709 w 26174"/>
              <a:gd name="T43" fmla="*/ 2675254 h 14261"/>
              <a:gd name="T44" fmla="*/ 1974249 w 26174"/>
              <a:gd name="T45" fmla="*/ 2765425 h 14261"/>
              <a:gd name="T46" fmla="*/ 1993635 w 26174"/>
              <a:gd name="T47" fmla="*/ 2765037 h 14261"/>
              <a:gd name="T48" fmla="*/ 2456144 w 26174"/>
              <a:gd name="T49" fmla="*/ 2710935 h 14261"/>
              <a:gd name="T50" fmla="*/ 2847571 w 26174"/>
              <a:gd name="T51" fmla="*/ 2670019 h 14261"/>
              <a:gd name="T52" fmla="*/ 3024797 w 26174"/>
              <a:gd name="T53" fmla="*/ 2567825 h 14261"/>
              <a:gd name="T54" fmla="*/ 3131060 w 26174"/>
              <a:gd name="T55" fmla="*/ 2343853 h 14261"/>
              <a:gd name="T56" fmla="*/ 3106528 w 26174"/>
              <a:gd name="T57" fmla="*/ 2188139 h 14261"/>
              <a:gd name="T58" fmla="*/ 3058183 w 26174"/>
              <a:gd name="T59" fmla="*/ 2021372 h 14261"/>
              <a:gd name="T60" fmla="*/ 2958861 w 26174"/>
              <a:gd name="T61" fmla="*/ 1679306 h 14261"/>
              <a:gd name="T62" fmla="*/ 2901182 w 26174"/>
              <a:gd name="T63" fmla="*/ 1580021 h 14261"/>
              <a:gd name="T64" fmla="*/ 2803893 w 26174"/>
              <a:gd name="T65" fmla="*/ 1561599 h 14261"/>
              <a:gd name="T66" fmla="*/ 2773019 w 26174"/>
              <a:gd name="T67" fmla="*/ 1561405 h 14261"/>
              <a:gd name="T68" fmla="*/ 2573776 w 26174"/>
              <a:gd name="T69" fmla="*/ 1574979 h 14261"/>
              <a:gd name="T70" fmla="*/ 2390687 w 26174"/>
              <a:gd name="T71" fmla="*/ 1598443 h 14261"/>
              <a:gd name="T72" fmla="*/ 2350838 w 26174"/>
              <a:gd name="T73" fmla="*/ 1596116 h 14261"/>
              <a:gd name="T74" fmla="*/ 2173493 w 26174"/>
              <a:gd name="T75" fmla="*/ 1494699 h 14261"/>
              <a:gd name="T76" fmla="*/ 1922673 w 26174"/>
              <a:gd name="T77" fmla="*/ 1043458 h 14261"/>
              <a:gd name="T78" fmla="*/ 1786493 w 26174"/>
              <a:gd name="T79" fmla="*/ 830927 h 14261"/>
              <a:gd name="T80" fmla="*/ 1604481 w 26174"/>
              <a:gd name="T81" fmla="*/ 752197 h 14261"/>
              <a:gd name="T82" fmla="*/ 1512937 w 26174"/>
              <a:gd name="T83" fmla="*/ 747543 h 14261"/>
              <a:gd name="T84" fmla="*/ 1443650 w 26174"/>
              <a:gd name="T85" fmla="*/ 748125 h 14261"/>
              <a:gd name="T86" fmla="*/ 1239021 w 26174"/>
              <a:gd name="T87" fmla="*/ 710505 h 14261"/>
              <a:gd name="T88" fmla="*/ 1099132 w 26174"/>
              <a:gd name="T89" fmla="*/ 555179 h 14261"/>
              <a:gd name="T90" fmla="*/ 1013930 w 26174"/>
              <a:gd name="T91" fmla="*/ 287576 h 14261"/>
              <a:gd name="T92" fmla="*/ 701362 w 26174"/>
              <a:gd name="T93" fmla="*/ 19198 h 14261"/>
              <a:gd name="T94" fmla="*/ 581936 w 26174"/>
              <a:gd name="T95" fmla="*/ 0 h 142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776;p29"/>
          <p:cNvSpPr>
            <a:spLocks/>
          </p:cNvSpPr>
          <p:nvPr/>
        </p:nvSpPr>
        <p:spPr bwMode="auto">
          <a:xfrm flipH="1">
            <a:off x="-406400" y="4668839"/>
            <a:ext cx="4669367" cy="2422525"/>
          </a:xfrm>
          <a:custGeom>
            <a:avLst/>
            <a:gdLst>
              <a:gd name="T0" fmla="*/ 2984812 w 13007"/>
              <a:gd name="T1" fmla="*/ 186 h 13045"/>
              <a:gd name="T2" fmla="*/ 2292323 w 13007"/>
              <a:gd name="T3" fmla="*/ 215418 h 13045"/>
              <a:gd name="T4" fmla="*/ 1801226 w 13007"/>
              <a:gd name="T5" fmla="*/ 649783 h 13045"/>
              <a:gd name="T6" fmla="*/ 1323053 w 13007"/>
              <a:gd name="T7" fmla="*/ 1036421 h 13045"/>
              <a:gd name="T8" fmla="*/ 539829 w 13007"/>
              <a:gd name="T9" fmla="*/ 1148958 h 13045"/>
              <a:gd name="T10" fmla="*/ 88580 w 13007"/>
              <a:gd name="T11" fmla="*/ 1522040 h 13045"/>
              <a:gd name="T12" fmla="*/ 137044 w 13007"/>
              <a:gd name="T13" fmla="*/ 2098655 h 13045"/>
              <a:gd name="T14" fmla="*/ 282973 w 13007"/>
              <a:gd name="T15" fmla="*/ 2227163 h 13045"/>
              <a:gd name="T16" fmla="*/ 285127 w 13007"/>
              <a:gd name="T17" fmla="*/ 2224192 h 13045"/>
              <a:gd name="T18" fmla="*/ 285127 w 13007"/>
              <a:gd name="T19" fmla="*/ 2224192 h 13045"/>
              <a:gd name="T20" fmla="*/ 893344 w 13007"/>
              <a:gd name="T21" fmla="*/ 2335429 h 13045"/>
              <a:gd name="T22" fmla="*/ 1274859 w 13007"/>
              <a:gd name="T23" fmla="*/ 2320387 h 13045"/>
              <a:gd name="T24" fmla="*/ 1853728 w 13007"/>
              <a:gd name="T25" fmla="*/ 2303859 h 13045"/>
              <a:gd name="T26" fmla="*/ 2613259 w 13007"/>
              <a:gd name="T27" fmla="*/ 2333201 h 13045"/>
              <a:gd name="T28" fmla="*/ 3361481 w 13007"/>
              <a:gd name="T29" fmla="*/ 2421782 h 13045"/>
              <a:gd name="T30" fmla="*/ 3369558 w 13007"/>
              <a:gd name="T31" fmla="*/ 2422525 h 13045"/>
              <a:gd name="T32" fmla="*/ 3401059 w 13007"/>
              <a:gd name="T33" fmla="*/ 2400983 h 13045"/>
              <a:gd name="T34" fmla="*/ 3467562 w 13007"/>
              <a:gd name="T35" fmla="*/ 1023050 h 13045"/>
              <a:gd name="T36" fmla="*/ 3483986 w 13007"/>
              <a:gd name="T37" fmla="*/ 678567 h 13045"/>
              <a:gd name="T38" fmla="*/ 3496102 w 13007"/>
              <a:gd name="T39" fmla="*/ 353397 h 13045"/>
              <a:gd name="T40" fmla="*/ 3366058 w 13007"/>
              <a:gd name="T41" fmla="*/ 102324 h 13045"/>
              <a:gd name="T42" fmla="*/ 3043237 w 13007"/>
              <a:gd name="T43" fmla="*/ 2043 h 13045"/>
              <a:gd name="T44" fmla="*/ 2984812 w 13007"/>
              <a:gd name="T45" fmla="*/ 186 h 130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777;p29"/>
          <p:cNvSpPr>
            <a:spLocks/>
          </p:cNvSpPr>
          <p:nvPr/>
        </p:nvSpPr>
        <p:spPr bwMode="auto">
          <a:xfrm flipH="1">
            <a:off x="-230717" y="-461963"/>
            <a:ext cx="5171017" cy="2671763"/>
          </a:xfrm>
          <a:custGeom>
            <a:avLst/>
            <a:gdLst>
              <a:gd name="T0" fmla="*/ 3599687 w 24377"/>
              <a:gd name="T1" fmla="*/ 310 h 8613"/>
              <a:gd name="T2" fmla="*/ 3509321 w 24377"/>
              <a:gd name="T3" fmla="*/ 31330 h 8613"/>
              <a:gd name="T4" fmla="*/ 3244110 w 24377"/>
              <a:gd name="T5" fmla="*/ 136178 h 8613"/>
              <a:gd name="T6" fmla="*/ 2315153 w 24377"/>
              <a:gd name="T7" fmla="*/ 245990 h 8613"/>
              <a:gd name="T8" fmla="*/ 2139035 w 24377"/>
              <a:gd name="T9" fmla="*/ 244749 h 8613"/>
              <a:gd name="T10" fmla="*/ 981617 w 24377"/>
              <a:gd name="T11" fmla="*/ 201010 h 8613"/>
              <a:gd name="T12" fmla="*/ 404897 w 24377"/>
              <a:gd name="T13" fmla="*/ 118807 h 8613"/>
              <a:gd name="T14" fmla="*/ 258848 w 24377"/>
              <a:gd name="T15" fmla="*/ 86546 h 8613"/>
              <a:gd name="T16" fmla="*/ 147959 w 24377"/>
              <a:gd name="T17" fmla="*/ 66693 h 8613"/>
              <a:gd name="T18" fmla="*/ 131572 w 24377"/>
              <a:gd name="T19" fmla="*/ 67314 h 8613"/>
              <a:gd name="T20" fmla="*/ 795 w 24377"/>
              <a:gd name="T21" fmla="*/ 245679 h 8613"/>
              <a:gd name="T22" fmla="*/ 37387 w 24377"/>
              <a:gd name="T23" fmla="*/ 353009 h 8613"/>
              <a:gd name="T24" fmla="*/ 48524 w 24377"/>
              <a:gd name="T25" fmla="*/ 358903 h 8613"/>
              <a:gd name="T26" fmla="*/ 49479 w 24377"/>
              <a:gd name="T27" fmla="*/ 358903 h 8613"/>
              <a:gd name="T28" fmla="*/ 49479 w 24377"/>
              <a:gd name="T29" fmla="*/ 358903 h 8613"/>
              <a:gd name="T30" fmla="*/ 150186 w 24377"/>
              <a:gd name="T31" fmla="*/ 931534 h 8613"/>
              <a:gd name="T32" fmla="*/ 314054 w 24377"/>
              <a:gd name="T33" fmla="*/ 1141230 h 8613"/>
              <a:gd name="T34" fmla="*/ 545696 w 24377"/>
              <a:gd name="T35" fmla="*/ 1227466 h 8613"/>
              <a:gd name="T36" fmla="*/ 610607 w 24377"/>
              <a:gd name="T37" fmla="*/ 1230568 h 8613"/>
              <a:gd name="T38" fmla="*/ 874546 w 24377"/>
              <a:gd name="T39" fmla="*/ 1217230 h 8613"/>
              <a:gd name="T40" fmla="*/ 1055437 w 24377"/>
              <a:gd name="T41" fmla="*/ 1245148 h 8613"/>
              <a:gd name="T42" fmla="*/ 1348491 w 24377"/>
              <a:gd name="T43" fmla="*/ 1590712 h 8613"/>
              <a:gd name="T44" fmla="*/ 1512041 w 24377"/>
              <a:gd name="T45" fmla="*/ 2097270 h 8613"/>
              <a:gd name="T46" fmla="*/ 1714887 w 24377"/>
              <a:gd name="T47" fmla="*/ 2529070 h 8613"/>
              <a:gd name="T48" fmla="*/ 2000304 w 24377"/>
              <a:gd name="T49" fmla="*/ 2671453 h 8613"/>
              <a:gd name="T50" fmla="*/ 2164808 w 24377"/>
              <a:gd name="T51" fmla="*/ 2637641 h 8613"/>
              <a:gd name="T52" fmla="*/ 2671208 w 24377"/>
              <a:gd name="T53" fmla="*/ 2272844 h 8613"/>
              <a:gd name="T54" fmla="*/ 3121606 w 24377"/>
              <a:gd name="T55" fmla="*/ 2115262 h 8613"/>
              <a:gd name="T56" fmla="*/ 3226609 w 24377"/>
              <a:gd name="T57" fmla="*/ 2124568 h 8613"/>
              <a:gd name="T58" fmla="*/ 3657916 w 24377"/>
              <a:gd name="T59" fmla="*/ 2433218 h 8613"/>
              <a:gd name="T60" fmla="*/ 3733486 w 24377"/>
              <a:gd name="T61" fmla="*/ 2573429 h 8613"/>
              <a:gd name="T62" fmla="*/ 3752578 w 24377"/>
              <a:gd name="T63" fmla="*/ 2588939 h 8613"/>
              <a:gd name="T64" fmla="*/ 3773419 w 24377"/>
              <a:gd name="T65" fmla="*/ 2565674 h 8613"/>
              <a:gd name="T66" fmla="*/ 3799193 w 24377"/>
              <a:gd name="T67" fmla="*/ 925020 h 8613"/>
              <a:gd name="T68" fmla="*/ 3747805 w 24377"/>
              <a:gd name="T69" fmla="*/ 511832 h 8613"/>
              <a:gd name="T70" fmla="*/ 3689258 w 24377"/>
              <a:gd name="T71" fmla="*/ 107950 h 8613"/>
              <a:gd name="T72" fmla="*/ 3619097 w 24377"/>
              <a:gd name="T73" fmla="*/ 2482 h 8613"/>
              <a:gd name="T74" fmla="*/ 3599687 w 24377"/>
              <a:gd name="T75" fmla="*/ 310 h 86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" name="Google Shape;778;p29"/>
          <p:cNvGrpSpPr>
            <a:grpSpLocks/>
          </p:cNvGrpSpPr>
          <p:nvPr/>
        </p:nvGrpSpPr>
        <p:grpSpPr bwMode="auto">
          <a:xfrm rot="899994">
            <a:off x="1354667" y="269875"/>
            <a:ext cx="605367" cy="547688"/>
            <a:chOff x="1640475" y="1197075"/>
            <a:chExt cx="55475" cy="50250"/>
          </a:xfrm>
        </p:grpSpPr>
        <p:sp>
          <p:nvSpPr>
            <p:cNvPr id="7" name="Google Shape;779;p2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Google Shape;780;p2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1;p2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oogle Shape;782;p29"/>
          <p:cNvGrpSpPr>
            <a:grpSpLocks/>
          </p:cNvGrpSpPr>
          <p:nvPr/>
        </p:nvGrpSpPr>
        <p:grpSpPr bwMode="auto">
          <a:xfrm rot="-765977">
            <a:off x="11002434" y="2028825"/>
            <a:ext cx="372533" cy="338138"/>
            <a:chOff x="1640475" y="1197075"/>
            <a:chExt cx="55475" cy="50250"/>
          </a:xfrm>
        </p:grpSpPr>
        <p:sp>
          <p:nvSpPr>
            <p:cNvPr id="11" name="Google Shape;783;p2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784;p2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785;p2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786;p29"/>
          <p:cNvSpPr>
            <a:spLocks/>
          </p:cNvSpPr>
          <p:nvPr/>
        </p:nvSpPr>
        <p:spPr bwMode="auto">
          <a:xfrm rot="19913192" flipH="1">
            <a:off x="4258734" y="6096000"/>
            <a:ext cx="927100" cy="217488"/>
          </a:xfrm>
          <a:custGeom>
            <a:avLst/>
            <a:gdLst>
              <a:gd name="T0" fmla="*/ 550846 w 7397"/>
              <a:gd name="T1" fmla="*/ 0 h 1733"/>
              <a:gd name="T2" fmla="*/ 534489 w 7397"/>
              <a:gd name="T3" fmla="*/ 4016 h 1733"/>
              <a:gd name="T4" fmla="*/ 498393 w 7397"/>
              <a:gd name="T5" fmla="*/ 68145 h 1733"/>
              <a:gd name="T6" fmla="*/ 481849 w 7397"/>
              <a:gd name="T7" fmla="*/ 111568 h 1733"/>
              <a:gd name="T8" fmla="*/ 446598 w 7397"/>
              <a:gd name="T9" fmla="*/ 132651 h 1733"/>
              <a:gd name="T10" fmla="*/ 444154 w 7397"/>
              <a:gd name="T11" fmla="*/ 132651 h 1733"/>
              <a:gd name="T12" fmla="*/ 387284 w 7397"/>
              <a:gd name="T13" fmla="*/ 100273 h 1733"/>
              <a:gd name="T14" fmla="*/ 378072 w 7397"/>
              <a:gd name="T15" fmla="*/ 86970 h 1733"/>
              <a:gd name="T16" fmla="*/ 354948 w 7397"/>
              <a:gd name="T17" fmla="*/ 57729 h 1733"/>
              <a:gd name="T18" fmla="*/ 321953 w 7397"/>
              <a:gd name="T19" fmla="*/ 45054 h 1733"/>
              <a:gd name="T20" fmla="*/ 307947 w 7397"/>
              <a:gd name="T21" fmla="*/ 47062 h 1733"/>
              <a:gd name="T22" fmla="*/ 268373 w 7397"/>
              <a:gd name="T23" fmla="*/ 82578 h 1733"/>
              <a:gd name="T24" fmla="*/ 255965 w 7397"/>
              <a:gd name="T25" fmla="*/ 120729 h 1733"/>
              <a:gd name="T26" fmla="*/ 233592 w 7397"/>
              <a:gd name="T27" fmla="*/ 167289 h 1733"/>
              <a:gd name="T28" fmla="*/ 224380 w 7397"/>
              <a:gd name="T29" fmla="*/ 169799 h 1733"/>
              <a:gd name="T30" fmla="*/ 183020 w 7397"/>
              <a:gd name="T31" fmla="*/ 137044 h 1733"/>
              <a:gd name="T32" fmla="*/ 124457 w 7397"/>
              <a:gd name="T33" fmla="*/ 88602 h 1733"/>
              <a:gd name="T34" fmla="*/ 119945 w 7397"/>
              <a:gd name="T35" fmla="*/ 88978 h 1733"/>
              <a:gd name="T36" fmla="*/ 68433 w 7397"/>
              <a:gd name="T37" fmla="*/ 155868 h 1733"/>
              <a:gd name="T38" fmla="*/ 50385 w 7397"/>
              <a:gd name="T39" fmla="*/ 195902 h 1733"/>
              <a:gd name="T40" fmla="*/ 45684 w 7397"/>
              <a:gd name="T41" fmla="*/ 196404 h 1733"/>
              <a:gd name="T42" fmla="*/ 15698 w 7397"/>
              <a:gd name="T43" fmla="*/ 174568 h 1733"/>
              <a:gd name="T44" fmla="*/ 9024 w 7397"/>
              <a:gd name="T45" fmla="*/ 169673 h 1733"/>
              <a:gd name="T46" fmla="*/ 4888 w 7397"/>
              <a:gd name="T47" fmla="*/ 171305 h 1733"/>
              <a:gd name="T48" fmla="*/ 2350 w 7397"/>
              <a:gd name="T49" fmla="*/ 185737 h 1733"/>
              <a:gd name="T50" fmla="*/ 45966 w 7397"/>
              <a:gd name="T51" fmla="*/ 217363 h 1733"/>
              <a:gd name="T52" fmla="*/ 56307 w 7397"/>
              <a:gd name="T53" fmla="*/ 215857 h 1733"/>
              <a:gd name="T54" fmla="*/ 60349 w 7397"/>
              <a:gd name="T55" fmla="*/ 212594 h 1733"/>
              <a:gd name="T56" fmla="*/ 82345 w 7397"/>
              <a:gd name="T57" fmla="*/ 165406 h 1733"/>
              <a:gd name="T58" fmla="*/ 121543 w 7397"/>
              <a:gd name="T59" fmla="*/ 109811 h 1733"/>
              <a:gd name="T60" fmla="*/ 124269 w 7397"/>
              <a:gd name="T61" fmla="*/ 109685 h 1733"/>
              <a:gd name="T62" fmla="*/ 171646 w 7397"/>
              <a:gd name="T63" fmla="*/ 151727 h 1733"/>
              <a:gd name="T64" fmla="*/ 224474 w 7397"/>
              <a:gd name="T65" fmla="*/ 190757 h 1733"/>
              <a:gd name="T66" fmla="*/ 239796 w 7397"/>
              <a:gd name="T67" fmla="*/ 186490 h 1733"/>
              <a:gd name="T68" fmla="*/ 270911 w 7397"/>
              <a:gd name="T69" fmla="*/ 127506 h 1733"/>
              <a:gd name="T70" fmla="*/ 281627 w 7397"/>
              <a:gd name="T71" fmla="*/ 93998 h 1733"/>
              <a:gd name="T72" fmla="*/ 311237 w 7397"/>
              <a:gd name="T73" fmla="*/ 67769 h 1733"/>
              <a:gd name="T74" fmla="*/ 322141 w 7397"/>
              <a:gd name="T75" fmla="*/ 66137 h 1733"/>
              <a:gd name="T76" fmla="*/ 346299 w 7397"/>
              <a:gd name="T77" fmla="*/ 75424 h 1733"/>
              <a:gd name="T78" fmla="*/ 366228 w 7397"/>
              <a:gd name="T79" fmla="*/ 100900 h 1733"/>
              <a:gd name="T80" fmla="*/ 376004 w 7397"/>
              <a:gd name="T81" fmla="*/ 115207 h 1733"/>
              <a:gd name="T82" fmla="*/ 443684 w 7397"/>
              <a:gd name="T83" fmla="*/ 153610 h 1733"/>
              <a:gd name="T84" fmla="*/ 447163 w 7397"/>
              <a:gd name="T85" fmla="*/ 153610 h 1733"/>
              <a:gd name="T86" fmla="*/ 493787 w 7397"/>
              <a:gd name="T87" fmla="*/ 125121 h 1733"/>
              <a:gd name="T88" fmla="*/ 513057 w 7397"/>
              <a:gd name="T89" fmla="*/ 75675 h 1733"/>
              <a:gd name="T90" fmla="*/ 540317 w 7397"/>
              <a:gd name="T91" fmla="*/ 23594 h 1733"/>
              <a:gd name="T92" fmla="*/ 550940 w 7397"/>
              <a:gd name="T93" fmla="*/ 20958 h 1733"/>
              <a:gd name="T94" fmla="*/ 589386 w 7397"/>
              <a:gd name="T95" fmla="*/ 42920 h 1733"/>
              <a:gd name="T96" fmla="*/ 597000 w 7397"/>
              <a:gd name="T97" fmla="*/ 50827 h 1733"/>
              <a:gd name="T98" fmla="*/ 645693 w 7397"/>
              <a:gd name="T99" fmla="*/ 85715 h 1733"/>
              <a:gd name="T100" fmla="*/ 651051 w 7397"/>
              <a:gd name="T101" fmla="*/ 86217 h 1733"/>
              <a:gd name="T102" fmla="*/ 685925 w 7397"/>
              <a:gd name="T103" fmla="*/ 64255 h 1733"/>
              <a:gd name="T104" fmla="*/ 691753 w 7397"/>
              <a:gd name="T105" fmla="*/ 25100 h 1733"/>
              <a:gd name="T106" fmla="*/ 684327 w 7397"/>
              <a:gd name="T107" fmla="*/ 18072 h 1733"/>
              <a:gd name="T108" fmla="*/ 681695 w 7397"/>
              <a:gd name="T109" fmla="*/ 18699 h 1733"/>
              <a:gd name="T110" fmla="*/ 676901 w 7397"/>
              <a:gd name="T111" fmla="*/ 32127 h 1733"/>
              <a:gd name="T112" fmla="*/ 673611 w 7397"/>
              <a:gd name="T113" fmla="*/ 50952 h 1733"/>
              <a:gd name="T114" fmla="*/ 651145 w 7397"/>
              <a:gd name="T115" fmla="*/ 65133 h 1733"/>
              <a:gd name="T116" fmla="*/ 647949 w 7397"/>
              <a:gd name="T117" fmla="*/ 64757 h 1733"/>
              <a:gd name="T118" fmla="*/ 606776 w 7397"/>
              <a:gd name="T119" fmla="*/ 34386 h 1733"/>
              <a:gd name="T120" fmla="*/ 598974 w 7397"/>
              <a:gd name="T121" fmla="*/ 26229 h 1733"/>
              <a:gd name="T122" fmla="*/ 5508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Google Shape;787;p29"/>
          <p:cNvSpPr>
            <a:spLocks/>
          </p:cNvSpPr>
          <p:nvPr/>
        </p:nvSpPr>
        <p:spPr bwMode="auto">
          <a:xfrm rot="117" flipH="1">
            <a:off x="10498667" y="200026"/>
            <a:ext cx="728133" cy="169863"/>
          </a:xfrm>
          <a:custGeom>
            <a:avLst/>
            <a:gdLst>
              <a:gd name="T0" fmla="*/ 432628 w 7397"/>
              <a:gd name="T1" fmla="*/ 0 h 1733"/>
              <a:gd name="T2" fmla="*/ 419782 w 7397"/>
              <a:gd name="T3" fmla="*/ 3137 h 1733"/>
              <a:gd name="T4" fmla="*/ 391432 w 7397"/>
              <a:gd name="T5" fmla="*/ 53223 h 1733"/>
              <a:gd name="T6" fmla="*/ 378438 w 7397"/>
              <a:gd name="T7" fmla="*/ 87137 h 1733"/>
              <a:gd name="T8" fmla="*/ 350753 w 7397"/>
              <a:gd name="T9" fmla="*/ 103604 h 1733"/>
              <a:gd name="T10" fmla="*/ 348834 w 7397"/>
              <a:gd name="T11" fmla="*/ 103604 h 1733"/>
              <a:gd name="T12" fmla="*/ 304168 w 7397"/>
              <a:gd name="T13" fmla="*/ 78315 h 1733"/>
              <a:gd name="T14" fmla="*/ 296933 w 7397"/>
              <a:gd name="T15" fmla="*/ 67926 h 1733"/>
              <a:gd name="T16" fmla="*/ 278772 w 7397"/>
              <a:gd name="T17" fmla="*/ 45088 h 1733"/>
              <a:gd name="T18" fmla="*/ 252858 w 7397"/>
              <a:gd name="T19" fmla="*/ 35188 h 1733"/>
              <a:gd name="T20" fmla="*/ 241858 w 7397"/>
              <a:gd name="T21" fmla="*/ 36756 h 1733"/>
              <a:gd name="T22" fmla="*/ 210777 w 7397"/>
              <a:gd name="T23" fmla="*/ 64495 h 1733"/>
              <a:gd name="T24" fmla="*/ 201032 w 7397"/>
              <a:gd name="T25" fmla="*/ 94292 h 1733"/>
              <a:gd name="T26" fmla="*/ 183461 w 7397"/>
              <a:gd name="T27" fmla="*/ 130656 h 1733"/>
              <a:gd name="T28" fmla="*/ 176226 w 7397"/>
              <a:gd name="T29" fmla="*/ 132617 h 1733"/>
              <a:gd name="T30" fmla="*/ 143742 w 7397"/>
              <a:gd name="T31" fmla="*/ 107034 h 1733"/>
              <a:gd name="T32" fmla="*/ 97747 w 7397"/>
              <a:gd name="T33" fmla="*/ 69200 h 1733"/>
              <a:gd name="T34" fmla="*/ 94204 w 7397"/>
              <a:gd name="T35" fmla="*/ 69494 h 1733"/>
              <a:gd name="T36" fmla="*/ 53746 w 7397"/>
              <a:gd name="T37" fmla="*/ 121737 h 1733"/>
              <a:gd name="T38" fmla="*/ 39571 w 7397"/>
              <a:gd name="T39" fmla="*/ 153004 h 1733"/>
              <a:gd name="T40" fmla="*/ 35880 w 7397"/>
              <a:gd name="T41" fmla="*/ 153396 h 1733"/>
              <a:gd name="T42" fmla="*/ 12329 w 7397"/>
              <a:gd name="T43" fmla="*/ 136341 h 1733"/>
              <a:gd name="T44" fmla="*/ 7087 w 7397"/>
              <a:gd name="T45" fmla="*/ 132519 h 1733"/>
              <a:gd name="T46" fmla="*/ 3839 w 7397"/>
              <a:gd name="T47" fmla="*/ 133793 h 1733"/>
              <a:gd name="T48" fmla="*/ 1846 w 7397"/>
              <a:gd name="T49" fmla="*/ 145065 h 1733"/>
              <a:gd name="T50" fmla="*/ 36102 w 7397"/>
              <a:gd name="T51" fmla="*/ 169765 h 1733"/>
              <a:gd name="T52" fmla="*/ 44223 w 7397"/>
              <a:gd name="T53" fmla="*/ 168589 h 1733"/>
              <a:gd name="T54" fmla="*/ 47397 w 7397"/>
              <a:gd name="T55" fmla="*/ 166040 h 1733"/>
              <a:gd name="T56" fmla="*/ 64673 w 7397"/>
              <a:gd name="T57" fmla="*/ 129186 h 1733"/>
              <a:gd name="T58" fmla="*/ 95459 w 7397"/>
              <a:gd name="T59" fmla="*/ 85765 h 1733"/>
              <a:gd name="T60" fmla="*/ 97600 w 7397"/>
              <a:gd name="T61" fmla="*/ 85667 h 1733"/>
              <a:gd name="T62" fmla="*/ 134809 w 7397"/>
              <a:gd name="T63" fmla="*/ 118502 h 1733"/>
              <a:gd name="T64" fmla="*/ 176299 w 7397"/>
              <a:gd name="T65" fmla="*/ 148985 h 1733"/>
              <a:gd name="T66" fmla="*/ 188333 w 7397"/>
              <a:gd name="T67" fmla="*/ 145653 h 1733"/>
              <a:gd name="T68" fmla="*/ 212770 w 7397"/>
              <a:gd name="T69" fmla="*/ 99585 h 1733"/>
              <a:gd name="T70" fmla="*/ 221186 w 7397"/>
              <a:gd name="T71" fmla="*/ 73415 h 1733"/>
              <a:gd name="T72" fmla="*/ 244442 w 7397"/>
              <a:gd name="T73" fmla="*/ 52929 h 1733"/>
              <a:gd name="T74" fmla="*/ 253006 w 7397"/>
              <a:gd name="T75" fmla="*/ 51655 h 1733"/>
              <a:gd name="T76" fmla="*/ 271980 w 7397"/>
              <a:gd name="T77" fmla="*/ 58908 h 1733"/>
              <a:gd name="T78" fmla="*/ 287631 w 7397"/>
              <a:gd name="T79" fmla="*/ 78805 h 1733"/>
              <a:gd name="T80" fmla="*/ 295309 w 7397"/>
              <a:gd name="T81" fmla="*/ 89979 h 1733"/>
              <a:gd name="T82" fmla="*/ 348465 w 7397"/>
              <a:gd name="T83" fmla="*/ 119972 h 1733"/>
              <a:gd name="T84" fmla="*/ 351196 w 7397"/>
              <a:gd name="T85" fmla="*/ 119972 h 1733"/>
              <a:gd name="T86" fmla="*/ 387814 w 7397"/>
              <a:gd name="T87" fmla="*/ 97723 h 1733"/>
              <a:gd name="T88" fmla="*/ 402949 w 7397"/>
              <a:gd name="T89" fmla="*/ 59104 h 1733"/>
              <a:gd name="T90" fmla="*/ 424359 w 7397"/>
              <a:gd name="T91" fmla="*/ 18427 h 1733"/>
              <a:gd name="T92" fmla="*/ 432701 w 7397"/>
              <a:gd name="T93" fmla="*/ 16369 h 1733"/>
              <a:gd name="T94" fmla="*/ 462897 w 7397"/>
              <a:gd name="T95" fmla="*/ 33522 h 1733"/>
              <a:gd name="T96" fmla="*/ 468877 w 7397"/>
              <a:gd name="T97" fmla="*/ 39697 h 1733"/>
              <a:gd name="T98" fmla="*/ 507119 w 7397"/>
              <a:gd name="T99" fmla="*/ 66945 h 1733"/>
              <a:gd name="T100" fmla="*/ 511327 w 7397"/>
              <a:gd name="T101" fmla="*/ 67337 h 1733"/>
              <a:gd name="T102" fmla="*/ 538717 w 7397"/>
              <a:gd name="T103" fmla="*/ 50185 h 1733"/>
              <a:gd name="T104" fmla="*/ 543295 w 7397"/>
              <a:gd name="T105" fmla="*/ 19603 h 1733"/>
              <a:gd name="T106" fmla="*/ 537462 w 7397"/>
              <a:gd name="T107" fmla="*/ 14114 h 1733"/>
              <a:gd name="T108" fmla="*/ 535395 w 7397"/>
              <a:gd name="T109" fmla="*/ 14604 h 1733"/>
              <a:gd name="T110" fmla="*/ 531630 w 7397"/>
              <a:gd name="T111" fmla="*/ 25092 h 1733"/>
              <a:gd name="T112" fmla="*/ 529046 w 7397"/>
              <a:gd name="T113" fmla="*/ 39795 h 1733"/>
              <a:gd name="T114" fmla="*/ 511401 w 7397"/>
              <a:gd name="T115" fmla="*/ 50871 h 1733"/>
              <a:gd name="T116" fmla="*/ 508891 w 7397"/>
              <a:gd name="T117" fmla="*/ 50577 h 1733"/>
              <a:gd name="T118" fmla="*/ 476555 w 7397"/>
              <a:gd name="T119" fmla="*/ 26857 h 1733"/>
              <a:gd name="T120" fmla="*/ 470427 w 7397"/>
              <a:gd name="T121" fmla="*/ 20485 h 1733"/>
              <a:gd name="T122" fmla="*/ 43262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" name="Google Shape;788;p29"/>
          <p:cNvGrpSpPr>
            <a:grpSpLocks/>
          </p:cNvGrpSpPr>
          <p:nvPr/>
        </p:nvGrpSpPr>
        <p:grpSpPr bwMode="auto">
          <a:xfrm rot="-4475517">
            <a:off x="9910763" y="5922964"/>
            <a:ext cx="263525" cy="285749"/>
            <a:chOff x="1640475" y="1197075"/>
            <a:chExt cx="55475" cy="50250"/>
          </a:xfrm>
        </p:grpSpPr>
        <p:sp>
          <p:nvSpPr>
            <p:cNvPr id="17" name="Google Shape;789;p2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790;p2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791;p2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Google Shape;792;p29"/>
          <p:cNvSpPr>
            <a:spLocks/>
          </p:cNvSpPr>
          <p:nvPr/>
        </p:nvSpPr>
        <p:spPr bwMode="auto">
          <a:xfrm>
            <a:off x="1189567" y="5495925"/>
            <a:ext cx="1555751" cy="1138238"/>
          </a:xfrm>
          <a:custGeom>
            <a:avLst/>
            <a:gdLst>
              <a:gd name="T0" fmla="*/ 126311 w 29542"/>
              <a:gd name="T1" fmla="*/ 7426 h 21613"/>
              <a:gd name="T2" fmla="*/ 160199 w 29542"/>
              <a:gd name="T3" fmla="*/ 9006 h 21613"/>
              <a:gd name="T4" fmla="*/ 92580 w 29542"/>
              <a:gd name="T5" fmla="*/ 6583 h 21613"/>
              <a:gd name="T6" fmla="*/ 58218 w 29542"/>
              <a:gd name="T7" fmla="*/ 24805 h 21613"/>
              <a:gd name="T8" fmla="*/ 95029 w 29542"/>
              <a:gd name="T9" fmla="*/ 9322 h 21613"/>
              <a:gd name="T10" fmla="*/ 191401 w 29542"/>
              <a:gd name="T11" fmla="*/ 15589 h 21613"/>
              <a:gd name="T12" fmla="*/ 227106 w 29542"/>
              <a:gd name="T13" fmla="*/ 28176 h 21613"/>
              <a:gd name="T14" fmla="*/ 1027 w 29542"/>
              <a:gd name="T15" fmla="*/ 68148 h 21613"/>
              <a:gd name="T16" fmla="*/ 31439 w 29542"/>
              <a:gd name="T17" fmla="*/ 47082 h 21613"/>
              <a:gd name="T18" fmla="*/ 254478 w 29542"/>
              <a:gd name="T19" fmla="*/ 55456 h 21613"/>
              <a:gd name="T20" fmla="*/ 286470 w 29542"/>
              <a:gd name="T21" fmla="*/ 81472 h 21613"/>
              <a:gd name="T22" fmla="*/ 307522 w 29542"/>
              <a:gd name="T23" fmla="*/ 120022 h 21613"/>
              <a:gd name="T24" fmla="*/ 332365 w 29542"/>
              <a:gd name="T25" fmla="*/ 162154 h 21613"/>
              <a:gd name="T26" fmla="*/ 348282 w 29542"/>
              <a:gd name="T27" fmla="*/ 199125 h 21613"/>
              <a:gd name="T28" fmla="*/ 362462 w 29542"/>
              <a:gd name="T29" fmla="*/ 251947 h 21613"/>
              <a:gd name="T30" fmla="*/ 373560 w 29542"/>
              <a:gd name="T31" fmla="*/ 292077 h 21613"/>
              <a:gd name="T32" fmla="*/ 380591 w 29542"/>
              <a:gd name="T33" fmla="*/ 344426 h 21613"/>
              <a:gd name="T34" fmla="*/ 373560 w 29542"/>
              <a:gd name="T35" fmla="*/ 292077 h 21613"/>
              <a:gd name="T36" fmla="*/ 395718 w 29542"/>
              <a:gd name="T37" fmla="*/ 441329 h 21613"/>
              <a:gd name="T38" fmla="*/ 399075 w 29542"/>
              <a:gd name="T39" fmla="*/ 430690 h 21613"/>
              <a:gd name="T40" fmla="*/ 403143 w 29542"/>
              <a:gd name="T41" fmla="*/ 489938 h 21613"/>
              <a:gd name="T42" fmla="*/ 407883 w 29542"/>
              <a:gd name="T43" fmla="*/ 488621 h 21613"/>
              <a:gd name="T44" fmla="*/ 892508 w 29542"/>
              <a:gd name="T45" fmla="*/ 609960 h 21613"/>
              <a:gd name="T46" fmla="*/ 931254 w 29542"/>
              <a:gd name="T47" fmla="*/ 613068 h 21613"/>
              <a:gd name="T48" fmla="*/ 843690 w 29542"/>
              <a:gd name="T49" fmla="*/ 614015 h 21613"/>
              <a:gd name="T50" fmla="*/ 829155 w 29542"/>
              <a:gd name="T51" fmla="*/ 627024 h 21613"/>
              <a:gd name="T52" fmla="*/ 423524 w 29542"/>
              <a:gd name="T53" fmla="*/ 581943 h 21613"/>
              <a:gd name="T54" fmla="*/ 435847 w 29542"/>
              <a:gd name="T55" fmla="*/ 635819 h 21613"/>
              <a:gd name="T56" fmla="*/ 962259 w 29542"/>
              <a:gd name="T57" fmla="*/ 619545 h 21613"/>
              <a:gd name="T58" fmla="*/ 993659 w 29542"/>
              <a:gd name="T59" fmla="*/ 643771 h 21613"/>
              <a:gd name="T60" fmla="*/ 962931 w 29542"/>
              <a:gd name="T61" fmla="*/ 619651 h 21613"/>
              <a:gd name="T62" fmla="*/ 766711 w 29542"/>
              <a:gd name="T63" fmla="*/ 667997 h 21613"/>
              <a:gd name="T64" fmla="*/ 799454 w 29542"/>
              <a:gd name="T65" fmla="*/ 640242 h 21613"/>
              <a:gd name="T66" fmla="*/ 1023716 w 29542"/>
              <a:gd name="T67" fmla="*/ 667575 h 21613"/>
              <a:gd name="T68" fmla="*/ 1026165 w 29542"/>
              <a:gd name="T69" fmla="*/ 661730 h 21613"/>
              <a:gd name="T70" fmla="*/ 448683 w 29542"/>
              <a:gd name="T71" fmla="*/ 679003 h 21613"/>
              <a:gd name="T72" fmla="*/ 452870 w 29542"/>
              <a:gd name="T73" fmla="*/ 675844 h 21613"/>
              <a:gd name="T74" fmla="*/ 721171 w 29542"/>
              <a:gd name="T75" fmla="*/ 737777 h 21613"/>
              <a:gd name="T76" fmla="*/ 746133 w 29542"/>
              <a:gd name="T77" fmla="*/ 697120 h 21613"/>
              <a:gd name="T78" fmla="*/ 1076602 w 29542"/>
              <a:gd name="T79" fmla="*/ 731194 h 21613"/>
              <a:gd name="T80" fmla="*/ 1080039 w 29542"/>
              <a:gd name="T81" fmla="*/ 726454 h 21613"/>
              <a:gd name="T82" fmla="*/ 490234 w 29542"/>
              <a:gd name="T83" fmla="*/ 760581 h 21613"/>
              <a:gd name="T84" fmla="*/ 493551 w 29542"/>
              <a:gd name="T85" fmla="*/ 755630 h 21613"/>
              <a:gd name="T86" fmla="*/ 675947 w 29542"/>
              <a:gd name="T87" fmla="*/ 808032 h 21613"/>
              <a:gd name="T88" fmla="*/ 704188 w 29542"/>
              <a:gd name="T89" fmla="*/ 771904 h 21613"/>
              <a:gd name="T90" fmla="*/ 547978 w 29542"/>
              <a:gd name="T91" fmla="*/ 817827 h 21613"/>
              <a:gd name="T92" fmla="*/ 549834 w 29542"/>
              <a:gd name="T93" fmla="*/ 811402 h 21613"/>
              <a:gd name="T94" fmla="*/ 615201 w 29542"/>
              <a:gd name="T95" fmla="*/ 832679 h 21613"/>
              <a:gd name="T96" fmla="*/ 649366 w 29542"/>
              <a:gd name="T97" fmla="*/ 832152 h 21613"/>
              <a:gd name="T98" fmla="*/ 1117798 w 29542"/>
              <a:gd name="T99" fmla="*/ 809769 h 21613"/>
              <a:gd name="T100" fmla="*/ 1138533 w 29542"/>
              <a:gd name="T101" fmla="*/ 851954 h 21613"/>
              <a:gd name="T102" fmla="*/ 1146828 w 29542"/>
              <a:gd name="T103" fmla="*/ 900563 h 21613"/>
              <a:gd name="T104" fmla="*/ 1158993 w 29542"/>
              <a:gd name="T105" fmla="*/ 951279 h 21613"/>
              <a:gd name="T106" fmla="*/ 1163377 w 29542"/>
              <a:gd name="T107" fmla="*/ 993305 h 21613"/>
              <a:gd name="T108" fmla="*/ 1162666 w 29542"/>
              <a:gd name="T109" fmla="*/ 1049498 h 21613"/>
              <a:gd name="T110" fmla="*/ 1155043 w 29542"/>
              <a:gd name="T111" fmla="*/ 1089787 h 21613"/>
              <a:gd name="T112" fmla="*/ 1138336 w 29542"/>
              <a:gd name="T113" fmla="*/ 1138238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Google Shape;793;p29"/>
          <p:cNvSpPr>
            <a:spLocks/>
          </p:cNvSpPr>
          <p:nvPr/>
        </p:nvSpPr>
        <p:spPr bwMode="auto">
          <a:xfrm rot="368157">
            <a:off x="11025717" y="5659439"/>
            <a:ext cx="694267" cy="1089025"/>
          </a:xfrm>
          <a:custGeom>
            <a:avLst/>
            <a:gdLst>
              <a:gd name="T0" fmla="*/ 494670 w 14343"/>
              <a:gd name="T1" fmla="*/ 11582 h 22473"/>
              <a:gd name="T2" fmla="*/ 466717 w 14343"/>
              <a:gd name="T3" fmla="*/ 11291 h 22473"/>
              <a:gd name="T4" fmla="*/ 439126 w 14343"/>
              <a:gd name="T5" fmla="*/ 22388 h 22473"/>
              <a:gd name="T6" fmla="*/ 410773 w 14343"/>
              <a:gd name="T7" fmla="*/ 26701 h 22473"/>
              <a:gd name="T8" fmla="*/ 387067 w 14343"/>
              <a:gd name="T9" fmla="*/ 47635 h 22473"/>
              <a:gd name="T10" fmla="*/ 364051 w 14343"/>
              <a:gd name="T11" fmla="*/ 66292 h 22473"/>
              <a:gd name="T12" fmla="*/ 347714 w 14343"/>
              <a:gd name="T13" fmla="*/ 99535 h 22473"/>
              <a:gd name="T14" fmla="*/ 329599 w 14343"/>
              <a:gd name="T15" fmla="*/ 128950 h 22473"/>
              <a:gd name="T16" fmla="*/ 321176 w 14343"/>
              <a:gd name="T17" fmla="*/ 165343 h 22473"/>
              <a:gd name="T18" fmla="*/ 309124 w 14343"/>
              <a:gd name="T19" fmla="*/ 196745 h 22473"/>
              <a:gd name="T20" fmla="*/ 302117 w 14343"/>
              <a:gd name="T21" fmla="*/ 235997 h 22473"/>
              <a:gd name="T22" fmla="*/ 290210 w 14343"/>
              <a:gd name="T23" fmla="*/ 270645 h 22473"/>
              <a:gd name="T24" fmla="*/ 286325 w 14343"/>
              <a:gd name="T25" fmla="*/ 308395 h 22473"/>
              <a:gd name="T26" fmla="*/ 276378 w 14343"/>
              <a:gd name="T27" fmla="*/ 341105 h 22473"/>
              <a:gd name="T28" fmla="*/ 267520 w 14343"/>
              <a:gd name="T29" fmla="*/ 382295 h 22473"/>
              <a:gd name="T30" fmla="*/ 276378 w 14343"/>
              <a:gd name="T31" fmla="*/ 341105 h 22473"/>
              <a:gd name="T32" fmla="*/ 245230 w 14343"/>
              <a:gd name="T33" fmla="*/ 451592 h 22473"/>
              <a:gd name="T34" fmla="*/ 58993 w 14343"/>
              <a:gd name="T35" fmla="*/ 445098 h 22473"/>
              <a:gd name="T36" fmla="*/ 59066 w 14343"/>
              <a:gd name="T37" fmla="*/ 450477 h 22473"/>
              <a:gd name="T38" fmla="*/ 84914 w 14343"/>
              <a:gd name="T39" fmla="*/ 452658 h 22473"/>
              <a:gd name="T40" fmla="*/ 112867 w 14343"/>
              <a:gd name="T41" fmla="*/ 469037 h 22473"/>
              <a:gd name="T42" fmla="*/ 212702 w 14343"/>
              <a:gd name="T43" fmla="*/ 510034 h 22473"/>
              <a:gd name="T44" fmla="*/ 232124 w 14343"/>
              <a:gd name="T45" fmla="*/ 479165 h 22473"/>
              <a:gd name="T46" fmla="*/ 0 w 14343"/>
              <a:gd name="T47" fmla="*/ 506787 h 22473"/>
              <a:gd name="T48" fmla="*/ 4030 w 14343"/>
              <a:gd name="T49" fmla="*/ 506787 h 22473"/>
              <a:gd name="T50" fmla="*/ 130801 w 14343"/>
              <a:gd name="T51" fmla="*/ 495932 h 22473"/>
              <a:gd name="T52" fmla="*/ 144161 w 14343"/>
              <a:gd name="T53" fmla="*/ 534699 h 22473"/>
              <a:gd name="T54" fmla="*/ 193243 w 14343"/>
              <a:gd name="T55" fmla="*/ 536832 h 22473"/>
              <a:gd name="T56" fmla="*/ 173167 w 14343"/>
              <a:gd name="T57" fmla="*/ 563872 h 22473"/>
              <a:gd name="T58" fmla="*/ 15719 w 14343"/>
              <a:gd name="T59" fmla="*/ 544246 h 22473"/>
              <a:gd name="T60" fmla="*/ 37538 w 14343"/>
              <a:gd name="T61" fmla="*/ 573322 h 22473"/>
              <a:gd name="T62" fmla="*/ 15719 w 14343"/>
              <a:gd name="T63" fmla="*/ 544246 h 22473"/>
              <a:gd name="T64" fmla="*/ 91412 w 14343"/>
              <a:gd name="T65" fmla="*/ 593238 h 22473"/>
              <a:gd name="T66" fmla="*/ 149861 w 14343"/>
              <a:gd name="T67" fmla="*/ 566198 h 22473"/>
              <a:gd name="T68" fmla="*/ 146085 w 14343"/>
              <a:gd name="T69" fmla="*/ 575648 h 22473"/>
              <a:gd name="T70" fmla="*/ 147501 w 14343"/>
              <a:gd name="T71" fmla="*/ 580687 h 22473"/>
              <a:gd name="T72" fmla="*/ 149969 w 14343"/>
              <a:gd name="T73" fmla="*/ 609181 h 22473"/>
              <a:gd name="T74" fmla="*/ 144996 w 14343"/>
              <a:gd name="T75" fmla="*/ 640922 h 22473"/>
              <a:gd name="T76" fmla="*/ 137735 w 14343"/>
              <a:gd name="T77" fmla="*/ 680320 h 22473"/>
              <a:gd name="T78" fmla="*/ 121980 w 14343"/>
              <a:gd name="T79" fmla="*/ 712060 h 22473"/>
              <a:gd name="T80" fmla="*/ 125537 w 14343"/>
              <a:gd name="T81" fmla="*/ 714629 h 22473"/>
              <a:gd name="T82" fmla="*/ 75402 w 14343"/>
              <a:gd name="T83" fmla="*/ 805926 h 22473"/>
              <a:gd name="T84" fmla="*/ 94861 w 14343"/>
              <a:gd name="T85" fmla="*/ 774961 h 22473"/>
              <a:gd name="T86" fmla="*/ 45234 w 14343"/>
              <a:gd name="T87" fmla="*/ 872945 h 22473"/>
              <a:gd name="T88" fmla="*/ 60227 w 14343"/>
              <a:gd name="T89" fmla="*/ 835244 h 22473"/>
              <a:gd name="T90" fmla="*/ 39353 w 14343"/>
              <a:gd name="T91" fmla="*/ 946749 h 22473"/>
              <a:gd name="T92" fmla="*/ 38409 w 14343"/>
              <a:gd name="T93" fmla="*/ 903862 h 22473"/>
              <a:gd name="T94" fmla="*/ 62587 w 14343"/>
              <a:gd name="T95" fmla="*/ 1012750 h 22473"/>
              <a:gd name="T96" fmla="*/ 48719 w 14343"/>
              <a:gd name="T97" fmla="*/ 976842 h 22473"/>
              <a:gd name="T98" fmla="*/ 106659 w 14343"/>
              <a:gd name="T99" fmla="*/ 1060822 h 22473"/>
              <a:gd name="T100" fmla="*/ 85386 w 14343"/>
              <a:gd name="T101" fmla="*/ 1035526 h 22473"/>
              <a:gd name="T102" fmla="*/ 160461 w 14343"/>
              <a:gd name="T103" fmla="*/ 1085681 h 22473"/>
              <a:gd name="T104" fmla="*/ 133415 w 14343"/>
              <a:gd name="T105" fmla="*/ 1070998 h 22473"/>
              <a:gd name="T106" fmla="*/ 186854 w 14343"/>
              <a:gd name="T107" fmla="*/ 1086311 h 22473"/>
              <a:gd name="T108" fmla="*/ 217022 w 14343"/>
              <a:gd name="T109" fmla="*/ 108049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2" name="Google Shape;794;p29"/>
          <p:cNvGrpSpPr>
            <a:grpSpLocks/>
          </p:cNvGrpSpPr>
          <p:nvPr/>
        </p:nvGrpSpPr>
        <p:grpSpPr bwMode="auto">
          <a:xfrm rot="-765935">
            <a:off x="366184" y="4065588"/>
            <a:ext cx="296333" cy="266700"/>
            <a:chOff x="1640475" y="1197075"/>
            <a:chExt cx="55475" cy="50250"/>
          </a:xfrm>
        </p:grpSpPr>
        <p:sp>
          <p:nvSpPr>
            <p:cNvPr id="23" name="Google Shape;795;p2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96;p2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797;p2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74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9;p30"/>
          <p:cNvSpPr>
            <a:spLocks/>
          </p:cNvSpPr>
          <p:nvPr/>
        </p:nvSpPr>
        <p:spPr bwMode="auto">
          <a:xfrm>
            <a:off x="-171451" y="5411788"/>
            <a:ext cx="4754035" cy="1541462"/>
          </a:xfrm>
          <a:custGeom>
            <a:avLst/>
            <a:gdLst>
              <a:gd name="T0" fmla="*/ 239757 w 21861"/>
              <a:gd name="T1" fmla="*/ 217 h 7088"/>
              <a:gd name="T2" fmla="*/ 0 w 21861"/>
              <a:gd name="T3" fmla="*/ 45887 h 7088"/>
              <a:gd name="T4" fmla="*/ 0 w 21861"/>
              <a:gd name="T5" fmla="*/ 1541245 h 7088"/>
              <a:gd name="T6" fmla="*/ 3565363 w 21861"/>
              <a:gd name="T7" fmla="*/ 1541245 h 7088"/>
              <a:gd name="T8" fmla="*/ 3522305 w 21861"/>
              <a:gd name="T9" fmla="*/ 1480134 h 7088"/>
              <a:gd name="T10" fmla="*/ 3216329 w 21861"/>
              <a:gd name="T11" fmla="*/ 1341168 h 7088"/>
              <a:gd name="T12" fmla="*/ 3200998 w 21861"/>
              <a:gd name="T13" fmla="*/ 1341603 h 7088"/>
              <a:gd name="T14" fmla="*/ 2939386 w 21861"/>
              <a:gd name="T15" fmla="*/ 1376834 h 7088"/>
              <a:gd name="T16" fmla="*/ 2887031 w 21861"/>
              <a:gd name="T17" fmla="*/ 1372484 h 7088"/>
              <a:gd name="T18" fmla="*/ 2828315 w 21861"/>
              <a:gd name="T19" fmla="*/ 1355303 h 7088"/>
              <a:gd name="T20" fmla="*/ 2816408 w 21861"/>
              <a:gd name="T21" fmla="*/ 1349867 h 7088"/>
              <a:gd name="T22" fmla="*/ 2457589 w 21861"/>
              <a:gd name="T23" fmla="*/ 1017782 h 7088"/>
              <a:gd name="T24" fmla="*/ 2139055 w 21861"/>
              <a:gd name="T25" fmla="*/ 926008 h 7088"/>
              <a:gd name="T26" fmla="*/ 1746147 w 21861"/>
              <a:gd name="T27" fmla="*/ 999515 h 7088"/>
              <a:gd name="T28" fmla="*/ 1403964 w 21861"/>
              <a:gd name="T29" fmla="*/ 1078458 h 7088"/>
              <a:gd name="T30" fmla="*/ 1322251 w 21861"/>
              <a:gd name="T31" fmla="*/ 1070846 h 7088"/>
              <a:gd name="T32" fmla="*/ 892809 w 21861"/>
              <a:gd name="T33" fmla="*/ 629155 h 7088"/>
              <a:gd name="T34" fmla="*/ 557149 w 21861"/>
              <a:gd name="T35" fmla="*/ 94819 h 7088"/>
              <a:gd name="T36" fmla="*/ 239757 w 21861"/>
              <a:gd name="T37" fmla="*/ 217 h 70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Google Shape;800;p30"/>
          <p:cNvSpPr>
            <a:spLocks/>
          </p:cNvSpPr>
          <p:nvPr/>
        </p:nvSpPr>
        <p:spPr bwMode="auto">
          <a:xfrm>
            <a:off x="9427634" y="-171450"/>
            <a:ext cx="2859617" cy="1403350"/>
          </a:xfrm>
          <a:custGeom>
            <a:avLst/>
            <a:gdLst>
              <a:gd name="T0" fmla="*/ 1838209 w 13155"/>
              <a:gd name="T1" fmla="*/ 217 h 6456"/>
              <a:gd name="T2" fmla="*/ 1838209 w 13155"/>
              <a:gd name="T3" fmla="*/ 869 h 6456"/>
              <a:gd name="T4" fmla="*/ 34074 w 13155"/>
              <a:gd name="T5" fmla="*/ 435 h 6456"/>
              <a:gd name="T6" fmla="*/ 23640 w 13155"/>
              <a:gd name="T7" fmla="*/ 36301 h 6456"/>
              <a:gd name="T8" fmla="*/ 20705 w 13155"/>
              <a:gd name="T9" fmla="*/ 48039 h 6456"/>
              <a:gd name="T10" fmla="*/ 978 w 13155"/>
              <a:gd name="T11" fmla="*/ 186939 h 6456"/>
              <a:gd name="T12" fmla="*/ 2282 w 13155"/>
              <a:gd name="T13" fmla="*/ 268019 h 6456"/>
              <a:gd name="T14" fmla="*/ 3261 w 13155"/>
              <a:gd name="T15" fmla="*/ 279974 h 6456"/>
              <a:gd name="T16" fmla="*/ 55595 w 13155"/>
              <a:gd name="T17" fmla="*/ 499954 h 6456"/>
              <a:gd name="T18" fmla="*/ 60486 w 13155"/>
              <a:gd name="T19" fmla="*/ 511910 h 6456"/>
              <a:gd name="T20" fmla="*/ 160915 w 13155"/>
              <a:gd name="T21" fmla="*/ 681242 h 6456"/>
              <a:gd name="T22" fmla="*/ 206890 w 13155"/>
              <a:gd name="T23" fmla="*/ 732107 h 6456"/>
              <a:gd name="T24" fmla="*/ 219281 w 13155"/>
              <a:gd name="T25" fmla="*/ 743845 h 6456"/>
              <a:gd name="T26" fmla="*/ 361610 w 13155"/>
              <a:gd name="T27" fmla="*/ 831880 h 6456"/>
              <a:gd name="T28" fmla="*/ 472147 w 13155"/>
              <a:gd name="T29" fmla="*/ 849488 h 6456"/>
              <a:gd name="T30" fmla="*/ 758760 w 13155"/>
              <a:gd name="T31" fmla="*/ 761017 h 6456"/>
              <a:gd name="T32" fmla="*/ 787944 w 13155"/>
              <a:gd name="T33" fmla="*/ 744280 h 6456"/>
              <a:gd name="T34" fmla="*/ 807834 w 13155"/>
              <a:gd name="T35" fmla="*/ 732324 h 6456"/>
              <a:gd name="T36" fmla="*/ 1102762 w 13155"/>
              <a:gd name="T37" fmla="*/ 612987 h 6456"/>
              <a:gd name="T38" fmla="*/ 1126076 w 13155"/>
              <a:gd name="T39" fmla="*/ 614074 h 6456"/>
              <a:gd name="T40" fmla="*/ 1338999 w 13155"/>
              <a:gd name="T41" fmla="*/ 732324 h 6456"/>
              <a:gd name="T42" fmla="*/ 1350085 w 13155"/>
              <a:gd name="T43" fmla="*/ 744280 h 6456"/>
              <a:gd name="T44" fmla="*/ 1501055 w 13155"/>
              <a:gd name="T45" fmla="*/ 964260 h 6456"/>
              <a:gd name="T46" fmla="*/ 1507413 w 13155"/>
              <a:gd name="T47" fmla="*/ 975998 h 6456"/>
              <a:gd name="T48" fmla="*/ 1507576 w 13155"/>
              <a:gd name="T49" fmla="*/ 976215 h 6456"/>
              <a:gd name="T50" fmla="*/ 1638981 w 13155"/>
              <a:gd name="T51" fmla="*/ 1196412 h 6456"/>
              <a:gd name="T52" fmla="*/ 1647296 w 13155"/>
              <a:gd name="T53" fmla="*/ 1208368 h 6456"/>
              <a:gd name="T54" fmla="*/ 1837720 w 13155"/>
              <a:gd name="T55" fmla="*/ 1378570 h 6456"/>
              <a:gd name="T56" fmla="*/ 1847665 w 13155"/>
              <a:gd name="T57" fmla="*/ 1382700 h 6456"/>
              <a:gd name="T58" fmla="*/ 1861849 w 13155"/>
              <a:gd name="T59" fmla="*/ 1388134 h 6456"/>
              <a:gd name="T60" fmla="*/ 1952496 w 13155"/>
              <a:gd name="T61" fmla="*/ 1403350 h 6456"/>
              <a:gd name="T62" fmla="*/ 2144550 w 13155"/>
              <a:gd name="T63" fmla="*/ 1342703 h 6456"/>
              <a:gd name="T64" fmla="*/ 2144550 w 13155"/>
              <a:gd name="T65" fmla="*/ 1196630 h 6456"/>
              <a:gd name="T66" fmla="*/ 2144550 w 13155"/>
              <a:gd name="T67" fmla="*/ 976432 h 6456"/>
              <a:gd name="T68" fmla="*/ 2144550 w 13155"/>
              <a:gd name="T69" fmla="*/ 732759 h 6456"/>
              <a:gd name="T70" fmla="*/ 2144713 w 13155"/>
              <a:gd name="T71" fmla="*/ 512562 h 6456"/>
              <a:gd name="T72" fmla="*/ 2144713 w 13155"/>
              <a:gd name="T73" fmla="*/ 268671 h 6456"/>
              <a:gd name="T74" fmla="*/ 2144713 w 13155"/>
              <a:gd name="T75" fmla="*/ 48039 h 6456"/>
              <a:gd name="T76" fmla="*/ 2144713 w 13155"/>
              <a:gd name="T77" fmla="*/ 1087 h 6456"/>
              <a:gd name="T78" fmla="*/ 1847828 w 13155"/>
              <a:gd name="T79" fmla="*/ 869 h 6456"/>
              <a:gd name="T80" fmla="*/ 1847828 w 13155"/>
              <a:gd name="T81" fmla="*/ 217 h 6456"/>
              <a:gd name="T82" fmla="*/ 1838209 w 13155"/>
              <a:gd name="T83" fmla="*/ 217 h 64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lnTo>
                  <a:pt x="11275" y="1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801;p30"/>
          <p:cNvSpPr>
            <a:spLocks/>
          </p:cNvSpPr>
          <p:nvPr/>
        </p:nvSpPr>
        <p:spPr bwMode="auto">
          <a:xfrm>
            <a:off x="-594784" y="-388938"/>
            <a:ext cx="6275917" cy="2116138"/>
          </a:xfrm>
          <a:custGeom>
            <a:avLst/>
            <a:gdLst>
              <a:gd name="T0" fmla="*/ 4553096 w 28852"/>
              <a:gd name="T1" fmla="*/ 218 h 9729"/>
              <a:gd name="T2" fmla="*/ 4427315 w 28852"/>
              <a:gd name="T3" fmla="*/ 25448 h 9729"/>
              <a:gd name="T4" fmla="*/ 4059922 w 28852"/>
              <a:gd name="T5" fmla="*/ 120935 h 9729"/>
              <a:gd name="T6" fmla="*/ 3319426 w 28852"/>
              <a:gd name="T7" fmla="*/ 210766 h 9729"/>
              <a:gd name="T8" fmla="*/ 3041434 w 28852"/>
              <a:gd name="T9" fmla="*/ 216856 h 9729"/>
              <a:gd name="T10" fmla="*/ 1825545 w 28852"/>
              <a:gd name="T11" fmla="*/ 136595 h 9729"/>
              <a:gd name="T12" fmla="*/ 1076892 w 28852"/>
              <a:gd name="T13" fmla="*/ 54160 h 9729"/>
              <a:gd name="T14" fmla="*/ 703463 w 28852"/>
              <a:gd name="T15" fmla="*/ 18923 h 9729"/>
              <a:gd name="T16" fmla="*/ 597748 w 28852"/>
              <a:gd name="T17" fmla="*/ 13921 h 9729"/>
              <a:gd name="T18" fmla="*/ 385339 w 28852"/>
              <a:gd name="T19" fmla="*/ 56770 h 9729"/>
              <a:gd name="T20" fmla="*/ 53347 w 28852"/>
              <a:gd name="T21" fmla="*/ 671013 h 9729"/>
              <a:gd name="T22" fmla="*/ 39317 w 28852"/>
              <a:gd name="T23" fmla="*/ 1368780 h 9729"/>
              <a:gd name="T24" fmla="*/ 303605 w 28852"/>
              <a:gd name="T25" fmla="*/ 1938216 h 9729"/>
              <a:gd name="T26" fmla="*/ 551090 w 28852"/>
              <a:gd name="T27" fmla="*/ 2064154 h 9729"/>
              <a:gd name="T28" fmla="*/ 597422 w 28852"/>
              <a:gd name="T29" fmla="*/ 2059151 h 9729"/>
              <a:gd name="T30" fmla="*/ 864972 w 28852"/>
              <a:gd name="T31" fmla="*/ 1847733 h 9729"/>
              <a:gd name="T32" fmla="*/ 1159278 w 28852"/>
              <a:gd name="T33" fmla="*/ 1651758 h 9729"/>
              <a:gd name="T34" fmla="*/ 1242807 w 28852"/>
              <a:gd name="T35" fmla="*/ 1639577 h 9729"/>
              <a:gd name="T36" fmla="*/ 1462557 w 28852"/>
              <a:gd name="T37" fmla="*/ 1732671 h 9729"/>
              <a:gd name="T38" fmla="*/ 1939907 w 28852"/>
              <a:gd name="T39" fmla="*/ 2116138 h 9729"/>
              <a:gd name="T40" fmla="*/ 1984445 w 28852"/>
              <a:gd name="T41" fmla="*/ 2111788 h 9729"/>
              <a:gd name="T42" fmla="*/ 2251995 w 28852"/>
              <a:gd name="T43" fmla="*/ 1635880 h 9729"/>
              <a:gd name="T44" fmla="*/ 2366194 w 28852"/>
              <a:gd name="T45" fmla="*/ 1387050 h 9729"/>
              <a:gd name="T46" fmla="*/ 2492139 w 28852"/>
              <a:gd name="T47" fmla="*/ 1335936 h 9729"/>
              <a:gd name="T48" fmla="*/ 2554132 w 28852"/>
              <a:gd name="T49" fmla="*/ 1345071 h 9729"/>
              <a:gd name="T50" fmla="*/ 2976341 w 28852"/>
              <a:gd name="T51" fmla="*/ 1573020 h 9729"/>
              <a:gd name="T52" fmla="*/ 3106853 w 28852"/>
              <a:gd name="T53" fmla="*/ 1601513 h 9729"/>
              <a:gd name="T54" fmla="*/ 3185976 w 28852"/>
              <a:gd name="T55" fmla="*/ 1588028 h 9729"/>
              <a:gd name="T56" fmla="*/ 3359885 w 28852"/>
              <a:gd name="T57" fmla="*/ 1414021 h 9729"/>
              <a:gd name="T58" fmla="*/ 3588934 w 28852"/>
              <a:gd name="T59" fmla="*/ 885259 h 9729"/>
              <a:gd name="T60" fmla="*/ 3796123 w 28852"/>
              <a:gd name="T61" fmla="*/ 790425 h 9729"/>
              <a:gd name="T62" fmla="*/ 4023704 w 28852"/>
              <a:gd name="T63" fmla="*/ 837189 h 9729"/>
              <a:gd name="T64" fmla="*/ 4315890 w 28852"/>
              <a:gd name="T65" fmla="*/ 906139 h 9729"/>
              <a:gd name="T66" fmla="*/ 4462390 w 28852"/>
              <a:gd name="T67" fmla="*/ 867858 h 9729"/>
              <a:gd name="T68" fmla="*/ 4633198 w 28852"/>
              <a:gd name="T69" fmla="*/ 283631 h 9729"/>
              <a:gd name="T70" fmla="*/ 4677736 w 28852"/>
              <a:gd name="T71" fmla="*/ 82871 h 9729"/>
              <a:gd name="T72" fmla="*/ 4553096 w 28852"/>
              <a:gd name="T73" fmla="*/ 218 h 97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802;p30"/>
          <p:cNvSpPr>
            <a:spLocks/>
          </p:cNvSpPr>
          <p:nvPr/>
        </p:nvSpPr>
        <p:spPr bwMode="auto">
          <a:xfrm>
            <a:off x="9649884" y="4043363"/>
            <a:ext cx="3183467" cy="3313112"/>
          </a:xfrm>
          <a:custGeom>
            <a:avLst/>
            <a:gdLst>
              <a:gd name="T0" fmla="*/ 1866918 w 14637"/>
              <a:gd name="T1" fmla="*/ 0 h 15232"/>
              <a:gd name="T2" fmla="*/ 1800691 w 14637"/>
              <a:gd name="T3" fmla="*/ 8265 h 15232"/>
              <a:gd name="T4" fmla="*/ 1654861 w 14637"/>
              <a:gd name="T5" fmla="*/ 129636 h 15232"/>
              <a:gd name="T6" fmla="*/ 1595485 w 14637"/>
              <a:gd name="T7" fmla="*/ 514846 h 15232"/>
              <a:gd name="T8" fmla="*/ 1014612 w 14637"/>
              <a:gd name="T9" fmla="*/ 896794 h 15232"/>
              <a:gd name="T10" fmla="*/ 998137 w 14637"/>
              <a:gd name="T11" fmla="*/ 1139100 h 15232"/>
              <a:gd name="T12" fmla="*/ 1032718 w 14637"/>
              <a:gd name="T13" fmla="*/ 1430781 h 15232"/>
              <a:gd name="T14" fmla="*/ 900101 w 14637"/>
              <a:gd name="T15" fmla="*/ 1875806 h 15232"/>
              <a:gd name="T16" fmla="*/ 474682 w 14637"/>
              <a:gd name="T17" fmla="*/ 2032196 h 15232"/>
              <a:gd name="T18" fmla="*/ 267029 w 14637"/>
              <a:gd name="T19" fmla="*/ 2117460 h 15232"/>
              <a:gd name="T20" fmla="*/ 132128 w 14637"/>
              <a:gd name="T21" fmla="*/ 2252316 h 15232"/>
              <a:gd name="T22" fmla="*/ 13213 w 14637"/>
              <a:gd name="T23" fmla="*/ 2627956 h 15232"/>
              <a:gd name="T24" fmla="*/ 25773 w 14637"/>
              <a:gd name="T25" fmla="*/ 3046662 h 15232"/>
              <a:gd name="T26" fmla="*/ 115653 w 14637"/>
              <a:gd name="T27" fmla="*/ 3240029 h 15232"/>
              <a:gd name="T28" fmla="*/ 337334 w 14637"/>
              <a:gd name="T29" fmla="*/ 3309197 h 15232"/>
              <a:gd name="T30" fmla="*/ 573370 w 14637"/>
              <a:gd name="T31" fmla="*/ 3312459 h 15232"/>
              <a:gd name="T32" fmla="*/ 920980 w 14637"/>
              <a:gd name="T33" fmla="*/ 3310937 h 15232"/>
              <a:gd name="T34" fmla="*/ 935172 w 14637"/>
              <a:gd name="T35" fmla="*/ 3310937 h 15232"/>
              <a:gd name="T36" fmla="*/ 1544591 w 14637"/>
              <a:gd name="T37" fmla="*/ 3312024 h 15232"/>
              <a:gd name="T38" fmla="*/ 1846854 w 14637"/>
              <a:gd name="T39" fmla="*/ 3312459 h 15232"/>
              <a:gd name="T40" fmla="*/ 2002798 w 14637"/>
              <a:gd name="T41" fmla="*/ 3312894 h 15232"/>
              <a:gd name="T42" fmla="*/ 2122855 w 14637"/>
              <a:gd name="T43" fmla="*/ 3294189 h 15232"/>
              <a:gd name="T44" fmla="*/ 2224969 w 14637"/>
              <a:gd name="T45" fmla="*/ 3129534 h 15232"/>
              <a:gd name="T46" fmla="*/ 2248621 w 14637"/>
              <a:gd name="T47" fmla="*/ 2865259 h 15232"/>
              <a:gd name="T48" fmla="*/ 2295437 w 14637"/>
              <a:gd name="T49" fmla="*/ 2272762 h 15232"/>
              <a:gd name="T50" fmla="*/ 2341111 w 14637"/>
              <a:gd name="T51" fmla="*/ 1680047 h 15232"/>
              <a:gd name="T52" fmla="*/ 2376182 w 14637"/>
              <a:gd name="T53" fmla="*/ 1125397 h 15232"/>
              <a:gd name="T54" fmla="*/ 2224969 w 14637"/>
              <a:gd name="T55" fmla="*/ 73953 h 15232"/>
              <a:gd name="T56" fmla="*/ 2200174 w 14637"/>
              <a:gd name="T57" fmla="*/ 58075 h 15232"/>
              <a:gd name="T58" fmla="*/ 2177500 w 14637"/>
              <a:gd name="T59" fmla="*/ 86569 h 15232"/>
              <a:gd name="T60" fmla="*/ 2194302 w 14637"/>
              <a:gd name="T61" fmla="*/ 128113 h 15232"/>
              <a:gd name="T62" fmla="*/ 2013238 w 14637"/>
              <a:gd name="T63" fmla="*/ 30451 h 15232"/>
              <a:gd name="T64" fmla="*/ 1866918 w 14637"/>
              <a:gd name="T65" fmla="*/ 0 h 15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803;p30"/>
          <p:cNvSpPr>
            <a:spLocks/>
          </p:cNvSpPr>
          <p:nvPr/>
        </p:nvSpPr>
        <p:spPr bwMode="auto">
          <a:xfrm rot="10800000">
            <a:off x="10098618" y="4183063"/>
            <a:ext cx="16933" cy="4762"/>
          </a:xfrm>
          <a:custGeom>
            <a:avLst/>
            <a:gdLst>
              <a:gd name="T0" fmla="*/ 1540 w 503"/>
              <a:gd name="T1" fmla="*/ 0 h 162"/>
              <a:gd name="T2" fmla="*/ 227 w 503"/>
              <a:gd name="T3" fmla="*/ 1176 h 162"/>
              <a:gd name="T4" fmla="*/ 1187 w 503"/>
              <a:gd name="T5" fmla="*/ 3233 h 162"/>
              <a:gd name="T6" fmla="*/ 10832 w 503"/>
              <a:gd name="T7" fmla="*/ 4762 h 162"/>
              <a:gd name="T8" fmla="*/ 11286 w 503"/>
              <a:gd name="T9" fmla="*/ 4762 h 162"/>
              <a:gd name="T10" fmla="*/ 12675 w 503"/>
              <a:gd name="T11" fmla="*/ 3086 h 162"/>
              <a:gd name="T12" fmla="*/ 11463 w 503"/>
              <a:gd name="T13" fmla="*/ 1470 h 162"/>
              <a:gd name="T14" fmla="*/ 11261 w 503"/>
              <a:gd name="T15" fmla="*/ 1499 h 162"/>
              <a:gd name="T16" fmla="*/ 10983 w 503"/>
              <a:gd name="T17" fmla="*/ 1499 h 162"/>
              <a:gd name="T18" fmla="*/ 1969 w 503"/>
              <a:gd name="T19" fmla="*/ 88 h 162"/>
              <a:gd name="T20" fmla="*/ 1540 w 503"/>
              <a:gd name="T21" fmla="*/ 0 h 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804;p30"/>
          <p:cNvSpPr>
            <a:spLocks/>
          </p:cNvSpPr>
          <p:nvPr/>
        </p:nvSpPr>
        <p:spPr bwMode="auto">
          <a:xfrm rot="10800000">
            <a:off x="9789585" y="4725988"/>
            <a:ext cx="12700" cy="12700"/>
          </a:xfrm>
          <a:custGeom>
            <a:avLst/>
            <a:gdLst>
              <a:gd name="T0" fmla="*/ 1373 w 437"/>
              <a:gd name="T1" fmla="*/ 0 h 344"/>
              <a:gd name="T2" fmla="*/ 371 w 437"/>
              <a:gd name="T3" fmla="*/ 923 h 344"/>
              <a:gd name="T4" fmla="*/ 697 w 437"/>
              <a:gd name="T5" fmla="*/ 3766 h 344"/>
              <a:gd name="T6" fmla="*/ 7411 w 437"/>
              <a:gd name="T7" fmla="*/ 12257 h 344"/>
              <a:gd name="T8" fmla="*/ 8174 w 437"/>
              <a:gd name="T9" fmla="*/ 12663 h 344"/>
              <a:gd name="T10" fmla="*/ 9111 w 437"/>
              <a:gd name="T11" fmla="*/ 11925 h 344"/>
              <a:gd name="T12" fmla="*/ 8936 w 437"/>
              <a:gd name="T13" fmla="*/ 9045 h 344"/>
              <a:gd name="T14" fmla="*/ 2049 w 437"/>
              <a:gd name="T15" fmla="*/ 369 h 344"/>
              <a:gd name="T16" fmla="*/ 1373 w 437"/>
              <a:gd name="T17" fmla="*/ 0 h 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805;p30"/>
          <p:cNvSpPr>
            <a:spLocks/>
          </p:cNvSpPr>
          <p:nvPr/>
        </p:nvSpPr>
        <p:spPr bwMode="auto">
          <a:xfrm rot="10800000">
            <a:off x="9364133" y="2854326"/>
            <a:ext cx="984251" cy="720725"/>
          </a:xfrm>
          <a:custGeom>
            <a:avLst/>
            <a:gdLst>
              <a:gd name="T0" fmla="*/ 79911 w 29542"/>
              <a:gd name="T1" fmla="*/ 4702 h 21613"/>
              <a:gd name="T2" fmla="*/ 101350 w 29542"/>
              <a:gd name="T3" fmla="*/ 5702 h 21613"/>
              <a:gd name="T4" fmla="*/ 58571 w 29542"/>
              <a:gd name="T5" fmla="*/ 4168 h 21613"/>
              <a:gd name="T6" fmla="*/ 36832 w 29542"/>
              <a:gd name="T7" fmla="*/ 15706 h 21613"/>
              <a:gd name="T8" fmla="*/ 60121 w 29542"/>
              <a:gd name="T9" fmla="*/ 5902 h 21613"/>
              <a:gd name="T10" fmla="*/ 121091 w 29542"/>
              <a:gd name="T11" fmla="*/ 9871 h 21613"/>
              <a:gd name="T12" fmla="*/ 143680 w 29542"/>
              <a:gd name="T13" fmla="*/ 17841 h 21613"/>
              <a:gd name="T14" fmla="*/ 650 w 29542"/>
              <a:gd name="T15" fmla="*/ 43151 h 21613"/>
              <a:gd name="T16" fmla="*/ 19890 w 29542"/>
              <a:gd name="T17" fmla="*/ 29812 h 21613"/>
              <a:gd name="T18" fmla="*/ 160996 w 29542"/>
              <a:gd name="T19" fmla="*/ 35114 h 21613"/>
              <a:gd name="T20" fmla="*/ 181236 w 29542"/>
              <a:gd name="T21" fmla="*/ 51588 h 21613"/>
              <a:gd name="T22" fmla="*/ 194555 w 29542"/>
              <a:gd name="T23" fmla="*/ 75997 h 21613"/>
              <a:gd name="T24" fmla="*/ 210272 w 29542"/>
              <a:gd name="T25" fmla="*/ 102675 h 21613"/>
              <a:gd name="T26" fmla="*/ 220342 w 29542"/>
              <a:gd name="T27" fmla="*/ 126084 h 21613"/>
              <a:gd name="T28" fmla="*/ 229313 w 29542"/>
              <a:gd name="T29" fmla="*/ 159531 h 21613"/>
              <a:gd name="T30" fmla="*/ 236334 w 29542"/>
              <a:gd name="T31" fmla="*/ 184942 h 21613"/>
              <a:gd name="T32" fmla="*/ 240782 w 29542"/>
              <a:gd name="T33" fmla="*/ 218088 h 21613"/>
              <a:gd name="T34" fmla="*/ 236334 w 29542"/>
              <a:gd name="T35" fmla="*/ 184942 h 21613"/>
              <a:gd name="T36" fmla="*/ 250352 w 29542"/>
              <a:gd name="T37" fmla="*/ 279446 h 21613"/>
              <a:gd name="T38" fmla="*/ 252476 w 29542"/>
              <a:gd name="T39" fmla="*/ 272710 h 21613"/>
              <a:gd name="T40" fmla="*/ 255050 w 29542"/>
              <a:gd name="T41" fmla="*/ 310226 h 21613"/>
              <a:gd name="T42" fmla="*/ 258048 w 29542"/>
              <a:gd name="T43" fmla="*/ 309392 h 21613"/>
              <a:gd name="T44" fmla="*/ 564648 w 29542"/>
              <a:gd name="T45" fmla="*/ 386223 h 21613"/>
              <a:gd name="T46" fmla="*/ 589161 w 29542"/>
              <a:gd name="T47" fmla="*/ 388190 h 21613"/>
              <a:gd name="T48" fmla="*/ 533763 w 29542"/>
              <a:gd name="T49" fmla="*/ 388791 h 21613"/>
              <a:gd name="T50" fmla="*/ 524568 w 29542"/>
              <a:gd name="T51" fmla="*/ 397027 h 21613"/>
              <a:gd name="T52" fmla="*/ 267944 w 29542"/>
              <a:gd name="T53" fmla="*/ 368482 h 21613"/>
              <a:gd name="T54" fmla="*/ 275740 w 29542"/>
              <a:gd name="T55" fmla="*/ 402596 h 21613"/>
              <a:gd name="T56" fmla="*/ 608776 w 29542"/>
              <a:gd name="T57" fmla="*/ 392292 h 21613"/>
              <a:gd name="T58" fmla="*/ 628642 w 29542"/>
              <a:gd name="T59" fmla="*/ 407632 h 21613"/>
              <a:gd name="T60" fmla="*/ 609201 w 29542"/>
              <a:gd name="T61" fmla="*/ 392359 h 21613"/>
              <a:gd name="T62" fmla="*/ 485062 w 29542"/>
              <a:gd name="T63" fmla="*/ 422971 h 21613"/>
              <a:gd name="T64" fmla="*/ 505777 w 29542"/>
              <a:gd name="T65" fmla="*/ 405397 h 21613"/>
              <a:gd name="T66" fmla="*/ 647657 w 29542"/>
              <a:gd name="T67" fmla="*/ 422704 h 21613"/>
              <a:gd name="T68" fmla="*/ 649207 w 29542"/>
              <a:gd name="T69" fmla="*/ 419003 h 21613"/>
              <a:gd name="T70" fmla="*/ 283861 w 29542"/>
              <a:gd name="T71" fmla="*/ 429941 h 21613"/>
              <a:gd name="T72" fmla="*/ 286509 w 29542"/>
              <a:gd name="T73" fmla="*/ 427940 h 21613"/>
              <a:gd name="T74" fmla="*/ 456251 w 29542"/>
              <a:gd name="T75" fmla="*/ 467156 h 21613"/>
              <a:gd name="T76" fmla="*/ 472044 w 29542"/>
              <a:gd name="T77" fmla="*/ 441412 h 21613"/>
              <a:gd name="T78" fmla="*/ 681116 w 29542"/>
              <a:gd name="T79" fmla="*/ 462987 h 21613"/>
              <a:gd name="T80" fmla="*/ 683290 w 29542"/>
              <a:gd name="T81" fmla="*/ 459986 h 21613"/>
              <a:gd name="T82" fmla="*/ 310148 w 29542"/>
              <a:gd name="T83" fmla="*/ 481595 h 21613"/>
              <a:gd name="T84" fmla="*/ 312247 w 29542"/>
              <a:gd name="T85" fmla="*/ 478460 h 21613"/>
              <a:gd name="T86" fmla="*/ 427640 w 29542"/>
              <a:gd name="T87" fmla="*/ 511640 h 21613"/>
              <a:gd name="T88" fmla="*/ 445507 w 29542"/>
              <a:gd name="T89" fmla="*/ 488764 h 21613"/>
              <a:gd name="T90" fmla="*/ 346680 w 29542"/>
              <a:gd name="T91" fmla="*/ 517843 h 21613"/>
              <a:gd name="T92" fmla="*/ 347854 w 29542"/>
              <a:gd name="T93" fmla="*/ 513775 h 21613"/>
              <a:gd name="T94" fmla="*/ 389209 w 29542"/>
              <a:gd name="T95" fmla="*/ 527247 h 21613"/>
              <a:gd name="T96" fmla="*/ 410824 w 29542"/>
              <a:gd name="T97" fmla="*/ 526913 h 21613"/>
              <a:gd name="T98" fmla="*/ 707178 w 29542"/>
              <a:gd name="T99" fmla="*/ 512741 h 21613"/>
              <a:gd name="T100" fmla="*/ 720297 w 29542"/>
              <a:gd name="T101" fmla="*/ 539452 h 21613"/>
              <a:gd name="T102" fmla="*/ 725544 w 29542"/>
              <a:gd name="T103" fmla="*/ 570231 h 21613"/>
              <a:gd name="T104" fmla="*/ 733240 w 29542"/>
              <a:gd name="T105" fmla="*/ 602344 h 21613"/>
              <a:gd name="T106" fmla="*/ 736014 w 29542"/>
              <a:gd name="T107" fmla="*/ 628955 h 21613"/>
              <a:gd name="T108" fmla="*/ 735564 w 29542"/>
              <a:gd name="T109" fmla="*/ 664536 h 21613"/>
              <a:gd name="T110" fmla="*/ 730742 w 29542"/>
              <a:gd name="T111" fmla="*/ 690046 h 21613"/>
              <a:gd name="T112" fmla="*/ 720172 w 29542"/>
              <a:gd name="T113" fmla="*/ 720725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Google Shape;806;p30"/>
          <p:cNvSpPr>
            <a:spLocks/>
          </p:cNvSpPr>
          <p:nvPr/>
        </p:nvSpPr>
        <p:spPr bwMode="auto">
          <a:xfrm rot="9893225">
            <a:off x="2368551" y="495300"/>
            <a:ext cx="808567" cy="190500"/>
          </a:xfrm>
          <a:custGeom>
            <a:avLst/>
            <a:gdLst>
              <a:gd name="T0" fmla="*/ 480418 w 7397"/>
              <a:gd name="T1" fmla="*/ 0 h 1733"/>
              <a:gd name="T2" fmla="*/ 466153 w 7397"/>
              <a:gd name="T3" fmla="*/ 3518 h 1733"/>
              <a:gd name="T4" fmla="*/ 434672 w 7397"/>
              <a:gd name="T5" fmla="*/ 59689 h 1733"/>
              <a:gd name="T6" fmla="*/ 420243 w 7397"/>
              <a:gd name="T7" fmla="*/ 97723 h 1733"/>
              <a:gd name="T8" fmla="*/ 389499 w 7397"/>
              <a:gd name="T9" fmla="*/ 116191 h 1733"/>
              <a:gd name="T10" fmla="*/ 387368 w 7397"/>
              <a:gd name="T11" fmla="*/ 116191 h 1733"/>
              <a:gd name="T12" fmla="*/ 337768 w 7397"/>
              <a:gd name="T13" fmla="*/ 87830 h 1733"/>
              <a:gd name="T14" fmla="*/ 329734 w 7397"/>
              <a:gd name="T15" fmla="*/ 76178 h 1733"/>
              <a:gd name="T16" fmla="*/ 309566 w 7397"/>
              <a:gd name="T17" fmla="*/ 50565 h 1733"/>
              <a:gd name="T18" fmla="*/ 280790 w 7397"/>
              <a:gd name="T19" fmla="*/ 39463 h 1733"/>
              <a:gd name="T20" fmla="*/ 268575 w 7397"/>
              <a:gd name="T21" fmla="*/ 41222 h 1733"/>
              <a:gd name="T22" fmla="*/ 234060 w 7397"/>
              <a:gd name="T23" fmla="*/ 72331 h 1733"/>
              <a:gd name="T24" fmla="*/ 223239 w 7397"/>
              <a:gd name="T25" fmla="*/ 105748 h 1733"/>
              <a:gd name="T26" fmla="*/ 203727 w 7397"/>
              <a:gd name="T27" fmla="*/ 146530 h 1733"/>
              <a:gd name="T28" fmla="*/ 195692 w 7397"/>
              <a:gd name="T29" fmla="*/ 148729 h 1733"/>
              <a:gd name="T30" fmla="*/ 159620 w 7397"/>
              <a:gd name="T31" fmla="*/ 120038 h 1733"/>
              <a:gd name="T32" fmla="*/ 108545 w 7397"/>
              <a:gd name="T33" fmla="*/ 77607 h 1733"/>
              <a:gd name="T34" fmla="*/ 104610 w 7397"/>
              <a:gd name="T35" fmla="*/ 77937 h 1733"/>
              <a:gd name="T36" fmla="*/ 59683 w 7397"/>
              <a:gd name="T37" fmla="*/ 136527 h 1733"/>
              <a:gd name="T38" fmla="*/ 43943 w 7397"/>
              <a:gd name="T39" fmla="*/ 171593 h 1733"/>
              <a:gd name="T40" fmla="*/ 39844 w 7397"/>
              <a:gd name="T41" fmla="*/ 172033 h 1733"/>
              <a:gd name="T42" fmla="*/ 13691 w 7397"/>
              <a:gd name="T43" fmla="*/ 152906 h 1733"/>
              <a:gd name="T44" fmla="*/ 7870 w 7397"/>
              <a:gd name="T45" fmla="*/ 148619 h 1733"/>
              <a:gd name="T46" fmla="*/ 4263 w 7397"/>
              <a:gd name="T47" fmla="*/ 150048 h 1733"/>
              <a:gd name="T48" fmla="*/ 2050 w 7397"/>
              <a:gd name="T49" fmla="*/ 162689 h 1733"/>
              <a:gd name="T50" fmla="*/ 40089 w 7397"/>
              <a:gd name="T51" fmla="*/ 190390 h 1733"/>
              <a:gd name="T52" fmla="*/ 49108 w 7397"/>
              <a:gd name="T53" fmla="*/ 189071 h 1733"/>
              <a:gd name="T54" fmla="*/ 52633 w 7397"/>
              <a:gd name="T55" fmla="*/ 186213 h 1733"/>
              <a:gd name="T56" fmla="*/ 71817 w 7397"/>
              <a:gd name="T57" fmla="*/ 144881 h 1733"/>
              <a:gd name="T58" fmla="*/ 106003 w 7397"/>
              <a:gd name="T59" fmla="*/ 96184 h 1733"/>
              <a:gd name="T60" fmla="*/ 108381 w 7397"/>
              <a:gd name="T61" fmla="*/ 96074 h 1733"/>
              <a:gd name="T62" fmla="*/ 149700 w 7397"/>
              <a:gd name="T63" fmla="*/ 132899 h 1733"/>
              <a:gd name="T64" fmla="*/ 195774 w 7397"/>
              <a:gd name="T65" fmla="*/ 167086 h 1733"/>
              <a:gd name="T66" fmla="*/ 209138 w 7397"/>
              <a:gd name="T67" fmla="*/ 163349 h 1733"/>
              <a:gd name="T68" fmla="*/ 236274 w 7397"/>
              <a:gd name="T69" fmla="*/ 111684 h 1733"/>
              <a:gd name="T70" fmla="*/ 245620 w 7397"/>
              <a:gd name="T71" fmla="*/ 82334 h 1733"/>
              <a:gd name="T72" fmla="*/ 271444 w 7397"/>
              <a:gd name="T73" fmla="*/ 59359 h 1733"/>
              <a:gd name="T74" fmla="*/ 280954 w 7397"/>
              <a:gd name="T75" fmla="*/ 57930 h 1733"/>
              <a:gd name="T76" fmla="*/ 302024 w 7397"/>
              <a:gd name="T77" fmla="*/ 66065 h 1733"/>
              <a:gd name="T78" fmla="*/ 319404 w 7397"/>
              <a:gd name="T79" fmla="*/ 88380 h 1733"/>
              <a:gd name="T80" fmla="*/ 327930 w 7397"/>
              <a:gd name="T81" fmla="*/ 100911 h 1733"/>
              <a:gd name="T82" fmla="*/ 386958 w 7397"/>
              <a:gd name="T83" fmla="*/ 134548 h 1733"/>
              <a:gd name="T84" fmla="*/ 389991 w 7397"/>
              <a:gd name="T85" fmla="*/ 134548 h 1733"/>
              <a:gd name="T86" fmla="*/ 430654 w 7397"/>
              <a:gd name="T87" fmla="*/ 109595 h 1733"/>
              <a:gd name="T88" fmla="*/ 447461 w 7397"/>
              <a:gd name="T89" fmla="*/ 66285 h 1733"/>
              <a:gd name="T90" fmla="*/ 471236 w 7397"/>
              <a:gd name="T91" fmla="*/ 20666 h 1733"/>
              <a:gd name="T92" fmla="*/ 480500 w 7397"/>
              <a:gd name="T93" fmla="*/ 18357 h 1733"/>
              <a:gd name="T94" fmla="*/ 514031 w 7397"/>
              <a:gd name="T95" fmla="*/ 37594 h 1733"/>
              <a:gd name="T96" fmla="*/ 520671 w 7397"/>
              <a:gd name="T97" fmla="*/ 44520 h 1733"/>
              <a:gd name="T98" fmla="*/ 563138 w 7397"/>
              <a:gd name="T99" fmla="*/ 75079 h 1733"/>
              <a:gd name="T100" fmla="*/ 567811 w 7397"/>
              <a:gd name="T101" fmla="*/ 75518 h 1733"/>
              <a:gd name="T102" fmla="*/ 598227 w 7397"/>
              <a:gd name="T103" fmla="*/ 56282 h 1733"/>
              <a:gd name="T104" fmla="*/ 603310 w 7397"/>
              <a:gd name="T105" fmla="*/ 21985 h 1733"/>
              <a:gd name="T106" fmla="*/ 596833 w 7397"/>
              <a:gd name="T107" fmla="*/ 15829 h 1733"/>
              <a:gd name="T108" fmla="*/ 594538 w 7397"/>
              <a:gd name="T109" fmla="*/ 16379 h 1733"/>
              <a:gd name="T110" fmla="*/ 590356 w 7397"/>
              <a:gd name="T111" fmla="*/ 28141 h 1733"/>
              <a:gd name="T112" fmla="*/ 587487 w 7397"/>
              <a:gd name="T113" fmla="*/ 44630 h 1733"/>
              <a:gd name="T114" fmla="*/ 567893 w 7397"/>
              <a:gd name="T115" fmla="*/ 57051 h 1733"/>
              <a:gd name="T116" fmla="*/ 565106 w 7397"/>
              <a:gd name="T117" fmla="*/ 56721 h 1733"/>
              <a:gd name="T118" fmla="*/ 529197 w 7397"/>
              <a:gd name="T119" fmla="*/ 30119 h 1733"/>
              <a:gd name="T120" fmla="*/ 522393 w 7397"/>
              <a:gd name="T121" fmla="*/ 22974 h 1733"/>
              <a:gd name="T122" fmla="*/ 48041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" name="Google Shape;807;p30"/>
          <p:cNvGrpSpPr>
            <a:grpSpLocks/>
          </p:cNvGrpSpPr>
          <p:nvPr/>
        </p:nvGrpSpPr>
        <p:grpSpPr bwMode="auto">
          <a:xfrm rot="5400000">
            <a:off x="372005" y="6048905"/>
            <a:ext cx="295275" cy="268817"/>
            <a:chOff x="1640475" y="1197075"/>
            <a:chExt cx="55475" cy="50250"/>
          </a:xfrm>
        </p:grpSpPr>
        <p:sp>
          <p:nvSpPr>
            <p:cNvPr id="11" name="Google Shape;808;p3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809;p3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810;p3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811;p30"/>
          <p:cNvSpPr>
            <a:spLocks/>
          </p:cNvSpPr>
          <p:nvPr/>
        </p:nvSpPr>
        <p:spPr bwMode="auto">
          <a:xfrm rot="20765797">
            <a:off x="11396134" y="484188"/>
            <a:ext cx="1325033" cy="2076450"/>
          </a:xfrm>
          <a:custGeom>
            <a:avLst/>
            <a:gdLst>
              <a:gd name="T0" fmla="*/ 944097 w 14343"/>
              <a:gd name="T1" fmla="*/ 22083 h 22473"/>
              <a:gd name="T2" fmla="*/ 890746 w 14343"/>
              <a:gd name="T3" fmla="*/ 21529 h 22473"/>
              <a:gd name="T4" fmla="*/ 838088 w 14343"/>
              <a:gd name="T5" fmla="*/ 42688 h 22473"/>
              <a:gd name="T6" fmla="*/ 783976 w 14343"/>
              <a:gd name="T7" fmla="*/ 50911 h 22473"/>
              <a:gd name="T8" fmla="*/ 738732 w 14343"/>
              <a:gd name="T9" fmla="*/ 90827 h 22473"/>
              <a:gd name="T10" fmla="*/ 694804 w 14343"/>
              <a:gd name="T11" fmla="*/ 126400 h 22473"/>
              <a:gd name="T12" fmla="*/ 663625 w 14343"/>
              <a:gd name="T13" fmla="*/ 189785 h 22473"/>
              <a:gd name="T14" fmla="*/ 629051 w 14343"/>
              <a:gd name="T15" fmla="*/ 245870 h 22473"/>
              <a:gd name="T16" fmla="*/ 612977 w 14343"/>
              <a:gd name="T17" fmla="*/ 315260 h 22473"/>
              <a:gd name="T18" fmla="*/ 589974 w 14343"/>
              <a:gd name="T19" fmla="*/ 375134 h 22473"/>
              <a:gd name="T20" fmla="*/ 576602 w 14343"/>
              <a:gd name="T21" fmla="*/ 449976 h 22473"/>
              <a:gd name="T22" fmla="*/ 553876 w 14343"/>
              <a:gd name="T23" fmla="*/ 516040 h 22473"/>
              <a:gd name="T24" fmla="*/ 546462 w 14343"/>
              <a:gd name="T25" fmla="*/ 588018 h 22473"/>
              <a:gd name="T26" fmla="*/ 527477 w 14343"/>
              <a:gd name="T27" fmla="*/ 650386 h 22473"/>
              <a:gd name="T28" fmla="*/ 510572 w 14343"/>
              <a:gd name="T29" fmla="*/ 728924 h 22473"/>
              <a:gd name="T30" fmla="*/ 527477 w 14343"/>
              <a:gd name="T31" fmla="*/ 650386 h 22473"/>
              <a:gd name="T32" fmla="*/ 468030 w 14343"/>
              <a:gd name="T33" fmla="*/ 861053 h 22473"/>
              <a:gd name="T34" fmla="*/ 112590 w 14343"/>
              <a:gd name="T35" fmla="*/ 848671 h 22473"/>
              <a:gd name="T36" fmla="*/ 112729 w 14343"/>
              <a:gd name="T37" fmla="*/ 858928 h 22473"/>
              <a:gd name="T38" fmla="*/ 162061 w 14343"/>
              <a:gd name="T39" fmla="*/ 863085 h 22473"/>
              <a:gd name="T40" fmla="*/ 215411 w 14343"/>
              <a:gd name="T41" fmla="*/ 894316 h 22473"/>
              <a:gd name="T42" fmla="*/ 405949 w 14343"/>
              <a:gd name="T43" fmla="*/ 972484 h 22473"/>
              <a:gd name="T44" fmla="*/ 443017 w 14343"/>
              <a:gd name="T45" fmla="*/ 913627 h 22473"/>
              <a:gd name="T46" fmla="*/ 0 w 14343"/>
              <a:gd name="T47" fmla="*/ 966294 h 22473"/>
              <a:gd name="T48" fmla="*/ 7691 w 14343"/>
              <a:gd name="T49" fmla="*/ 966294 h 22473"/>
              <a:gd name="T50" fmla="*/ 249639 w 14343"/>
              <a:gd name="T51" fmla="*/ 945596 h 22473"/>
              <a:gd name="T52" fmla="*/ 275136 w 14343"/>
              <a:gd name="T53" fmla="*/ 1019514 h 22473"/>
              <a:gd name="T54" fmla="*/ 368812 w 14343"/>
              <a:gd name="T55" fmla="*/ 1023580 h 22473"/>
              <a:gd name="T56" fmla="*/ 330496 w 14343"/>
              <a:gd name="T57" fmla="*/ 1075138 h 22473"/>
              <a:gd name="T58" fmla="*/ 30001 w 14343"/>
              <a:gd name="T59" fmla="*/ 1037717 h 22473"/>
              <a:gd name="T60" fmla="*/ 71642 w 14343"/>
              <a:gd name="T61" fmla="*/ 1093155 h 22473"/>
              <a:gd name="T62" fmla="*/ 30001 w 14343"/>
              <a:gd name="T63" fmla="*/ 1037717 h 22473"/>
              <a:gd name="T64" fmla="*/ 174463 w 14343"/>
              <a:gd name="T65" fmla="*/ 1131131 h 22473"/>
              <a:gd name="T66" fmla="*/ 286014 w 14343"/>
              <a:gd name="T67" fmla="*/ 1079573 h 22473"/>
              <a:gd name="T68" fmla="*/ 278809 w 14343"/>
              <a:gd name="T69" fmla="*/ 1097590 h 22473"/>
              <a:gd name="T70" fmla="*/ 281511 w 14343"/>
              <a:gd name="T71" fmla="*/ 1107200 h 22473"/>
              <a:gd name="T72" fmla="*/ 286222 w 14343"/>
              <a:gd name="T73" fmla="*/ 1161530 h 22473"/>
              <a:gd name="T74" fmla="*/ 276730 w 14343"/>
              <a:gd name="T75" fmla="*/ 1222050 h 22473"/>
              <a:gd name="T76" fmla="*/ 262873 w 14343"/>
              <a:gd name="T77" fmla="*/ 1297169 h 22473"/>
              <a:gd name="T78" fmla="*/ 232802 w 14343"/>
              <a:gd name="T79" fmla="*/ 1357690 h 22473"/>
              <a:gd name="T80" fmla="*/ 239592 w 14343"/>
              <a:gd name="T81" fmla="*/ 1362587 h 22473"/>
              <a:gd name="T82" fmla="*/ 143908 w 14343"/>
              <a:gd name="T83" fmla="*/ 1536664 h 22473"/>
              <a:gd name="T84" fmla="*/ 181045 w 14343"/>
              <a:gd name="T85" fmla="*/ 1477622 h 22473"/>
              <a:gd name="T86" fmla="*/ 86331 w 14343"/>
              <a:gd name="T87" fmla="*/ 1664449 h 22473"/>
              <a:gd name="T88" fmla="*/ 114946 w 14343"/>
              <a:gd name="T89" fmla="*/ 1592564 h 22473"/>
              <a:gd name="T90" fmla="*/ 75106 w 14343"/>
              <a:gd name="T91" fmla="*/ 1805171 h 22473"/>
              <a:gd name="T92" fmla="*/ 73305 w 14343"/>
              <a:gd name="T93" fmla="*/ 1723399 h 22473"/>
              <a:gd name="T94" fmla="*/ 119450 w 14343"/>
              <a:gd name="T95" fmla="*/ 1931016 h 22473"/>
              <a:gd name="T96" fmla="*/ 92982 w 14343"/>
              <a:gd name="T97" fmla="*/ 1862550 h 22473"/>
              <a:gd name="T98" fmla="*/ 203563 w 14343"/>
              <a:gd name="T99" fmla="*/ 2022675 h 22473"/>
              <a:gd name="T100" fmla="*/ 162962 w 14343"/>
              <a:gd name="T101" fmla="*/ 1974443 h 22473"/>
              <a:gd name="T102" fmla="*/ 306246 w 14343"/>
              <a:gd name="T103" fmla="*/ 2070075 h 22473"/>
              <a:gd name="T104" fmla="*/ 254628 w 14343"/>
              <a:gd name="T105" fmla="*/ 2042078 h 22473"/>
              <a:gd name="T106" fmla="*/ 356617 w 14343"/>
              <a:gd name="T107" fmla="*/ 2071276 h 22473"/>
              <a:gd name="T108" fmla="*/ 414194 w 14343"/>
              <a:gd name="T109" fmla="*/ 2060188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812;p30"/>
          <p:cNvGrpSpPr>
            <a:grpSpLocks/>
          </p:cNvGrpSpPr>
          <p:nvPr/>
        </p:nvGrpSpPr>
        <p:grpSpPr bwMode="auto">
          <a:xfrm rot="4654902">
            <a:off x="9684808" y="543984"/>
            <a:ext cx="577850" cy="524933"/>
            <a:chOff x="1640475" y="1197075"/>
            <a:chExt cx="55475" cy="50250"/>
          </a:xfrm>
        </p:grpSpPr>
        <p:sp>
          <p:nvSpPr>
            <p:cNvPr id="16" name="Google Shape;813;p3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814;p3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815;p3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816;p30"/>
          <p:cNvGrpSpPr>
            <a:grpSpLocks/>
          </p:cNvGrpSpPr>
          <p:nvPr/>
        </p:nvGrpSpPr>
        <p:grpSpPr bwMode="auto">
          <a:xfrm rot="5400000">
            <a:off x="762266" y="1413141"/>
            <a:ext cx="325437" cy="296333"/>
            <a:chOff x="1640475" y="1197075"/>
            <a:chExt cx="55475" cy="50250"/>
          </a:xfrm>
        </p:grpSpPr>
        <p:sp>
          <p:nvSpPr>
            <p:cNvPr id="20" name="Google Shape;817;p3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818;p3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819;p3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Google Shape;820;p30"/>
          <p:cNvSpPr>
            <a:spLocks/>
          </p:cNvSpPr>
          <p:nvPr/>
        </p:nvSpPr>
        <p:spPr bwMode="auto">
          <a:xfrm rot="6477717">
            <a:off x="11064612" y="6015303"/>
            <a:ext cx="773112" cy="182033"/>
          </a:xfrm>
          <a:custGeom>
            <a:avLst/>
            <a:gdLst>
              <a:gd name="T0" fmla="*/ 612469 w 7397"/>
              <a:gd name="T1" fmla="*/ 0 h 1733"/>
              <a:gd name="T2" fmla="*/ 594283 w 7397"/>
              <a:gd name="T3" fmla="*/ 2521 h 1733"/>
              <a:gd name="T4" fmla="*/ 554149 w 7397"/>
              <a:gd name="T5" fmla="*/ 42777 h 1733"/>
              <a:gd name="T6" fmla="*/ 535754 w 7397"/>
              <a:gd name="T7" fmla="*/ 70035 h 1733"/>
              <a:gd name="T8" fmla="*/ 496560 w 7397"/>
              <a:gd name="T9" fmla="*/ 83270 h 1733"/>
              <a:gd name="T10" fmla="*/ 493843 w 7397"/>
              <a:gd name="T11" fmla="*/ 83270 h 1733"/>
              <a:gd name="T12" fmla="*/ 430610 w 7397"/>
              <a:gd name="T13" fmla="*/ 62945 h 1733"/>
              <a:gd name="T14" fmla="*/ 420367 w 7397"/>
              <a:gd name="T15" fmla="*/ 54594 h 1733"/>
              <a:gd name="T16" fmla="*/ 394656 w 7397"/>
              <a:gd name="T17" fmla="*/ 36239 h 1733"/>
              <a:gd name="T18" fmla="*/ 357971 w 7397"/>
              <a:gd name="T19" fmla="*/ 28282 h 1733"/>
              <a:gd name="T20" fmla="*/ 342398 w 7397"/>
              <a:gd name="T21" fmla="*/ 29542 h 1733"/>
              <a:gd name="T22" fmla="*/ 298396 w 7397"/>
              <a:gd name="T23" fmla="*/ 51837 h 1733"/>
              <a:gd name="T24" fmla="*/ 284600 w 7397"/>
              <a:gd name="T25" fmla="*/ 75786 h 1733"/>
              <a:gd name="T26" fmla="*/ 259725 w 7397"/>
              <a:gd name="T27" fmla="*/ 105013 h 1733"/>
              <a:gd name="T28" fmla="*/ 249482 w 7397"/>
              <a:gd name="T29" fmla="*/ 106589 h 1733"/>
              <a:gd name="T30" fmla="*/ 203495 w 7397"/>
              <a:gd name="T31" fmla="*/ 86027 h 1733"/>
              <a:gd name="T32" fmla="*/ 138380 w 7397"/>
              <a:gd name="T33" fmla="*/ 55618 h 1733"/>
              <a:gd name="T34" fmla="*/ 133364 w 7397"/>
              <a:gd name="T35" fmla="*/ 55855 h 1733"/>
              <a:gd name="T36" fmla="*/ 76088 w 7397"/>
              <a:gd name="T37" fmla="*/ 97844 h 1733"/>
              <a:gd name="T38" fmla="*/ 56021 w 7397"/>
              <a:gd name="T39" fmla="*/ 122975 h 1733"/>
              <a:gd name="T40" fmla="*/ 50795 w 7397"/>
              <a:gd name="T41" fmla="*/ 123290 h 1733"/>
              <a:gd name="T42" fmla="*/ 17454 w 7397"/>
              <a:gd name="T43" fmla="*/ 109582 h 1733"/>
              <a:gd name="T44" fmla="*/ 10034 w 7397"/>
              <a:gd name="T45" fmla="*/ 106510 h 1733"/>
              <a:gd name="T46" fmla="*/ 5435 w 7397"/>
              <a:gd name="T47" fmla="*/ 107534 h 1733"/>
              <a:gd name="T48" fmla="*/ 2613 w 7397"/>
              <a:gd name="T49" fmla="*/ 116594 h 1733"/>
              <a:gd name="T50" fmla="*/ 51109 w 7397"/>
              <a:gd name="T51" fmla="*/ 136446 h 1733"/>
              <a:gd name="T52" fmla="*/ 62606 w 7397"/>
              <a:gd name="T53" fmla="*/ 135501 h 1733"/>
              <a:gd name="T54" fmla="*/ 67100 w 7397"/>
              <a:gd name="T55" fmla="*/ 133453 h 1733"/>
              <a:gd name="T56" fmla="*/ 91557 w 7397"/>
              <a:gd name="T57" fmla="*/ 103831 h 1733"/>
              <a:gd name="T58" fmla="*/ 135140 w 7397"/>
              <a:gd name="T59" fmla="*/ 68932 h 1733"/>
              <a:gd name="T60" fmla="*/ 138171 w 7397"/>
              <a:gd name="T61" fmla="*/ 68853 h 1733"/>
              <a:gd name="T62" fmla="*/ 190848 w 7397"/>
              <a:gd name="T63" fmla="*/ 95245 h 1733"/>
              <a:gd name="T64" fmla="*/ 249587 w 7397"/>
              <a:gd name="T65" fmla="*/ 119745 h 1733"/>
              <a:gd name="T66" fmla="*/ 266623 w 7397"/>
              <a:gd name="T67" fmla="*/ 117066 h 1733"/>
              <a:gd name="T68" fmla="*/ 301218 w 7397"/>
              <a:gd name="T69" fmla="*/ 80040 h 1733"/>
              <a:gd name="T70" fmla="*/ 313133 w 7397"/>
              <a:gd name="T71" fmla="*/ 59006 h 1733"/>
              <a:gd name="T72" fmla="*/ 346056 w 7397"/>
              <a:gd name="T73" fmla="*/ 42541 h 1733"/>
              <a:gd name="T74" fmla="*/ 358180 w 7397"/>
              <a:gd name="T75" fmla="*/ 41517 h 1733"/>
              <a:gd name="T76" fmla="*/ 385041 w 7397"/>
              <a:gd name="T77" fmla="*/ 47347 h 1733"/>
              <a:gd name="T78" fmla="*/ 407198 w 7397"/>
              <a:gd name="T79" fmla="*/ 63339 h 1733"/>
              <a:gd name="T80" fmla="*/ 418068 w 7397"/>
              <a:gd name="T81" fmla="*/ 72320 h 1733"/>
              <a:gd name="T82" fmla="*/ 493320 w 7397"/>
              <a:gd name="T83" fmla="*/ 96426 h 1733"/>
              <a:gd name="T84" fmla="*/ 497187 w 7397"/>
              <a:gd name="T85" fmla="*/ 96426 h 1733"/>
              <a:gd name="T86" fmla="*/ 549028 w 7397"/>
              <a:gd name="T87" fmla="*/ 78543 h 1733"/>
              <a:gd name="T88" fmla="*/ 570454 w 7397"/>
              <a:gd name="T89" fmla="*/ 47504 h 1733"/>
              <a:gd name="T90" fmla="*/ 600764 w 7397"/>
              <a:gd name="T91" fmla="*/ 14811 h 1733"/>
              <a:gd name="T92" fmla="*/ 612574 w 7397"/>
              <a:gd name="T93" fmla="*/ 13156 h 1733"/>
              <a:gd name="T94" fmla="*/ 655321 w 7397"/>
              <a:gd name="T95" fmla="*/ 26943 h 1733"/>
              <a:gd name="T96" fmla="*/ 663787 w 7397"/>
              <a:gd name="T97" fmla="*/ 31906 h 1733"/>
              <a:gd name="T98" fmla="*/ 717927 w 7397"/>
              <a:gd name="T99" fmla="*/ 53806 h 1733"/>
              <a:gd name="T100" fmla="*/ 723885 w 7397"/>
              <a:gd name="T101" fmla="*/ 54122 h 1733"/>
              <a:gd name="T102" fmla="*/ 762660 w 7397"/>
              <a:gd name="T103" fmla="*/ 40335 h 1733"/>
              <a:gd name="T104" fmla="*/ 769140 w 7397"/>
              <a:gd name="T105" fmla="*/ 15756 h 1733"/>
              <a:gd name="T106" fmla="*/ 760884 w 7397"/>
              <a:gd name="T107" fmla="*/ 11344 h 1733"/>
              <a:gd name="T108" fmla="*/ 757957 w 7397"/>
              <a:gd name="T109" fmla="*/ 11738 h 1733"/>
              <a:gd name="T110" fmla="*/ 752627 w 7397"/>
              <a:gd name="T111" fmla="*/ 20168 h 1733"/>
              <a:gd name="T112" fmla="*/ 748969 w 7397"/>
              <a:gd name="T113" fmla="*/ 31985 h 1733"/>
              <a:gd name="T114" fmla="*/ 723989 w 7397"/>
              <a:gd name="T115" fmla="*/ 40887 h 1733"/>
              <a:gd name="T116" fmla="*/ 720435 w 7397"/>
              <a:gd name="T117" fmla="*/ 40650 h 1733"/>
              <a:gd name="T118" fmla="*/ 674657 w 7397"/>
              <a:gd name="T119" fmla="*/ 21586 h 1733"/>
              <a:gd name="T120" fmla="*/ 665982 w 7397"/>
              <a:gd name="T121" fmla="*/ 16465 h 1733"/>
              <a:gd name="T122" fmla="*/ 612469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4" name="Google Shape;821;p30"/>
          <p:cNvGrpSpPr>
            <a:grpSpLocks/>
          </p:cNvGrpSpPr>
          <p:nvPr/>
        </p:nvGrpSpPr>
        <p:grpSpPr bwMode="auto">
          <a:xfrm rot="5400000">
            <a:off x="10066604" y="5979319"/>
            <a:ext cx="296862" cy="266700"/>
            <a:chOff x="1640475" y="1197075"/>
            <a:chExt cx="55475" cy="50250"/>
          </a:xfrm>
        </p:grpSpPr>
        <p:sp>
          <p:nvSpPr>
            <p:cNvPr id="25" name="Google Shape;822;p30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823;p30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824;p30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067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6;p31"/>
          <p:cNvSpPr>
            <a:spLocks/>
          </p:cNvSpPr>
          <p:nvPr/>
        </p:nvSpPr>
        <p:spPr bwMode="auto">
          <a:xfrm flipH="1">
            <a:off x="9300634" y="3730626"/>
            <a:ext cx="3553884" cy="3705225"/>
          </a:xfrm>
          <a:custGeom>
            <a:avLst/>
            <a:gdLst>
              <a:gd name="T0" fmla="*/ 949153 w 16369"/>
              <a:gd name="T1" fmla="*/ 217 h 17058"/>
              <a:gd name="T2" fmla="*/ 709952 w 16369"/>
              <a:gd name="T3" fmla="*/ 34537 h 17058"/>
              <a:gd name="T4" fmla="*/ 559820 w 16369"/>
              <a:gd name="T5" fmla="*/ 152484 h 17058"/>
              <a:gd name="T6" fmla="*/ 346671 w 16369"/>
              <a:gd name="T7" fmla="*/ 1099968 h 17058"/>
              <a:gd name="T8" fmla="*/ 183513 w 16369"/>
              <a:gd name="T9" fmla="*/ 2407375 h 17058"/>
              <a:gd name="T10" fmla="*/ 5699 w 16369"/>
              <a:gd name="T11" fmla="*/ 3120269 h 17058"/>
              <a:gd name="T12" fmla="*/ 23448 w 16369"/>
              <a:gd name="T13" fmla="*/ 3163712 h 17058"/>
              <a:gd name="T14" fmla="*/ 1481454 w 16369"/>
              <a:gd name="T15" fmla="*/ 3526458 h 17058"/>
              <a:gd name="T16" fmla="*/ 1846037 w 16369"/>
              <a:gd name="T17" fmla="*/ 3617254 h 17058"/>
              <a:gd name="T18" fmla="*/ 2190755 w 16369"/>
              <a:gd name="T19" fmla="*/ 3699143 h 17058"/>
              <a:gd name="T20" fmla="*/ 2264518 w 16369"/>
              <a:gd name="T21" fmla="*/ 3705225 h 17058"/>
              <a:gd name="T22" fmla="*/ 2472293 w 16369"/>
              <a:gd name="T23" fmla="*/ 3626159 h 17058"/>
              <a:gd name="T24" fmla="*/ 2615098 w 16369"/>
              <a:gd name="T25" fmla="*/ 3331835 h 17058"/>
              <a:gd name="T26" fmla="*/ 2472130 w 16369"/>
              <a:gd name="T27" fmla="*/ 2551171 h 17058"/>
              <a:gd name="T28" fmla="*/ 2064885 w 16369"/>
              <a:gd name="T29" fmla="*/ 1976424 h 17058"/>
              <a:gd name="T30" fmla="*/ 1707304 w 16369"/>
              <a:gd name="T31" fmla="*/ 1424919 h 17058"/>
              <a:gd name="T32" fmla="*/ 1674737 w 16369"/>
              <a:gd name="T33" fmla="*/ 634263 h 17058"/>
              <a:gd name="T34" fmla="*/ 1328717 w 16369"/>
              <a:gd name="T35" fmla="*/ 111865 h 17058"/>
              <a:gd name="T36" fmla="*/ 949153 w 16369"/>
              <a:gd name="T37" fmla="*/ 217 h 170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Google Shape;827;p31"/>
          <p:cNvSpPr>
            <a:spLocks/>
          </p:cNvSpPr>
          <p:nvPr/>
        </p:nvSpPr>
        <p:spPr bwMode="auto">
          <a:xfrm flipH="1">
            <a:off x="-690033" y="5456239"/>
            <a:ext cx="4028017" cy="1660525"/>
          </a:xfrm>
          <a:custGeom>
            <a:avLst/>
            <a:gdLst>
              <a:gd name="T0" fmla="*/ 1653317 w 18552"/>
              <a:gd name="T1" fmla="*/ 0 h 7647"/>
              <a:gd name="T2" fmla="*/ 1474356 w 18552"/>
              <a:gd name="T3" fmla="*/ 90333 h 7647"/>
              <a:gd name="T4" fmla="*/ 1234167 w 18552"/>
              <a:gd name="T5" fmla="*/ 398248 h 7647"/>
              <a:gd name="T6" fmla="*/ 956198 w 18552"/>
              <a:gd name="T7" fmla="*/ 650139 h 7647"/>
              <a:gd name="T8" fmla="*/ 647616 w 18552"/>
              <a:gd name="T9" fmla="*/ 755890 h 7647"/>
              <a:gd name="T10" fmla="*/ 624330 w 18552"/>
              <a:gd name="T11" fmla="*/ 756541 h 7647"/>
              <a:gd name="T12" fmla="*/ 490963 w 18552"/>
              <a:gd name="T13" fmla="*/ 737432 h 7647"/>
              <a:gd name="T14" fmla="*/ 321935 w 18552"/>
              <a:gd name="T15" fmla="*/ 671636 h 7647"/>
              <a:gd name="T16" fmla="*/ 272106 w 18552"/>
              <a:gd name="T17" fmla="*/ 664688 h 7647"/>
              <a:gd name="T18" fmla="*/ 165120 w 18552"/>
              <a:gd name="T19" fmla="*/ 708986 h 7647"/>
              <a:gd name="T20" fmla="*/ 64648 w 18552"/>
              <a:gd name="T21" fmla="*/ 875538 h 7647"/>
              <a:gd name="T22" fmla="*/ 12050 w 18552"/>
              <a:gd name="T23" fmla="*/ 1263797 h 7647"/>
              <a:gd name="T24" fmla="*/ 148022 w 18552"/>
              <a:gd name="T25" fmla="*/ 1589301 h 7647"/>
              <a:gd name="T26" fmla="*/ 365576 w 18552"/>
              <a:gd name="T27" fmla="*/ 1660525 h 7647"/>
              <a:gd name="T28" fmla="*/ 447159 w 18552"/>
              <a:gd name="T29" fmla="*/ 1656399 h 7647"/>
              <a:gd name="T30" fmla="*/ 1233515 w 18552"/>
              <a:gd name="T31" fmla="*/ 1583872 h 7647"/>
              <a:gd name="T32" fmla="*/ 2020848 w 18552"/>
              <a:gd name="T33" fmla="*/ 1511562 h 7647"/>
              <a:gd name="T34" fmla="*/ 2808018 w 18552"/>
              <a:gd name="T35" fmla="*/ 1439252 h 7647"/>
              <a:gd name="T36" fmla="*/ 3000658 w 18552"/>
              <a:gd name="T37" fmla="*/ 1421229 h 7647"/>
              <a:gd name="T38" fmla="*/ 3014499 w 18552"/>
              <a:gd name="T39" fmla="*/ 1381274 h 7647"/>
              <a:gd name="T40" fmla="*/ 2909630 w 18552"/>
              <a:gd name="T41" fmla="*/ 727443 h 7647"/>
              <a:gd name="T42" fmla="*/ 2909630 w 18552"/>
              <a:gd name="T43" fmla="*/ 727443 h 7647"/>
              <a:gd name="T44" fmla="*/ 2909630 w 18552"/>
              <a:gd name="T45" fmla="*/ 727443 h 7647"/>
              <a:gd name="T46" fmla="*/ 2910933 w 18552"/>
              <a:gd name="T47" fmla="*/ 674025 h 7647"/>
              <a:gd name="T48" fmla="*/ 2911096 w 18552"/>
              <a:gd name="T49" fmla="*/ 667511 h 7647"/>
              <a:gd name="T50" fmla="*/ 2895463 w 18552"/>
              <a:gd name="T51" fmla="*/ 642973 h 7647"/>
              <a:gd name="T52" fmla="*/ 2877876 w 18552"/>
              <a:gd name="T53" fmla="*/ 659476 h 7647"/>
              <a:gd name="T54" fmla="*/ 2640618 w 18552"/>
              <a:gd name="T55" fmla="*/ 547211 h 7647"/>
              <a:gd name="T56" fmla="*/ 2625962 w 18552"/>
              <a:gd name="T57" fmla="*/ 547863 h 7647"/>
              <a:gd name="T58" fmla="*/ 2557244 w 18552"/>
              <a:gd name="T59" fmla="*/ 568926 h 7647"/>
              <a:gd name="T60" fmla="*/ 2552359 w 18552"/>
              <a:gd name="T61" fmla="*/ 571532 h 7647"/>
              <a:gd name="T62" fmla="*/ 2373071 w 18552"/>
              <a:gd name="T63" fmla="*/ 710940 h 7647"/>
              <a:gd name="T64" fmla="*/ 2248499 w 18552"/>
              <a:gd name="T65" fmla="*/ 763055 h 7647"/>
              <a:gd name="T66" fmla="*/ 2240031 w 18552"/>
              <a:gd name="T67" fmla="*/ 762838 h 7647"/>
              <a:gd name="T68" fmla="*/ 2115295 w 18552"/>
              <a:gd name="T69" fmla="*/ 685317 h 7647"/>
              <a:gd name="T70" fmla="*/ 1943987 w 18552"/>
              <a:gd name="T71" fmla="*/ 334624 h 7647"/>
              <a:gd name="T72" fmla="*/ 1749230 w 18552"/>
              <a:gd name="T73" fmla="*/ 30183 h 7647"/>
              <a:gd name="T74" fmla="*/ 1653317 w 18552"/>
              <a:gd name="T75" fmla="*/ 0 h 76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Google Shape;828;p31"/>
          <p:cNvSpPr>
            <a:spLocks/>
          </p:cNvSpPr>
          <p:nvPr/>
        </p:nvSpPr>
        <p:spPr bwMode="auto">
          <a:xfrm flipH="1">
            <a:off x="7065434" y="-261938"/>
            <a:ext cx="5575300" cy="1503363"/>
          </a:xfrm>
          <a:custGeom>
            <a:avLst/>
            <a:gdLst>
              <a:gd name="T0" fmla="*/ 4165999 w 25668"/>
              <a:gd name="T1" fmla="*/ 0 h 6921"/>
              <a:gd name="T2" fmla="*/ 3679072 w 25668"/>
              <a:gd name="T3" fmla="*/ 217 h 6921"/>
              <a:gd name="T4" fmla="*/ 3660012 w 25668"/>
              <a:gd name="T5" fmla="*/ 217 h 6921"/>
              <a:gd name="T6" fmla="*/ 0 w 25668"/>
              <a:gd name="T7" fmla="*/ 652 h 6921"/>
              <a:gd name="T8" fmla="*/ 163 w 25668"/>
              <a:gd name="T9" fmla="*/ 288899 h 6921"/>
              <a:gd name="T10" fmla="*/ 163 w 25668"/>
              <a:gd name="T11" fmla="*/ 563897 h 6921"/>
              <a:gd name="T12" fmla="*/ 326 w 25668"/>
              <a:gd name="T13" fmla="*/ 811742 h 6921"/>
              <a:gd name="T14" fmla="*/ 326 w 25668"/>
              <a:gd name="T15" fmla="*/ 1086522 h 6921"/>
              <a:gd name="T16" fmla="*/ 489 w 25668"/>
              <a:gd name="T17" fmla="*/ 1334585 h 6921"/>
              <a:gd name="T18" fmla="*/ 489 w 25668"/>
              <a:gd name="T19" fmla="*/ 1362823 h 6921"/>
              <a:gd name="T20" fmla="*/ 222530 w 25668"/>
              <a:gd name="T21" fmla="*/ 1347835 h 6921"/>
              <a:gd name="T22" fmla="*/ 315386 w 25668"/>
              <a:gd name="T23" fmla="*/ 1334585 h 6921"/>
              <a:gd name="T24" fmla="*/ 544432 w 25668"/>
              <a:gd name="T25" fmla="*/ 1288535 h 6921"/>
              <a:gd name="T26" fmla="*/ 1046672 w 25668"/>
              <a:gd name="T27" fmla="*/ 1205992 h 6921"/>
              <a:gd name="T28" fmla="*/ 1186934 w 25668"/>
              <a:gd name="T29" fmla="*/ 1217505 h 6921"/>
              <a:gd name="T30" fmla="*/ 1510629 w 25668"/>
              <a:gd name="T31" fmla="*/ 1334368 h 6921"/>
              <a:gd name="T32" fmla="*/ 1538811 w 25668"/>
              <a:gd name="T33" fmla="*/ 1347618 h 6921"/>
              <a:gd name="T34" fmla="*/ 1659199 w 25668"/>
              <a:gd name="T35" fmla="*/ 1402140 h 6921"/>
              <a:gd name="T36" fmla="*/ 2144171 w 25668"/>
              <a:gd name="T37" fmla="*/ 1503363 h 6921"/>
              <a:gd name="T38" fmla="*/ 2179196 w 25668"/>
              <a:gd name="T39" fmla="*/ 1502711 h 6921"/>
              <a:gd name="T40" fmla="*/ 2647225 w 25668"/>
              <a:gd name="T41" fmla="*/ 1347618 h 6921"/>
              <a:gd name="T42" fmla="*/ 2656022 w 25668"/>
              <a:gd name="T43" fmla="*/ 1339798 h 6921"/>
              <a:gd name="T44" fmla="*/ 2662049 w 25668"/>
              <a:gd name="T45" fmla="*/ 1334150 h 6921"/>
              <a:gd name="T46" fmla="*/ 2815344 w 25668"/>
              <a:gd name="T47" fmla="*/ 1086088 h 6921"/>
              <a:gd name="T48" fmla="*/ 2820883 w 25668"/>
              <a:gd name="T49" fmla="*/ 1072838 h 6921"/>
              <a:gd name="T50" fmla="*/ 2960819 w 25668"/>
              <a:gd name="T51" fmla="*/ 824775 h 6921"/>
              <a:gd name="T52" fmla="*/ 2974178 w 25668"/>
              <a:gd name="T53" fmla="*/ 811308 h 6921"/>
              <a:gd name="T54" fmla="*/ 3069803 w 25668"/>
              <a:gd name="T55" fmla="*/ 742884 h 6921"/>
              <a:gd name="T56" fmla="*/ 3643070 w 25668"/>
              <a:gd name="T57" fmla="*/ 621242 h 6921"/>
              <a:gd name="T58" fmla="*/ 3660175 w 25668"/>
              <a:gd name="T59" fmla="*/ 617115 h 6921"/>
              <a:gd name="T60" fmla="*/ 3679235 w 25668"/>
              <a:gd name="T61" fmla="*/ 612336 h 6921"/>
              <a:gd name="T62" fmla="*/ 3816402 w 25668"/>
              <a:gd name="T63" fmla="*/ 563028 h 6921"/>
              <a:gd name="T64" fmla="*/ 3844585 w 25668"/>
              <a:gd name="T65" fmla="*/ 549778 h 6921"/>
              <a:gd name="T66" fmla="*/ 4123480 w 25668"/>
              <a:gd name="T67" fmla="*/ 301715 h 6921"/>
              <a:gd name="T68" fmla="*/ 4130811 w 25668"/>
              <a:gd name="T69" fmla="*/ 288031 h 6921"/>
              <a:gd name="T70" fmla="*/ 4161112 w 25668"/>
              <a:gd name="T71" fmla="*/ 212439 h 6921"/>
              <a:gd name="T72" fmla="*/ 4165999 w 25668"/>
              <a:gd name="T73" fmla="*/ 0 h 69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Google Shape;829;p31"/>
          <p:cNvSpPr>
            <a:spLocks/>
          </p:cNvSpPr>
          <p:nvPr/>
        </p:nvSpPr>
        <p:spPr bwMode="auto">
          <a:xfrm flipH="1">
            <a:off x="-726017" y="-561975"/>
            <a:ext cx="4817535" cy="3843338"/>
          </a:xfrm>
          <a:custGeom>
            <a:avLst/>
            <a:gdLst>
              <a:gd name="T0" fmla="*/ 1098819 w 22179"/>
              <a:gd name="T1" fmla="*/ 217 h 17694"/>
              <a:gd name="T2" fmla="*/ 456959 w 22179"/>
              <a:gd name="T3" fmla="*/ 307789 h 17694"/>
              <a:gd name="T4" fmla="*/ 57995 w 22179"/>
              <a:gd name="T5" fmla="*/ 1025238 h 17694"/>
              <a:gd name="T6" fmla="*/ 211293 w 22179"/>
              <a:gd name="T7" fmla="*/ 1840432 h 17694"/>
              <a:gd name="T8" fmla="*/ 626547 w 22179"/>
              <a:gd name="T9" fmla="*/ 2311129 h 17694"/>
              <a:gd name="T10" fmla="*/ 731460 w 22179"/>
              <a:gd name="T11" fmla="*/ 3171286 h 17694"/>
              <a:gd name="T12" fmla="*/ 963116 w 22179"/>
              <a:gd name="T13" fmla="*/ 3623955 h 17694"/>
              <a:gd name="T14" fmla="*/ 1331778 w 22179"/>
              <a:gd name="T15" fmla="*/ 3841383 h 17694"/>
              <a:gd name="T16" fmla="*/ 1371039 w 22179"/>
              <a:gd name="T17" fmla="*/ 3843338 h 17694"/>
              <a:gd name="T18" fmla="*/ 2116672 w 22179"/>
              <a:gd name="T19" fmla="*/ 3561180 h 17694"/>
              <a:gd name="T20" fmla="*/ 2200244 w 22179"/>
              <a:gd name="T21" fmla="*/ 3555099 h 17694"/>
              <a:gd name="T22" fmla="*/ 2811640 w 22179"/>
              <a:gd name="T23" fmla="*/ 3655016 h 17694"/>
              <a:gd name="T24" fmla="*/ 2859210 w 22179"/>
              <a:gd name="T25" fmla="*/ 3653061 h 17694"/>
              <a:gd name="T26" fmla="*/ 3500092 w 22179"/>
              <a:gd name="T27" fmla="*/ 3080057 h 17694"/>
              <a:gd name="T28" fmla="*/ 3558902 w 22179"/>
              <a:gd name="T29" fmla="*/ 2112381 h 17694"/>
              <a:gd name="T30" fmla="*/ 3381821 w 22179"/>
              <a:gd name="T31" fmla="*/ 1583254 h 17694"/>
              <a:gd name="T32" fmla="*/ 2534533 w 22179"/>
              <a:gd name="T33" fmla="*/ 1071069 h 17694"/>
              <a:gd name="T34" fmla="*/ 1711192 w 22179"/>
              <a:gd name="T35" fmla="*/ 520438 h 17694"/>
              <a:gd name="T36" fmla="*/ 1176200 w 22179"/>
              <a:gd name="T37" fmla="*/ 4561 h 17694"/>
              <a:gd name="T38" fmla="*/ 1098819 w 22179"/>
              <a:gd name="T39" fmla="*/ 217 h 17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Google Shape;830;p31"/>
          <p:cNvSpPr>
            <a:spLocks/>
          </p:cNvSpPr>
          <p:nvPr/>
        </p:nvSpPr>
        <p:spPr bwMode="auto">
          <a:xfrm>
            <a:off x="2592918" y="2803526"/>
            <a:ext cx="16933" cy="4763"/>
          </a:xfrm>
          <a:custGeom>
            <a:avLst/>
            <a:gdLst>
              <a:gd name="T0" fmla="*/ 1540 w 503"/>
              <a:gd name="T1" fmla="*/ 0 h 162"/>
              <a:gd name="T2" fmla="*/ 227 w 503"/>
              <a:gd name="T3" fmla="*/ 1176 h 162"/>
              <a:gd name="T4" fmla="*/ 1187 w 503"/>
              <a:gd name="T5" fmla="*/ 3234 h 162"/>
              <a:gd name="T6" fmla="*/ 10832 w 503"/>
              <a:gd name="T7" fmla="*/ 4763 h 162"/>
              <a:gd name="T8" fmla="*/ 11286 w 503"/>
              <a:gd name="T9" fmla="*/ 4763 h 162"/>
              <a:gd name="T10" fmla="*/ 12675 w 503"/>
              <a:gd name="T11" fmla="*/ 3087 h 162"/>
              <a:gd name="T12" fmla="*/ 11463 w 503"/>
              <a:gd name="T13" fmla="*/ 1470 h 162"/>
              <a:gd name="T14" fmla="*/ 11261 w 503"/>
              <a:gd name="T15" fmla="*/ 1499 h 162"/>
              <a:gd name="T16" fmla="*/ 10983 w 503"/>
              <a:gd name="T17" fmla="*/ 1499 h 162"/>
              <a:gd name="T18" fmla="*/ 1969 w 503"/>
              <a:gd name="T19" fmla="*/ 88 h 162"/>
              <a:gd name="T20" fmla="*/ 1540 w 503"/>
              <a:gd name="T21" fmla="*/ 0 h 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Google Shape;831;p31"/>
          <p:cNvSpPr>
            <a:spLocks/>
          </p:cNvSpPr>
          <p:nvPr/>
        </p:nvSpPr>
        <p:spPr bwMode="auto">
          <a:xfrm>
            <a:off x="2906185" y="2252663"/>
            <a:ext cx="12700" cy="11112"/>
          </a:xfrm>
          <a:custGeom>
            <a:avLst/>
            <a:gdLst>
              <a:gd name="T0" fmla="*/ 1373 w 437"/>
              <a:gd name="T1" fmla="*/ 0 h 344"/>
              <a:gd name="T2" fmla="*/ 371 w 437"/>
              <a:gd name="T3" fmla="*/ 808 h 344"/>
              <a:gd name="T4" fmla="*/ 697 w 437"/>
              <a:gd name="T5" fmla="*/ 3295 h 344"/>
              <a:gd name="T6" fmla="*/ 7411 w 437"/>
              <a:gd name="T7" fmla="*/ 10724 h 344"/>
              <a:gd name="T8" fmla="*/ 8174 w 437"/>
              <a:gd name="T9" fmla="*/ 11080 h 344"/>
              <a:gd name="T10" fmla="*/ 9111 w 437"/>
              <a:gd name="T11" fmla="*/ 10434 h 344"/>
              <a:gd name="T12" fmla="*/ 8936 w 437"/>
              <a:gd name="T13" fmla="*/ 7914 h 344"/>
              <a:gd name="T14" fmla="*/ 2049 w 437"/>
              <a:gd name="T15" fmla="*/ 323 h 344"/>
              <a:gd name="T16" fmla="*/ 1373 w 437"/>
              <a:gd name="T17" fmla="*/ 0 h 3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Google Shape;832;p31"/>
          <p:cNvSpPr>
            <a:spLocks/>
          </p:cNvSpPr>
          <p:nvPr/>
        </p:nvSpPr>
        <p:spPr bwMode="auto">
          <a:xfrm>
            <a:off x="2360085" y="3416301"/>
            <a:ext cx="984249" cy="720725"/>
          </a:xfrm>
          <a:custGeom>
            <a:avLst/>
            <a:gdLst>
              <a:gd name="T0" fmla="*/ 79911 w 29542"/>
              <a:gd name="T1" fmla="*/ 4702 h 21613"/>
              <a:gd name="T2" fmla="*/ 101350 w 29542"/>
              <a:gd name="T3" fmla="*/ 5702 h 21613"/>
              <a:gd name="T4" fmla="*/ 58571 w 29542"/>
              <a:gd name="T5" fmla="*/ 4168 h 21613"/>
              <a:gd name="T6" fmla="*/ 36832 w 29542"/>
              <a:gd name="T7" fmla="*/ 15706 h 21613"/>
              <a:gd name="T8" fmla="*/ 60120 w 29542"/>
              <a:gd name="T9" fmla="*/ 5902 h 21613"/>
              <a:gd name="T10" fmla="*/ 121090 w 29542"/>
              <a:gd name="T11" fmla="*/ 9871 h 21613"/>
              <a:gd name="T12" fmla="*/ 143679 w 29542"/>
              <a:gd name="T13" fmla="*/ 17841 h 21613"/>
              <a:gd name="T14" fmla="*/ 650 w 29542"/>
              <a:gd name="T15" fmla="*/ 43151 h 21613"/>
              <a:gd name="T16" fmla="*/ 19890 w 29542"/>
              <a:gd name="T17" fmla="*/ 29812 h 21613"/>
              <a:gd name="T18" fmla="*/ 160996 w 29542"/>
              <a:gd name="T19" fmla="*/ 35114 h 21613"/>
              <a:gd name="T20" fmla="*/ 181236 w 29542"/>
              <a:gd name="T21" fmla="*/ 51588 h 21613"/>
              <a:gd name="T22" fmla="*/ 194554 w 29542"/>
              <a:gd name="T23" fmla="*/ 75997 h 21613"/>
              <a:gd name="T24" fmla="*/ 210272 w 29542"/>
              <a:gd name="T25" fmla="*/ 102675 h 21613"/>
              <a:gd name="T26" fmla="*/ 220342 w 29542"/>
              <a:gd name="T27" fmla="*/ 126084 h 21613"/>
              <a:gd name="T28" fmla="*/ 229312 w 29542"/>
              <a:gd name="T29" fmla="*/ 159531 h 21613"/>
              <a:gd name="T30" fmla="*/ 236334 w 29542"/>
              <a:gd name="T31" fmla="*/ 184942 h 21613"/>
              <a:gd name="T32" fmla="*/ 240782 w 29542"/>
              <a:gd name="T33" fmla="*/ 218088 h 21613"/>
              <a:gd name="T34" fmla="*/ 236334 w 29542"/>
              <a:gd name="T35" fmla="*/ 184942 h 21613"/>
              <a:gd name="T36" fmla="*/ 250352 w 29542"/>
              <a:gd name="T37" fmla="*/ 279446 h 21613"/>
              <a:gd name="T38" fmla="*/ 252476 w 29542"/>
              <a:gd name="T39" fmla="*/ 272710 h 21613"/>
              <a:gd name="T40" fmla="*/ 255050 w 29542"/>
              <a:gd name="T41" fmla="*/ 310226 h 21613"/>
              <a:gd name="T42" fmla="*/ 258048 w 29542"/>
              <a:gd name="T43" fmla="*/ 309392 h 21613"/>
              <a:gd name="T44" fmla="*/ 564647 w 29542"/>
              <a:gd name="T45" fmla="*/ 386223 h 21613"/>
              <a:gd name="T46" fmla="*/ 589160 w 29542"/>
              <a:gd name="T47" fmla="*/ 388190 h 21613"/>
              <a:gd name="T48" fmla="*/ 533763 w 29542"/>
              <a:gd name="T49" fmla="*/ 388791 h 21613"/>
              <a:gd name="T50" fmla="*/ 524567 w 29542"/>
              <a:gd name="T51" fmla="*/ 397027 h 21613"/>
              <a:gd name="T52" fmla="*/ 267943 w 29542"/>
              <a:gd name="T53" fmla="*/ 368482 h 21613"/>
              <a:gd name="T54" fmla="*/ 275739 w 29542"/>
              <a:gd name="T55" fmla="*/ 402596 h 21613"/>
              <a:gd name="T56" fmla="*/ 608776 w 29542"/>
              <a:gd name="T57" fmla="*/ 392292 h 21613"/>
              <a:gd name="T58" fmla="*/ 628641 w 29542"/>
              <a:gd name="T59" fmla="*/ 407632 h 21613"/>
              <a:gd name="T60" fmla="*/ 609200 w 29542"/>
              <a:gd name="T61" fmla="*/ 392359 h 21613"/>
              <a:gd name="T62" fmla="*/ 485061 w 29542"/>
              <a:gd name="T63" fmla="*/ 422971 h 21613"/>
              <a:gd name="T64" fmla="*/ 505776 w 29542"/>
              <a:gd name="T65" fmla="*/ 405397 h 21613"/>
              <a:gd name="T66" fmla="*/ 647657 w 29542"/>
              <a:gd name="T67" fmla="*/ 422704 h 21613"/>
              <a:gd name="T68" fmla="*/ 649206 w 29542"/>
              <a:gd name="T69" fmla="*/ 419003 h 21613"/>
              <a:gd name="T70" fmla="*/ 283860 w 29542"/>
              <a:gd name="T71" fmla="*/ 429941 h 21613"/>
              <a:gd name="T72" fmla="*/ 286509 w 29542"/>
              <a:gd name="T73" fmla="*/ 427940 h 21613"/>
              <a:gd name="T74" fmla="*/ 456251 w 29542"/>
              <a:gd name="T75" fmla="*/ 467156 h 21613"/>
              <a:gd name="T76" fmla="*/ 472043 w 29542"/>
              <a:gd name="T77" fmla="*/ 441412 h 21613"/>
              <a:gd name="T78" fmla="*/ 681115 w 29542"/>
              <a:gd name="T79" fmla="*/ 462987 h 21613"/>
              <a:gd name="T80" fmla="*/ 683289 w 29542"/>
              <a:gd name="T81" fmla="*/ 459986 h 21613"/>
              <a:gd name="T82" fmla="*/ 310147 w 29542"/>
              <a:gd name="T83" fmla="*/ 481595 h 21613"/>
              <a:gd name="T84" fmla="*/ 312246 w 29542"/>
              <a:gd name="T85" fmla="*/ 478460 h 21613"/>
              <a:gd name="T86" fmla="*/ 427640 w 29542"/>
              <a:gd name="T87" fmla="*/ 511640 h 21613"/>
              <a:gd name="T88" fmla="*/ 445506 w 29542"/>
              <a:gd name="T89" fmla="*/ 488764 h 21613"/>
              <a:gd name="T90" fmla="*/ 346680 w 29542"/>
              <a:gd name="T91" fmla="*/ 517843 h 21613"/>
              <a:gd name="T92" fmla="*/ 347854 w 29542"/>
              <a:gd name="T93" fmla="*/ 513775 h 21613"/>
              <a:gd name="T94" fmla="*/ 389209 w 29542"/>
              <a:gd name="T95" fmla="*/ 527247 h 21613"/>
              <a:gd name="T96" fmla="*/ 410823 w 29542"/>
              <a:gd name="T97" fmla="*/ 526913 h 21613"/>
              <a:gd name="T98" fmla="*/ 707177 w 29542"/>
              <a:gd name="T99" fmla="*/ 512741 h 21613"/>
              <a:gd name="T100" fmla="*/ 720296 w 29542"/>
              <a:gd name="T101" fmla="*/ 539452 h 21613"/>
              <a:gd name="T102" fmla="*/ 725543 w 29542"/>
              <a:gd name="T103" fmla="*/ 570231 h 21613"/>
              <a:gd name="T104" fmla="*/ 733239 w 29542"/>
              <a:gd name="T105" fmla="*/ 602344 h 21613"/>
              <a:gd name="T106" fmla="*/ 736013 w 29542"/>
              <a:gd name="T107" fmla="*/ 628955 h 21613"/>
              <a:gd name="T108" fmla="*/ 735563 w 29542"/>
              <a:gd name="T109" fmla="*/ 664536 h 21613"/>
              <a:gd name="T110" fmla="*/ 730741 w 29542"/>
              <a:gd name="T111" fmla="*/ 690046 h 21613"/>
              <a:gd name="T112" fmla="*/ 720171 w 29542"/>
              <a:gd name="T113" fmla="*/ 720725 h 21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Google Shape;833;p31"/>
          <p:cNvSpPr>
            <a:spLocks/>
          </p:cNvSpPr>
          <p:nvPr/>
        </p:nvSpPr>
        <p:spPr bwMode="auto">
          <a:xfrm rot="20693225">
            <a:off x="9448801" y="395288"/>
            <a:ext cx="808567" cy="188912"/>
          </a:xfrm>
          <a:custGeom>
            <a:avLst/>
            <a:gdLst>
              <a:gd name="T0" fmla="*/ 480418 w 7397"/>
              <a:gd name="T1" fmla="*/ 0 h 1733"/>
              <a:gd name="T2" fmla="*/ 466153 w 7397"/>
              <a:gd name="T3" fmla="*/ 3488 h 1733"/>
              <a:gd name="T4" fmla="*/ 434672 w 7397"/>
              <a:gd name="T5" fmla="*/ 59192 h 1733"/>
              <a:gd name="T6" fmla="*/ 420243 w 7397"/>
              <a:gd name="T7" fmla="*/ 96909 h 1733"/>
              <a:gd name="T8" fmla="*/ 389499 w 7397"/>
              <a:gd name="T9" fmla="*/ 115222 h 1733"/>
              <a:gd name="T10" fmla="*/ 387368 w 7397"/>
              <a:gd name="T11" fmla="*/ 115222 h 1733"/>
              <a:gd name="T12" fmla="*/ 337768 w 7397"/>
              <a:gd name="T13" fmla="*/ 87098 h 1733"/>
              <a:gd name="T14" fmla="*/ 329734 w 7397"/>
              <a:gd name="T15" fmla="*/ 75543 h 1733"/>
              <a:gd name="T16" fmla="*/ 309566 w 7397"/>
              <a:gd name="T17" fmla="*/ 50144 h 1733"/>
              <a:gd name="T18" fmla="*/ 280790 w 7397"/>
              <a:gd name="T19" fmla="*/ 39134 h 1733"/>
              <a:gd name="T20" fmla="*/ 268575 w 7397"/>
              <a:gd name="T21" fmla="*/ 40878 h 1733"/>
              <a:gd name="T22" fmla="*/ 234060 w 7397"/>
              <a:gd name="T23" fmla="*/ 71728 h 1733"/>
              <a:gd name="T24" fmla="*/ 223239 w 7397"/>
              <a:gd name="T25" fmla="*/ 104866 h 1733"/>
              <a:gd name="T26" fmla="*/ 203727 w 7397"/>
              <a:gd name="T27" fmla="*/ 145309 h 1733"/>
              <a:gd name="T28" fmla="*/ 195692 w 7397"/>
              <a:gd name="T29" fmla="*/ 147489 h 1733"/>
              <a:gd name="T30" fmla="*/ 159620 w 7397"/>
              <a:gd name="T31" fmla="*/ 119037 h 1733"/>
              <a:gd name="T32" fmla="*/ 108545 w 7397"/>
              <a:gd name="T33" fmla="*/ 76960 h 1733"/>
              <a:gd name="T34" fmla="*/ 104610 w 7397"/>
              <a:gd name="T35" fmla="*/ 77287 h 1733"/>
              <a:gd name="T36" fmla="*/ 59683 w 7397"/>
              <a:gd name="T37" fmla="*/ 135389 h 1733"/>
              <a:gd name="T38" fmla="*/ 43943 w 7397"/>
              <a:gd name="T39" fmla="*/ 170163 h 1733"/>
              <a:gd name="T40" fmla="*/ 39844 w 7397"/>
              <a:gd name="T41" fmla="*/ 170599 h 1733"/>
              <a:gd name="T42" fmla="*/ 13691 w 7397"/>
              <a:gd name="T43" fmla="*/ 151631 h 1733"/>
              <a:gd name="T44" fmla="*/ 7870 w 7397"/>
              <a:gd name="T45" fmla="*/ 147380 h 1733"/>
              <a:gd name="T46" fmla="*/ 4263 w 7397"/>
              <a:gd name="T47" fmla="*/ 148797 h 1733"/>
              <a:gd name="T48" fmla="*/ 2050 w 7397"/>
              <a:gd name="T49" fmla="*/ 161333 h 1733"/>
              <a:gd name="T50" fmla="*/ 40089 w 7397"/>
              <a:gd name="T51" fmla="*/ 188803 h 1733"/>
              <a:gd name="T52" fmla="*/ 49108 w 7397"/>
              <a:gd name="T53" fmla="*/ 187495 h 1733"/>
              <a:gd name="T54" fmla="*/ 52633 w 7397"/>
              <a:gd name="T55" fmla="*/ 184661 h 1733"/>
              <a:gd name="T56" fmla="*/ 71817 w 7397"/>
              <a:gd name="T57" fmla="*/ 143673 h 1733"/>
              <a:gd name="T58" fmla="*/ 106003 w 7397"/>
              <a:gd name="T59" fmla="*/ 95383 h 1733"/>
              <a:gd name="T60" fmla="*/ 108381 w 7397"/>
              <a:gd name="T61" fmla="*/ 95274 h 1733"/>
              <a:gd name="T62" fmla="*/ 149700 w 7397"/>
              <a:gd name="T63" fmla="*/ 131791 h 1733"/>
              <a:gd name="T64" fmla="*/ 195774 w 7397"/>
              <a:gd name="T65" fmla="*/ 165693 h 1733"/>
              <a:gd name="T66" fmla="*/ 209138 w 7397"/>
              <a:gd name="T67" fmla="*/ 161987 h 1733"/>
              <a:gd name="T68" fmla="*/ 236274 w 7397"/>
              <a:gd name="T69" fmla="*/ 110753 h 1733"/>
              <a:gd name="T70" fmla="*/ 245620 w 7397"/>
              <a:gd name="T71" fmla="*/ 81647 h 1733"/>
              <a:gd name="T72" fmla="*/ 271444 w 7397"/>
              <a:gd name="T73" fmla="*/ 58865 h 1733"/>
              <a:gd name="T74" fmla="*/ 280954 w 7397"/>
              <a:gd name="T75" fmla="*/ 57448 h 1733"/>
              <a:gd name="T76" fmla="*/ 302024 w 7397"/>
              <a:gd name="T77" fmla="*/ 65514 h 1733"/>
              <a:gd name="T78" fmla="*/ 319404 w 7397"/>
              <a:gd name="T79" fmla="*/ 87643 h 1733"/>
              <a:gd name="T80" fmla="*/ 327930 w 7397"/>
              <a:gd name="T81" fmla="*/ 100070 h 1733"/>
              <a:gd name="T82" fmla="*/ 386958 w 7397"/>
              <a:gd name="T83" fmla="*/ 133427 h 1733"/>
              <a:gd name="T84" fmla="*/ 389991 w 7397"/>
              <a:gd name="T85" fmla="*/ 133427 h 1733"/>
              <a:gd name="T86" fmla="*/ 430654 w 7397"/>
              <a:gd name="T87" fmla="*/ 108682 h 1733"/>
              <a:gd name="T88" fmla="*/ 447461 w 7397"/>
              <a:gd name="T89" fmla="*/ 65732 h 1733"/>
              <a:gd name="T90" fmla="*/ 471236 w 7397"/>
              <a:gd name="T91" fmla="*/ 20494 h 1733"/>
              <a:gd name="T92" fmla="*/ 480500 w 7397"/>
              <a:gd name="T93" fmla="*/ 18204 h 1733"/>
              <a:gd name="T94" fmla="*/ 514031 w 7397"/>
              <a:gd name="T95" fmla="*/ 37281 h 1733"/>
              <a:gd name="T96" fmla="*/ 520671 w 7397"/>
              <a:gd name="T97" fmla="*/ 44149 h 1733"/>
              <a:gd name="T98" fmla="*/ 563138 w 7397"/>
              <a:gd name="T99" fmla="*/ 74453 h 1733"/>
              <a:gd name="T100" fmla="*/ 567811 w 7397"/>
              <a:gd name="T101" fmla="*/ 74889 h 1733"/>
              <a:gd name="T102" fmla="*/ 598227 w 7397"/>
              <a:gd name="T103" fmla="*/ 55812 h 1733"/>
              <a:gd name="T104" fmla="*/ 603310 w 7397"/>
              <a:gd name="T105" fmla="*/ 21802 h 1733"/>
              <a:gd name="T106" fmla="*/ 596833 w 7397"/>
              <a:gd name="T107" fmla="*/ 15697 h 1733"/>
              <a:gd name="T108" fmla="*/ 594538 w 7397"/>
              <a:gd name="T109" fmla="*/ 16242 h 1733"/>
              <a:gd name="T110" fmla="*/ 590356 w 7397"/>
              <a:gd name="T111" fmla="*/ 27906 h 1733"/>
              <a:gd name="T112" fmla="*/ 587487 w 7397"/>
              <a:gd name="T113" fmla="*/ 44258 h 1733"/>
              <a:gd name="T114" fmla="*/ 567893 w 7397"/>
              <a:gd name="T115" fmla="*/ 56575 h 1733"/>
              <a:gd name="T116" fmla="*/ 565106 w 7397"/>
              <a:gd name="T117" fmla="*/ 56248 h 1733"/>
              <a:gd name="T118" fmla="*/ 529197 w 7397"/>
              <a:gd name="T119" fmla="*/ 29868 h 1733"/>
              <a:gd name="T120" fmla="*/ 522393 w 7397"/>
              <a:gd name="T121" fmla="*/ 22783 h 1733"/>
              <a:gd name="T122" fmla="*/ 480418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" name="Google Shape;834;p31"/>
          <p:cNvGrpSpPr>
            <a:grpSpLocks/>
          </p:cNvGrpSpPr>
          <p:nvPr/>
        </p:nvGrpSpPr>
        <p:grpSpPr bwMode="auto">
          <a:xfrm rot="-5400000">
            <a:off x="11528161" y="1336411"/>
            <a:ext cx="296862" cy="268816"/>
            <a:chOff x="1640475" y="1197075"/>
            <a:chExt cx="55475" cy="50250"/>
          </a:xfrm>
        </p:grpSpPr>
        <p:sp>
          <p:nvSpPr>
            <p:cNvPr id="11" name="Google Shape;835;p3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Google Shape;836;p3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837;p3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838;p31"/>
          <p:cNvSpPr>
            <a:spLocks/>
          </p:cNvSpPr>
          <p:nvPr/>
        </p:nvSpPr>
        <p:spPr bwMode="auto">
          <a:xfrm rot="9965797">
            <a:off x="-675218" y="5146675"/>
            <a:ext cx="1325035" cy="2076450"/>
          </a:xfrm>
          <a:custGeom>
            <a:avLst/>
            <a:gdLst>
              <a:gd name="T0" fmla="*/ 944098 w 14343"/>
              <a:gd name="T1" fmla="*/ 22083 h 22473"/>
              <a:gd name="T2" fmla="*/ 890747 w 14343"/>
              <a:gd name="T3" fmla="*/ 21529 h 22473"/>
              <a:gd name="T4" fmla="*/ 838089 w 14343"/>
              <a:gd name="T5" fmla="*/ 42688 h 22473"/>
              <a:gd name="T6" fmla="*/ 783977 w 14343"/>
              <a:gd name="T7" fmla="*/ 50911 h 22473"/>
              <a:gd name="T8" fmla="*/ 738732 w 14343"/>
              <a:gd name="T9" fmla="*/ 90827 h 22473"/>
              <a:gd name="T10" fmla="*/ 694805 w 14343"/>
              <a:gd name="T11" fmla="*/ 126400 h 22473"/>
              <a:gd name="T12" fmla="*/ 663626 w 14343"/>
              <a:gd name="T13" fmla="*/ 189785 h 22473"/>
              <a:gd name="T14" fmla="*/ 629052 w 14343"/>
              <a:gd name="T15" fmla="*/ 245870 h 22473"/>
              <a:gd name="T16" fmla="*/ 612977 w 14343"/>
              <a:gd name="T17" fmla="*/ 315260 h 22473"/>
              <a:gd name="T18" fmla="*/ 589974 w 14343"/>
              <a:gd name="T19" fmla="*/ 375134 h 22473"/>
              <a:gd name="T20" fmla="*/ 576602 w 14343"/>
              <a:gd name="T21" fmla="*/ 449976 h 22473"/>
              <a:gd name="T22" fmla="*/ 553876 w 14343"/>
              <a:gd name="T23" fmla="*/ 516040 h 22473"/>
              <a:gd name="T24" fmla="*/ 546462 w 14343"/>
              <a:gd name="T25" fmla="*/ 588018 h 22473"/>
              <a:gd name="T26" fmla="*/ 527478 w 14343"/>
              <a:gd name="T27" fmla="*/ 650386 h 22473"/>
              <a:gd name="T28" fmla="*/ 510572 w 14343"/>
              <a:gd name="T29" fmla="*/ 728924 h 22473"/>
              <a:gd name="T30" fmla="*/ 527478 w 14343"/>
              <a:gd name="T31" fmla="*/ 650386 h 22473"/>
              <a:gd name="T32" fmla="*/ 468030 w 14343"/>
              <a:gd name="T33" fmla="*/ 861053 h 22473"/>
              <a:gd name="T34" fmla="*/ 112591 w 14343"/>
              <a:gd name="T35" fmla="*/ 848671 h 22473"/>
              <a:gd name="T36" fmla="*/ 112729 w 14343"/>
              <a:gd name="T37" fmla="*/ 858928 h 22473"/>
              <a:gd name="T38" fmla="*/ 162061 w 14343"/>
              <a:gd name="T39" fmla="*/ 863085 h 22473"/>
              <a:gd name="T40" fmla="*/ 215412 w 14343"/>
              <a:gd name="T41" fmla="*/ 894316 h 22473"/>
              <a:gd name="T42" fmla="*/ 405949 w 14343"/>
              <a:gd name="T43" fmla="*/ 972484 h 22473"/>
              <a:gd name="T44" fmla="*/ 443018 w 14343"/>
              <a:gd name="T45" fmla="*/ 913627 h 22473"/>
              <a:gd name="T46" fmla="*/ 0 w 14343"/>
              <a:gd name="T47" fmla="*/ 966294 h 22473"/>
              <a:gd name="T48" fmla="*/ 7691 w 14343"/>
              <a:gd name="T49" fmla="*/ 966294 h 22473"/>
              <a:gd name="T50" fmla="*/ 249639 w 14343"/>
              <a:gd name="T51" fmla="*/ 945596 h 22473"/>
              <a:gd name="T52" fmla="*/ 275137 w 14343"/>
              <a:gd name="T53" fmla="*/ 1019514 h 22473"/>
              <a:gd name="T54" fmla="*/ 368812 w 14343"/>
              <a:gd name="T55" fmla="*/ 1023580 h 22473"/>
              <a:gd name="T56" fmla="*/ 330497 w 14343"/>
              <a:gd name="T57" fmla="*/ 1075138 h 22473"/>
              <a:gd name="T58" fmla="*/ 30001 w 14343"/>
              <a:gd name="T59" fmla="*/ 1037717 h 22473"/>
              <a:gd name="T60" fmla="*/ 71642 w 14343"/>
              <a:gd name="T61" fmla="*/ 1093155 h 22473"/>
              <a:gd name="T62" fmla="*/ 30001 w 14343"/>
              <a:gd name="T63" fmla="*/ 1037717 h 22473"/>
              <a:gd name="T64" fmla="*/ 174463 w 14343"/>
              <a:gd name="T65" fmla="*/ 1131131 h 22473"/>
              <a:gd name="T66" fmla="*/ 286015 w 14343"/>
              <a:gd name="T67" fmla="*/ 1079573 h 22473"/>
              <a:gd name="T68" fmla="*/ 278809 w 14343"/>
              <a:gd name="T69" fmla="*/ 1097590 h 22473"/>
              <a:gd name="T70" fmla="*/ 281511 w 14343"/>
              <a:gd name="T71" fmla="*/ 1107200 h 22473"/>
              <a:gd name="T72" fmla="*/ 286222 w 14343"/>
              <a:gd name="T73" fmla="*/ 1161530 h 22473"/>
              <a:gd name="T74" fmla="*/ 276730 w 14343"/>
              <a:gd name="T75" fmla="*/ 1222050 h 22473"/>
              <a:gd name="T76" fmla="*/ 262873 w 14343"/>
              <a:gd name="T77" fmla="*/ 1297169 h 22473"/>
              <a:gd name="T78" fmla="*/ 232803 w 14343"/>
              <a:gd name="T79" fmla="*/ 1357690 h 22473"/>
              <a:gd name="T80" fmla="*/ 239593 w 14343"/>
              <a:gd name="T81" fmla="*/ 1362587 h 22473"/>
              <a:gd name="T82" fmla="*/ 143908 w 14343"/>
              <a:gd name="T83" fmla="*/ 1536664 h 22473"/>
              <a:gd name="T84" fmla="*/ 181046 w 14343"/>
              <a:gd name="T85" fmla="*/ 1477622 h 22473"/>
              <a:gd name="T86" fmla="*/ 86331 w 14343"/>
              <a:gd name="T87" fmla="*/ 1664449 h 22473"/>
              <a:gd name="T88" fmla="*/ 114946 w 14343"/>
              <a:gd name="T89" fmla="*/ 1592564 h 22473"/>
              <a:gd name="T90" fmla="*/ 75107 w 14343"/>
              <a:gd name="T91" fmla="*/ 1805171 h 22473"/>
              <a:gd name="T92" fmla="*/ 73305 w 14343"/>
              <a:gd name="T93" fmla="*/ 1723399 h 22473"/>
              <a:gd name="T94" fmla="*/ 119450 w 14343"/>
              <a:gd name="T95" fmla="*/ 1931016 h 22473"/>
              <a:gd name="T96" fmla="*/ 92982 w 14343"/>
              <a:gd name="T97" fmla="*/ 1862550 h 22473"/>
              <a:gd name="T98" fmla="*/ 203564 w 14343"/>
              <a:gd name="T99" fmla="*/ 2022675 h 22473"/>
              <a:gd name="T100" fmla="*/ 162962 w 14343"/>
              <a:gd name="T101" fmla="*/ 1974443 h 22473"/>
              <a:gd name="T102" fmla="*/ 306246 w 14343"/>
              <a:gd name="T103" fmla="*/ 2070075 h 22473"/>
              <a:gd name="T104" fmla="*/ 254628 w 14343"/>
              <a:gd name="T105" fmla="*/ 2042078 h 22473"/>
              <a:gd name="T106" fmla="*/ 356618 w 14343"/>
              <a:gd name="T107" fmla="*/ 2071276 h 22473"/>
              <a:gd name="T108" fmla="*/ 414195 w 14343"/>
              <a:gd name="T109" fmla="*/ 2060188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oogle Shape;839;p31"/>
          <p:cNvGrpSpPr>
            <a:grpSpLocks/>
          </p:cNvGrpSpPr>
          <p:nvPr/>
        </p:nvGrpSpPr>
        <p:grpSpPr bwMode="auto">
          <a:xfrm rot="-6145098">
            <a:off x="501914" y="640028"/>
            <a:ext cx="579438" cy="524933"/>
            <a:chOff x="1640475" y="1197075"/>
            <a:chExt cx="55475" cy="50250"/>
          </a:xfrm>
        </p:grpSpPr>
        <p:sp>
          <p:nvSpPr>
            <p:cNvPr id="16" name="Google Shape;840;p3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841;p3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Google Shape;842;p3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oogle Shape;843;p31"/>
          <p:cNvGrpSpPr>
            <a:grpSpLocks/>
          </p:cNvGrpSpPr>
          <p:nvPr/>
        </p:nvGrpSpPr>
        <p:grpSpPr bwMode="auto">
          <a:xfrm rot="-5400000">
            <a:off x="2344738" y="6285972"/>
            <a:ext cx="327025" cy="296333"/>
            <a:chOff x="1640475" y="1197075"/>
            <a:chExt cx="55475" cy="50250"/>
          </a:xfrm>
        </p:grpSpPr>
        <p:sp>
          <p:nvSpPr>
            <p:cNvPr id="20" name="Google Shape;844;p3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845;p3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846;p3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Google Shape;847;p31"/>
          <p:cNvSpPr>
            <a:spLocks/>
          </p:cNvSpPr>
          <p:nvPr/>
        </p:nvSpPr>
        <p:spPr bwMode="auto">
          <a:xfrm rot="21291677">
            <a:off x="1579034" y="327026"/>
            <a:ext cx="774700" cy="180975"/>
          </a:xfrm>
          <a:custGeom>
            <a:avLst/>
            <a:gdLst>
              <a:gd name="T0" fmla="*/ 460296 w 7397"/>
              <a:gd name="T1" fmla="*/ 0 h 1733"/>
              <a:gd name="T2" fmla="*/ 446628 w 7397"/>
              <a:gd name="T3" fmla="*/ 3342 h 1733"/>
              <a:gd name="T4" fmla="*/ 416465 w 7397"/>
              <a:gd name="T5" fmla="*/ 56705 h 1733"/>
              <a:gd name="T6" fmla="*/ 402641 w 7397"/>
              <a:gd name="T7" fmla="*/ 92837 h 1733"/>
              <a:gd name="T8" fmla="*/ 373185 w 7397"/>
              <a:gd name="T9" fmla="*/ 110381 h 1733"/>
              <a:gd name="T10" fmla="*/ 371143 w 7397"/>
              <a:gd name="T11" fmla="*/ 110381 h 1733"/>
              <a:gd name="T12" fmla="*/ 323621 w 7397"/>
              <a:gd name="T13" fmla="*/ 83439 h 1733"/>
              <a:gd name="T14" fmla="*/ 315923 w 7397"/>
              <a:gd name="T15" fmla="*/ 72369 h 1733"/>
              <a:gd name="T16" fmla="*/ 296600 w 7397"/>
              <a:gd name="T17" fmla="*/ 48037 h 1733"/>
              <a:gd name="T18" fmla="*/ 269029 w 7397"/>
              <a:gd name="T19" fmla="*/ 37490 h 1733"/>
              <a:gd name="T20" fmla="*/ 257326 w 7397"/>
              <a:gd name="T21" fmla="*/ 39161 h 1733"/>
              <a:gd name="T22" fmla="*/ 224257 w 7397"/>
              <a:gd name="T23" fmla="*/ 68714 h 1733"/>
              <a:gd name="T24" fmla="*/ 213888 w 7397"/>
              <a:gd name="T25" fmla="*/ 100460 h 1733"/>
              <a:gd name="T26" fmla="*/ 195194 w 7397"/>
              <a:gd name="T27" fmla="*/ 139204 h 1733"/>
              <a:gd name="T28" fmla="*/ 187496 w 7397"/>
              <a:gd name="T29" fmla="*/ 141292 h 1733"/>
              <a:gd name="T30" fmla="*/ 152934 w 7397"/>
              <a:gd name="T31" fmla="*/ 114036 h 1733"/>
              <a:gd name="T32" fmla="*/ 103999 w 7397"/>
              <a:gd name="T33" fmla="*/ 73727 h 1733"/>
              <a:gd name="T34" fmla="*/ 100228 w 7397"/>
              <a:gd name="T35" fmla="*/ 74040 h 1733"/>
              <a:gd name="T36" fmla="*/ 57183 w 7397"/>
              <a:gd name="T37" fmla="*/ 129700 h 1733"/>
              <a:gd name="T38" fmla="*/ 42102 w 7397"/>
              <a:gd name="T39" fmla="*/ 163013 h 1733"/>
              <a:gd name="T40" fmla="*/ 38175 w 7397"/>
              <a:gd name="T41" fmla="*/ 163431 h 1733"/>
              <a:gd name="T42" fmla="*/ 13118 w 7397"/>
              <a:gd name="T43" fmla="*/ 145260 h 1733"/>
              <a:gd name="T44" fmla="*/ 7541 w 7397"/>
              <a:gd name="T45" fmla="*/ 141188 h 1733"/>
              <a:gd name="T46" fmla="*/ 4085 w 7397"/>
              <a:gd name="T47" fmla="*/ 142545 h 1733"/>
              <a:gd name="T48" fmla="*/ 1964 w 7397"/>
              <a:gd name="T49" fmla="*/ 154555 h 1733"/>
              <a:gd name="T50" fmla="*/ 38410 w 7397"/>
              <a:gd name="T51" fmla="*/ 180871 h 1733"/>
              <a:gd name="T52" fmla="*/ 47051 w 7397"/>
              <a:gd name="T53" fmla="*/ 179617 h 1733"/>
              <a:gd name="T54" fmla="*/ 50428 w 7397"/>
              <a:gd name="T55" fmla="*/ 176902 h 1733"/>
              <a:gd name="T56" fmla="*/ 68809 w 7397"/>
              <a:gd name="T57" fmla="*/ 137637 h 1733"/>
              <a:gd name="T58" fmla="*/ 101564 w 7397"/>
              <a:gd name="T59" fmla="*/ 91375 h 1733"/>
              <a:gd name="T60" fmla="*/ 103841 w 7397"/>
              <a:gd name="T61" fmla="*/ 91271 h 1733"/>
              <a:gd name="T62" fmla="*/ 143430 w 7397"/>
              <a:gd name="T63" fmla="*/ 126254 h 1733"/>
              <a:gd name="T64" fmla="*/ 187574 w 7397"/>
              <a:gd name="T65" fmla="*/ 158732 h 1733"/>
              <a:gd name="T66" fmla="*/ 200378 w 7397"/>
              <a:gd name="T67" fmla="*/ 155181 h 1733"/>
              <a:gd name="T68" fmla="*/ 226377 w 7397"/>
              <a:gd name="T69" fmla="*/ 106100 h 1733"/>
              <a:gd name="T70" fmla="*/ 235332 w 7397"/>
              <a:gd name="T71" fmla="*/ 78217 h 1733"/>
              <a:gd name="T72" fmla="*/ 260075 w 7397"/>
              <a:gd name="T73" fmla="*/ 56392 h 1733"/>
              <a:gd name="T74" fmla="*/ 269187 w 7397"/>
              <a:gd name="T75" fmla="*/ 55034 h 1733"/>
              <a:gd name="T76" fmla="*/ 289374 w 7397"/>
              <a:gd name="T77" fmla="*/ 62762 h 1733"/>
              <a:gd name="T78" fmla="*/ 306026 w 7397"/>
              <a:gd name="T79" fmla="*/ 83961 h 1733"/>
              <a:gd name="T80" fmla="*/ 314195 w 7397"/>
              <a:gd name="T81" fmla="*/ 95866 h 1733"/>
              <a:gd name="T82" fmla="*/ 370750 w 7397"/>
              <a:gd name="T83" fmla="*/ 127821 h 1733"/>
              <a:gd name="T84" fmla="*/ 373656 w 7397"/>
              <a:gd name="T85" fmla="*/ 127821 h 1733"/>
              <a:gd name="T86" fmla="*/ 412617 w 7397"/>
              <a:gd name="T87" fmla="*/ 104115 h 1733"/>
              <a:gd name="T88" fmla="*/ 428719 w 7397"/>
              <a:gd name="T89" fmla="*/ 62971 h 1733"/>
              <a:gd name="T90" fmla="*/ 451498 w 7397"/>
              <a:gd name="T91" fmla="*/ 19633 h 1733"/>
              <a:gd name="T92" fmla="*/ 460374 w 7397"/>
              <a:gd name="T93" fmla="*/ 17440 h 1733"/>
              <a:gd name="T94" fmla="*/ 492501 w 7397"/>
              <a:gd name="T95" fmla="*/ 35715 h 1733"/>
              <a:gd name="T96" fmla="*/ 498863 w 7397"/>
              <a:gd name="T97" fmla="*/ 42294 h 1733"/>
              <a:gd name="T98" fmla="*/ 539551 w 7397"/>
              <a:gd name="T99" fmla="*/ 71325 h 1733"/>
              <a:gd name="T100" fmla="*/ 544029 w 7397"/>
              <a:gd name="T101" fmla="*/ 71743 h 1733"/>
              <a:gd name="T102" fmla="*/ 573170 w 7397"/>
              <a:gd name="T103" fmla="*/ 53468 h 1733"/>
              <a:gd name="T104" fmla="*/ 578040 w 7397"/>
              <a:gd name="T105" fmla="*/ 20886 h 1733"/>
              <a:gd name="T106" fmla="*/ 571835 w 7397"/>
              <a:gd name="T107" fmla="*/ 15038 h 1733"/>
              <a:gd name="T108" fmla="*/ 569635 w 7397"/>
              <a:gd name="T109" fmla="*/ 15560 h 1733"/>
              <a:gd name="T110" fmla="*/ 565629 w 7397"/>
              <a:gd name="T111" fmla="*/ 26734 h 1733"/>
              <a:gd name="T112" fmla="*/ 562880 w 7397"/>
              <a:gd name="T113" fmla="*/ 42398 h 1733"/>
              <a:gd name="T114" fmla="*/ 544107 w 7397"/>
              <a:gd name="T115" fmla="*/ 54199 h 1733"/>
              <a:gd name="T116" fmla="*/ 541436 w 7397"/>
              <a:gd name="T117" fmla="*/ 53885 h 1733"/>
              <a:gd name="T118" fmla="*/ 507032 w 7397"/>
              <a:gd name="T119" fmla="*/ 28613 h 1733"/>
              <a:gd name="T120" fmla="*/ 500513 w 7397"/>
              <a:gd name="T121" fmla="*/ 21826 h 1733"/>
              <a:gd name="T122" fmla="*/ 46029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4" name="Google Shape;848;p31"/>
          <p:cNvGrpSpPr>
            <a:grpSpLocks/>
          </p:cNvGrpSpPr>
          <p:nvPr/>
        </p:nvGrpSpPr>
        <p:grpSpPr bwMode="auto">
          <a:xfrm rot="-5400000">
            <a:off x="10921737" y="6155532"/>
            <a:ext cx="296863" cy="266700"/>
            <a:chOff x="1640475" y="1197075"/>
            <a:chExt cx="55475" cy="50250"/>
          </a:xfrm>
        </p:grpSpPr>
        <p:sp>
          <p:nvSpPr>
            <p:cNvPr id="25" name="Google Shape;849;p31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7925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850;p31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7900 w 978"/>
                <a:gd name="T1" fmla="*/ 0 h 714"/>
                <a:gd name="T2" fmla="*/ 8400 w 978"/>
                <a:gd name="T3" fmla="*/ 3500 h 714"/>
                <a:gd name="T4" fmla="*/ 2125 w 978"/>
                <a:gd name="T5" fmla="*/ 16000 h 714"/>
                <a:gd name="T6" fmla="*/ 6525 w 978"/>
                <a:gd name="T7" fmla="*/ 17850 h 714"/>
                <a:gd name="T8" fmla="*/ 16025 w 978"/>
                <a:gd name="T9" fmla="*/ 14375 h 714"/>
                <a:gd name="T10" fmla="*/ 22325 w 978"/>
                <a:gd name="T11" fmla="*/ 1875 h 714"/>
                <a:gd name="T12" fmla="*/ 179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851;p31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7900 w 977"/>
                <a:gd name="T1" fmla="*/ 25 h 715"/>
                <a:gd name="T2" fmla="*/ 8400 w 977"/>
                <a:gd name="T3" fmla="*/ 3500 h 715"/>
                <a:gd name="T4" fmla="*/ 2100 w 977"/>
                <a:gd name="T5" fmla="*/ 16000 h 715"/>
                <a:gd name="T6" fmla="*/ 6500 w 977"/>
                <a:gd name="T7" fmla="*/ 17850 h 715"/>
                <a:gd name="T8" fmla="*/ 16025 w 977"/>
                <a:gd name="T9" fmla="*/ 14375 h 715"/>
                <a:gd name="T10" fmla="*/ 22325 w 977"/>
                <a:gd name="T11" fmla="*/ 1875 h 715"/>
                <a:gd name="T12" fmla="*/ 17900 w 977"/>
                <a:gd name="T13" fmla="*/ 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177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E472CB-121F-423A-81B1-E7D398B238FD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42434"/>
      </p:ext>
    </p:extLst>
  </p:cSld>
  <p:clrMapOvr>
    <a:masterClrMapping/>
  </p:clrMapOvr>
  <p:transition spd="slow"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CCEEFD-50F8-49DD-BAC2-6A4A4D4E502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0895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03E7-F220-4950-AFC0-E70D3567CB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4B96-B89C-48F5-8F31-261AC071E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1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D9B-26AE-41F2-897E-2751593D4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CCBE-5FA5-4BC3-8941-96CA1A33B6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4867" y="593725"/>
            <a:ext cx="113622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itchFamily="34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4867" y="1536700"/>
            <a:ext cx="113622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39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flipV="1">
            <a:off x="1828800" y="304800"/>
            <a:ext cx="7620000" cy="76200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 useBgFill="1"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22896" y="3"/>
            <a:ext cx="12192000" cy="111469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06661"/>
              </p:ext>
            </p:extLst>
          </p:nvPr>
        </p:nvGraphicFramePr>
        <p:xfrm>
          <a:off x="4267200" y="1129145"/>
          <a:ext cx="73152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en-US" sz="2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 gridSpan="6"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548640">
                <a:tc rowSpan="3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 rowSpan="4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640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481529" y="1143000"/>
            <a:ext cx="63607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8289" y="1662545"/>
            <a:ext cx="63607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468292" y="2216727"/>
            <a:ext cx="63607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6288" y="2826327"/>
            <a:ext cx="63607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486765" y="3380508"/>
            <a:ext cx="63607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6765" y="3948544"/>
            <a:ext cx="63607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61127" y="1149927"/>
            <a:ext cx="172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61127" y="1662545"/>
            <a:ext cx="172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61127" y="2216727"/>
            <a:ext cx="172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61127" y="2819399"/>
            <a:ext cx="172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61127" y="3380508"/>
            <a:ext cx="172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61127" y="3934689"/>
            <a:ext cx="172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602" y="5410203"/>
            <a:ext cx="7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Nguyên liệu chính tạo nên vật thể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1129" y="5715003"/>
            <a:ext cx="860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Gồm nhiều chất trộn lẫn với nhau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348" y="5010653"/>
            <a:ext cx="1107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Khối lượng của nguyên tử nằm phần lớn ở phần này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838" y="5456369"/>
            <a:ext cx="1120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Thành phần cấu tạo nên nguyên tử, mang điện tích bằng +1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6401" y="5142959"/>
            <a:ext cx="1037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Thành phần cấu tạo nên nguyên tử, mang điện tích bằng -1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7196" y="5082435"/>
            <a:ext cx="1028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6: Biểu diễn mọt nguyên tố hóa học dưới dạng viết gọn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89095" y="1153093"/>
            <a:ext cx="711200" cy="50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</a:rPr>
              <a:t>     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67763" y="2247267"/>
            <a:ext cx="740064" cy="51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72038" y="2737486"/>
            <a:ext cx="752764" cy="5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1747" y="3320997"/>
            <a:ext cx="782781" cy="54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27219" y="3870718"/>
            <a:ext cx="821580" cy="53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89601" y="1662548"/>
            <a:ext cx="778163" cy="584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4819" y="1032734"/>
            <a:ext cx="33735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  H    A    T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89097" y="1600200"/>
            <a:ext cx="5272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   O   N    H   O   P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58486" y="2164212"/>
            <a:ext cx="6207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  A    T   N    H   A   N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62192" y="2737486"/>
            <a:ext cx="5089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   R    O   T    O   N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68800" y="3252054"/>
            <a:ext cx="629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   L    E   C    T    R    O  N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37986" y="3800770"/>
            <a:ext cx="4403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    I    H    I    E   U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44800" y="480060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KHÓA: HÓA TRỊ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200" y="3455547"/>
            <a:ext cx="6350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9" y="-73429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  <p:bldP spid="2" grpId="1"/>
      <p:bldP spid="5" grpId="0"/>
      <p:bldP spid="5" grpId="1"/>
      <p:bldP spid="4" grpId="0"/>
      <p:bldP spid="4" grpId="1" build="allAtOnce"/>
      <p:bldP spid="16" grpId="0"/>
      <p:bldP spid="16" grpId="1"/>
      <p:bldP spid="27" grpId="0"/>
      <p:bldP spid="27" grpId="1" build="allAtOnce"/>
      <p:bldP spid="29" grpId="0" animBg="1"/>
      <p:bldP spid="31" grpId="0" animBg="1"/>
      <p:bldP spid="32" grpId="0" animBg="1"/>
      <p:bldP spid="33" grpId="0" animBg="1"/>
      <p:bldP spid="34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711200" y="228603"/>
            <a:ext cx="985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BẢNG HOÁ TRỊ CỦA MỘT SỐ NGUYÊN TỐ THƯỜNG GẶP</a:t>
            </a:r>
          </a:p>
        </p:txBody>
      </p:sp>
      <p:graphicFrame>
        <p:nvGraphicFramePr>
          <p:cNvPr id="7640" name="Group 4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86344829"/>
              </p:ext>
            </p:extLst>
          </p:nvPr>
        </p:nvGraphicFramePr>
        <p:xfrm>
          <a:off x="914400" y="706438"/>
          <a:ext cx="9956800" cy="5242223"/>
        </p:xfrm>
        <a:graphic>
          <a:graphicData uri="http://schemas.openxmlformats.org/drawingml/2006/table">
            <a:tbl>
              <a:tblPr/>
              <a:tblGrid>
                <a:gridCol w="1828800"/>
                <a:gridCol w="1519767"/>
                <a:gridCol w="1528233"/>
                <a:gridCol w="1727200"/>
                <a:gridCol w="1422400"/>
                <a:gridCol w="1930400"/>
              </a:tblGrid>
              <a:tr h="640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nguyên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tố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Kí hiệu hoá học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Hoá trị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Tên nguyên tố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Kí hiệu hoá học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Hoá trị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Hiđro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Nhôm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Natri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Silic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Kali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Lưu huỳnh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II, IV, VI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Clo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Cl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I…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Bạc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Ag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Canxi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Cacbon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IV, II.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Crom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II, III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Nitơ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III, II, IV..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Mangan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II, IV, VII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Oxi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Sắt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II, III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Magiê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Đồng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I, 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Bari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Thuỷ ngân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Hg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I, 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Kẽm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Zn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Chì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02" marB="4570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417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016000" y="381000"/>
            <a:ext cx="1026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BẢNG HOÁ TRỊ CỦA MỘT SỐ NHÓM NGUYÊN TỬ</a:t>
            </a:r>
          </a:p>
        </p:txBody>
      </p:sp>
      <p:graphicFrame>
        <p:nvGraphicFramePr>
          <p:cNvPr id="9300" name="Group 84"/>
          <p:cNvGraphicFramePr>
            <a:graphicFrameLocks noGrp="1"/>
          </p:cNvGraphicFramePr>
          <p:nvPr>
            <p:ph/>
          </p:nvPr>
        </p:nvGraphicFramePr>
        <p:xfrm>
          <a:off x="711200" y="1143000"/>
          <a:ext cx="10972800" cy="3873499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  <a:gridCol w="3657600"/>
              </a:tblGrid>
              <a:tr h="944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hiệu của nhóm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 trị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Hiđroxit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(OH)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Nitrat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Sunfat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Cacbonat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Photphat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PO</a:t>
                      </a:r>
                      <a:r>
                        <a:rPr kumimoji="0" lang="en-US" alt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L="121920" marR="121920" marT="45710" marB="45710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71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3" y="261257"/>
            <a:ext cx="1694709" cy="14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86832" y="2341615"/>
            <a:ext cx="9782628" cy="38164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1800"/>
              </a:spcBef>
              <a:buClr>
                <a:srgbClr val="006600"/>
              </a:buClr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1800"/>
              </a:spcBef>
              <a:buClr>
                <a:srgbClr val="006600"/>
              </a:buClr>
              <a:buFontTx/>
              <a:buChar char="•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1800"/>
              </a:spcBef>
              <a:buClr>
                <a:srgbClr val="006600"/>
              </a:buClr>
              <a:buFontTx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BTVN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tr.37-38/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1800"/>
              </a:spcBef>
              <a:buClr>
                <a:srgbClr val="006600"/>
              </a:buClr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TRỊ (t.t)</a:t>
            </a:r>
          </a:p>
          <a:p>
            <a:pPr marL="0" indent="0" algn="ctr">
              <a:lnSpc>
                <a:spcPct val="130000"/>
              </a:lnSpc>
              <a:spcBef>
                <a:spcPts val="1800"/>
              </a:spcBef>
              <a:buClr>
                <a:srgbClr val="006600"/>
              </a:buClr>
            </a:pP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2.b)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9185" y="975550"/>
            <a:ext cx="4256314" cy="7155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2" r="4000" b="19307"/>
          <a:stretch/>
        </p:blipFill>
        <p:spPr>
          <a:xfrm>
            <a:off x="0" y="0"/>
            <a:ext cx="12192000" cy="37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547779" y="2217639"/>
            <a:ext cx="7577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vi-VN" altLang="zh-CN" sz="6600" b="1" dirty="0">
                <a:solidFill>
                  <a:srgbClr val="FFFF00"/>
                </a:solidFill>
                <a:latin typeface="+mj-lt"/>
                <a:ea typeface="微软雅黑" panose="020B0503020204020204" pitchFamily="34" charset="-122"/>
              </a:rPr>
              <a:t>KIỂM TRA BÀI CŨ</a:t>
            </a:r>
            <a:endParaRPr lang="zh-CN" altLang="en-US" sz="6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400926"/>
            <a:ext cx="6320589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40379" y="3400925"/>
            <a:ext cx="5951621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9454" y="3464912"/>
            <a:ext cx="1829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CÂU 1</a:t>
            </a:r>
            <a:endParaRPr lang="zh-CN" altLang="en-US" sz="4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71922" y="3452882"/>
            <a:ext cx="1829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CÂU 2</a:t>
            </a:r>
            <a:endParaRPr lang="zh-CN" altLang="en-US" sz="44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46747" y="4850776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vi-VN" sz="2800">
                <a:latin typeface="+mj-lt"/>
              </a:rPr>
              <a:t>+ Nêu khái niệm về hóa trị?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+mj-lt"/>
              </a:rPr>
              <a:t>+ Người ta lấy hóa trị của nguyên tố nào để làm đơn vị?</a:t>
            </a:r>
          </a:p>
        </p:txBody>
      </p:sp>
      <p:sp>
        <p:nvSpPr>
          <p:cNvPr id="22" name="矩形 21"/>
          <p:cNvSpPr/>
          <p:nvPr/>
        </p:nvSpPr>
        <p:spPr>
          <a:xfrm>
            <a:off x="6381667" y="5772453"/>
            <a:ext cx="5669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+mj-lt"/>
              </a:rPr>
              <a:t>a) KH, H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S, CH</a:t>
            </a:r>
            <a:r>
              <a:rPr lang="vi-VN" sz="2800" baseline="-25000">
                <a:latin typeface="+mj-lt"/>
              </a:rPr>
              <a:t>4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+mj-lt"/>
              </a:rPr>
              <a:t>b) HCl, H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SO</a:t>
            </a:r>
            <a:r>
              <a:rPr lang="vi-VN" sz="2800" baseline="-25000">
                <a:latin typeface="+mj-lt"/>
              </a:rPr>
              <a:t>4</a:t>
            </a:r>
            <a:r>
              <a:rPr lang="vi-VN" sz="2800">
                <a:latin typeface="+mj-lt"/>
              </a:rPr>
              <a:t>, H</a:t>
            </a:r>
            <a:r>
              <a:rPr lang="vi-VN" sz="2800" baseline="-25000">
                <a:latin typeface="+mj-lt"/>
              </a:rPr>
              <a:t>3</a:t>
            </a:r>
            <a:r>
              <a:rPr lang="vi-VN" sz="2800">
                <a:latin typeface="+mj-lt"/>
              </a:rPr>
              <a:t>PO</a:t>
            </a:r>
            <a:r>
              <a:rPr lang="vi-VN" sz="2800" baseline="-25000">
                <a:latin typeface="+mj-lt"/>
              </a:rPr>
              <a:t>4</a:t>
            </a:r>
            <a:endParaRPr lang="vi-VN" sz="2800">
              <a:latin typeface="+mj-lt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256427" y="4459338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+mj-lt"/>
              </a:rPr>
              <a:t>+ Xác định hóa trị của mỗi nguyên tố (nhóm nguyên tử) trong các hợp chất sau đây?</a:t>
            </a:r>
          </a:p>
        </p:txBody>
      </p:sp>
    </p:spTree>
    <p:extLst>
      <p:ext uri="{BB962C8B-B14F-4D97-AF65-F5344CB8AC3E}">
        <p14:creationId xmlns:p14="http://schemas.microsoft.com/office/powerpoint/2010/main" val="282093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 animBg="1"/>
      <p:bldP spid="7" grpId="0"/>
      <p:bldP spid="8" grpId="0"/>
      <p:bldP spid="12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75638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4165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Ó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A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矩形 8">
            <a:extLst>
              <a:ext uri="{FF2B5EF4-FFF2-40B4-BE49-F238E27FC236}">
                <a16:creationId xmlns="" xmlns:a16="http://schemas.microsoft.com/office/drawing/2014/main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="" xmlns:a16="http://schemas.microsoft.com/office/drawing/2014/main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="" xmlns:a16="http://schemas.microsoft.com/office/drawing/2014/main" id="{E1B66D62-B8A9-2F47-B6E5-C9D5F7A683B7}"/>
              </a:ext>
            </a:extLst>
          </p:cNvPr>
          <p:cNvSpPr/>
          <p:nvPr/>
        </p:nvSpPr>
        <p:spPr>
          <a:xfrm rot="172045">
            <a:off x="8724502" y="2482699"/>
            <a:ext cx="6639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2" name="文本框 3">
            <a:extLst>
              <a:ext uri="{FF2B5EF4-FFF2-40B4-BE49-F238E27FC236}">
                <a16:creationId xmlns="" xmlns:a16="http://schemas.microsoft.com/office/drawing/2014/main" id="{A159B6BE-D647-AA40-AC97-CF21B678C108}"/>
              </a:ext>
            </a:extLst>
          </p:cNvPr>
          <p:cNvSpPr txBox="1"/>
          <p:nvPr/>
        </p:nvSpPr>
        <p:spPr>
          <a:xfrm>
            <a:off x="4314135" y="4093437"/>
            <a:ext cx="364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zh-CN" sz="4400" dirty="0">
                <a:solidFill>
                  <a:srgbClr val="22F1F6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(tt)</a:t>
            </a:r>
            <a:endParaRPr lang="zh-CN" altLang="en-US" sz="4400" dirty="0">
              <a:solidFill>
                <a:srgbClr val="22F1F6"/>
              </a:solidFill>
              <a:latin typeface="Times New Roman" pitchFamily="18" charset="0"/>
              <a:ea typeface="叶根友行书繁" panose="02010601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5303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  <p:bldP spid="7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88">
            <a:extLst>
              <a:ext uri="{FF2B5EF4-FFF2-40B4-BE49-F238E27FC236}">
                <a16:creationId xmlns="" xmlns:a16="http://schemas.microsoft.com/office/drawing/2014/main" id="{ABC60316-1C8E-9449-8496-B1399D6E8C02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24" name="组合 89">
              <a:extLst>
                <a:ext uri="{FF2B5EF4-FFF2-40B4-BE49-F238E27FC236}">
                  <a16:creationId xmlns="" xmlns:a16="http://schemas.microsoft.com/office/drawing/2014/main" id="{A9086444-AACE-F848-8922-C9EF2E34F4CA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27" name="组合 92">
                <a:extLst>
                  <a:ext uri="{FF2B5EF4-FFF2-40B4-BE49-F238E27FC236}">
                    <a16:creationId xmlns="" xmlns:a16="http://schemas.microsoft.com/office/drawing/2014/main" id="{E37C8CC8-A041-CB47-93D1-74AD72B479F3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29" name="矩形 94">
                  <a:extLst>
                    <a:ext uri="{FF2B5EF4-FFF2-40B4-BE49-F238E27FC236}">
                      <a16:creationId xmlns="" xmlns:a16="http://schemas.microsoft.com/office/drawing/2014/main" id="{11FCE82C-445A-C843-B1DC-52728254221E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任意多边形 95">
                  <a:extLst>
                    <a:ext uri="{FF2B5EF4-FFF2-40B4-BE49-F238E27FC236}">
                      <a16:creationId xmlns="" xmlns:a16="http://schemas.microsoft.com/office/drawing/2014/main" id="{C8C1AA3B-1FED-7748-97E7-99BE02746B08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任意多边形 96">
                  <a:extLst>
                    <a:ext uri="{FF2B5EF4-FFF2-40B4-BE49-F238E27FC236}">
                      <a16:creationId xmlns="" xmlns:a16="http://schemas.microsoft.com/office/drawing/2014/main" id="{5A99096B-2A5A-074C-8BC7-64EAB07A2792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任意多边形 93">
                <a:extLst>
                  <a:ext uri="{FF2B5EF4-FFF2-40B4-BE49-F238E27FC236}">
                    <a16:creationId xmlns="" xmlns:a16="http://schemas.microsoft.com/office/drawing/2014/main" id="{9E992CC6-E2D5-DD4A-863A-4470013EA71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5" name="图片 90">
              <a:extLst>
                <a:ext uri="{FF2B5EF4-FFF2-40B4-BE49-F238E27FC236}">
                  <a16:creationId xmlns="" xmlns:a16="http://schemas.microsoft.com/office/drawing/2014/main" id="{C9B6B2B9-6FED-814B-A673-DCA122751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6" name="图片 91">
              <a:extLst>
                <a:ext uri="{FF2B5EF4-FFF2-40B4-BE49-F238E27FC236}">
                  <a16:creationId xmlns="" xmlns:a16="http://schemas.microsoft.com/office/drawing/2014/main" id="{5119221A-6A20-E649-BB4E-A31649A2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772816"/>
            <a:ext cx="331236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870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5" y="16113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778" y="28705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3661" y="2652676"/>
            <a:ext cx="106150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vi-VN" sz="12000" b="1">
                <a:solidFill>
                  <a:srgbClr val="18B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8117" y="1329237"/>
            <a:ext cx="29578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87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3872" y="3438928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27696" y="985755"/>
            <a:ext cx="2232248" cy="1944216"/>
          </a:xfrm>
          <a:prstGeom prst="cloudCallout">
            <a:avLst>
              <a:gd name="adj1" fmla="val 75068"/>
              <a:gd name="adj2" fmla="val -222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itchFamily="18" charset="0"/>
                <a:cs typeface="Times New Roman" pitchFamily="18" charset="0"/>
              </a:rPr>
              <a:t>Hóa trị ngtố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8831611" y="1035437"/>
            <a:ext cx="2232248" cy="1944216"/>
          </a:xfrm>
          <a:prstGeom prst="cloudCallout">
            <a:avLst>
              <a:gd name="adj1" fmla="val -84803"/>
              <a:gd name="adj2" fmla="val -211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itchFamily="18" charset="0"/>
                <a:cs typeface="Times New Roman" pitchFamily="18" charset="0"/>
              </a:rPr>
              <a:t>Hóa trị ngtố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05181" y="3878347"/>
            <a:ext cx="2232248" cy="1944216"/>
          </a:xfrm>
          <a:prstGeom prst="cloudCallout">
            <a:avLst>
              <a:gd name="adj1" fmla="val -68133"/>
              <a:gd name="adj2" fmla="val 138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itchFamily="18" charset="0"/>
                <a:cs typeface="Times New Roman" pitchFamily="18" charset="0"/>
              </a:rPr>
              <a:t>Chỉ số ngtố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itchFamily="18" charset="0"/>
                <a:cs typeface="Times New Roman" pitchFamily="18" charset="0"/>
              </a:rPr>
              <a:t>Chỉ số ngtố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này</a:t>
            </a:r>
          </a:p>
        </p:txBody>
      </p:sp>
      <p:sp>
        <p:nvSpPr>
          <p:cNvPr id="32" name="任意多边形 162">
            <a:extLst>
              <a:ext uri="{FF2B5EF4-FFF2-40B4-BE49-F238E27FC236}">
                <a16:creationId xmlns="" xmlns:a16="http://schemas.microsoft.com/office/drawing/2014/main" id="{4BD874E4-7352-B142-9109-3BCFEC5C31B5}"/>
              </a:ext>
            </a:extLst>
          </p:cNvPr>
          <p:cNvSpPr/>
          <p:nvPr/>
        </p:nvSpPr>
        <p:spPr>
          <a:xfrm>
            <a:off x="8264082" y="5888020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任意多边形 163">
            <a:extLst>
              <a:ext uri="{FF2B5EF4-FFF2-40B4-BE49-F238E27FC236}">
                <a16:creationId xmlns="" xmlns:a16="http://schemas.microsoft.com/office/drawing/2014/main" id="{D59BEEC5-642F-5045-BE6C-0F22645E081E}"/>
              </a:ext>
            </a:extLst>
          </p:cNvPr>
          <p:cNvSpPr/>
          <p:nvPr/>
        </p:nvSpPr>
        <p:spPr>
          <a:xfrm>
            <a:off x="7551920" y="5624328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任意多边形 162">
            <a:extLst>
              <a:ext uri="{FF2B5EF4-FFF2-40B4-BE49-F238E27FC236}">
                <a16:creationId xmlns="" xmlns:a16="http://schemas.microsoft.com/office/drawing/2014/main" id="{6B00C6CB-3AC3-D944-924D-2131051E6FB0}"/>
              </a:ext>
            </a:extLst>
          </p:cNvPr>
          <p:cNvSpPr/>
          <p:nvPr/>
        </p:nvSpPr>
        <p:spPr>
          <a:xfrm rot="10800000">
            <a:off x="-430558" y="21118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63">
            <a:extLst>
              <a:ext uri="{FF2B5EF4-FFF2-40B4-BE49-F238E27FC236}">
                <a16:creationId xmlns="" xmlns:a16="http://schemas.microsoft.com/office/drawing/2014/main" id="{CBB657DB-6796-B048-8C32-8EC8D6F1B731}"/>
              </a:ext>
            </a:extLst>
          </p:cNvPr>
          <p:cNvSpPr/>
          <p:nvPr/>
        </p:nvSpPr>
        <p:spPr>
          <a:xfrm rot="10800000">
            <a:off x="-1142720" y="-242574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B45B468-8739-964C-AB65-A1F7BC81EFFF}"/>
              </a:ext>
            </a:extLst>
          </p:cNvPr>
          <p:cNvSpPr/>
          <p:nvPr/>
        </p:nvSpPr>
        <p:spPr>
          <a:xfrm rot="20304461">
            <a:off x="3218389" y="325325"/>
            <a:ext cx="2430333" cy="6099268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276C556-EDEE-AD48-A14B-8AB5041C1186}"/>
              </a:ext>
            </a:extLst>
          </p:cNvPr>
          <p:cNvSpPr/>
          <p:nvPr/>
        </p:nvSpPr>
        <p:spPr>
          <a:xfrm rot="19956095">
            <a:off x="6875288" y="-26798"/>
            <a:ext cx="2489213" cy="6364519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74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5" grpId="0"/>
      <p:bldP spid="20" grpId="0" animBg="1"/>
      <p:bldP spid="21" grpId="0" animBg="1"/>
      <p:bldP spid="22" grpId="0" animBg="1"/>
      <p:bldP spid="23" grpId="0" animBg="1"/>
      <p:bldP spid="7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484784"/>
            <a:ext cx="367240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6500">
                <a:latin typeface="+mj-lt"/>
              </a:rPr>
              <a:t>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965" y="-225989"/>
            <a:ext cx="26709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901" y="-326138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7847" y="980262"/>
            <a:ext cx="2754280" cy="4170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65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1904" y="345110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524000" y="1988840"/>
            <a:ext cx="2232248" cy="1944216"/>
          </a:xfrm>
          <a:prstGeom prst="cloudCallout">
            <a:avLst>
              <a:gd name="adj1" fmla="val 35057"/>
              <a:gd name="adj2" fmla="val -681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7896200" y="1268760"/>
            <a:ext cx="2232248" cy="1944216"/>
          </a:xfrm>
          <a:prstGeom prst="cloudCallout">
            <a:avLst>
              <a:gd name="adj1" fmla="val -57177"/>
              <a:gd name="adj2" fmla="val -266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27340" y="4277638"/>
            <a:ext cx="2232248" cy="1944216"/>
          </a:xfrm>
          <a:prstGeom prst="cloudCallout">
            <a:avLst>
              <a:gd name="adj1" fmla="val -57653"/>
              <a:gd name="adj2" fmla="val -309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16" name="任意多边形 162">
            <a:extLst>
              <a:ext uri="{FF2B5EF4-FFF2-40B4-BE49-F238E27FC236}">
                <a16:creationId xmlns="" xmlns:a16="http://schemas.microsoft.com/office/drawing/2014/main" id="{DB4AABE5-19DF-3D4D-944F-A63B26C782DD}"/>
              </a:ext>
            </a:extLst>
          </p:cNvPr>
          <p:cNvSpPr/>
          <p:nvPr/>
        </p:nvSpPr>
        <p:spPr>
          <a:xfrm>
            <a:off x="5828414" y="592924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7" name="任意多边形 163">
            <a:extLst>
              <a:ext uri="{FF2B5EF4-FFF2-40B4-BE49-F238E27FC236}">
                <a16:creationId xmlns="" xmlns:a16="http://schemas.microsoft.com/office/drawing/2014/main" id="{67BD0EE4-5D95-904D-9BA8-9039608D1A4E}"/>
              </a:ext>
            </a:extLst>
          </p:cNvPr>
          <p:cNvSpPr/>
          <p:nvPr/>
        </p:nvSpPr>
        <p:spPr>
          <a:xfrm>
            <a:off x="5116252" y="566554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8" name="任意多边形 163">
            <a:extLst>
              <a:ext uri="{FF2B5EF4-FFF2-40B4-BE49-F238E27FC236}">
                <a16:creationId xmlns="" xmlns:a16="http://schemas.microsoft.com/office/drawing/2014/main" id="{558CC95C-0431-8743-80C3-BBBE9D97D373}"/>
              </a:ext>
            </a:extLst>
          </p:cNvPr>
          <p:cNvSpPr/>
          <p:nvPr/>
        </p:nvSpPr>
        <p:spPr>
          <a:xfrm>
            <a:off x="-48850" y="5720471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" name="任意多边形 163">
            <a:extLst>
              <a:ext uri="{FF2B5EF4-FFF2-40B4-BE49-F238E27FC236}">
                <a16:creationId xmlns="" xmlns:a16="http://schemas.microsoft.com/office/drawing/2014/main" id="{9F424A03-B48A-064C-809C-6E3DF7B54B98}"/>
              </a:ext>
            </a:extLst>
          </p:cNvPr>
          <p:cNvSpPr/>
          <p:nvPr/>
        </p:nvSpPr>
        <p:spPr>
          <a:xfrm rot="12784239">
            <a:off x="10713358" y="256803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163">
            <a:extLst>
              <a:ext uri="{FF2B5EF4-FFF2-40B4-BE49-F238E27FC236}">
                <a16:creationId xmlns="" xmlns:a16="http://schemas.microsoft.com/office/drawing/2014/main" id="{F50C8872-F5AC-BA43-B13F-89A08629F9B5}"/>
              </a:ext>
            </a:extLst>
          </p:cNvPr>
          <p:cNvSpPr/>
          <p:nvPr/>
        </p:nvSpPr>
        <p:spPr>
          <a:xfrm rot="15714101">
            <a:off x="10297725" y="1100432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任意多边形 163">
            <a:extLst>
              <a:ext uri="{FF2B5EF4-FFF2-40B4-BE49-F238E27FC236}">
                <a16:creationId xmlns="" xmlns:a16="http://schemas.microsoft.com/office/drawing/2014/main" id="{DB1B4253-7D1B-C740-9A34-D74F8266C79A}"/>
              </a:ext>
            </a:extLst>
          </p:cNvPr>
          <p:cNvSpPr/>
          <p:nvPr/>
        </p:nvSpPr>
        <p:spPr>
          <a:xfrm rot="14459931">
            <a:off x="10606501" y="2127455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55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182702" y="177107"/>
            <a:ext cx="9147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QUY TẮC HOÁ TRỊ 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04DCCE6-FBD8-004F-AF9D-0EC390E72E53}"/>
              </a:ext>
            </a:extLst>
          </p:cNvPr>
          <p:cNvSpPr/>
          <p:nvPr/>
        </p:nvSpPr>
        <p:spPr>
          <a:xfrm>
            <a:off x="1474985" y="3715825"/>
            <a:ext cx="9298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buNone/>
            </a:pPr>
            <a:r>
              <a:rPr lang="vi-VN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u="sng">
                <a:latin typeface="Times New Roman" pitchFamily="18" charset="0"/>
                <a:cs typeface="Times New Roman" pitchFamily="18" charset="0"/>
              </a:rPr>
              <a:t>hóa trị và chỉ số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của nguyên tố này </a:t>
            </a:r>
          </a:p>
          <a:p>
            <a:pPr marL="114300" indent="0" algn="ctr">
              <a:buNone/>
            </a:pPr>
            <a:r>
              <a:rPr lang="vi-VN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r">
              <a:buNone/>
            </a:pPr>
            <a:r>
              <a:rPr lang="vi-VN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u="sng">
                <a:latin typeface="Times New Roman" pitchFamily="18" charset="0"/>
                <a:cs typeface="Times New Roman" pitchFamily="18" charset="0"/>
              </a:rPr>
              <a:t>hóa trị và chỉ số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của nguyên tố kia.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3296195" y="2723438"/>
            <a:ext cx="5315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Trong công thức hóa học</a:t>
            </a:r>
            <a:endParaRPr lang="x-none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="" xmlns:a16="http://schemas.microsoft.com/office/drawing/2014/main" id="{9C0F7479-C6F8-5F4F-BB55-849E0DC2EDA0}"/>
              </a:ext>
            </a:extLst>
          </p:cNvPr>
          <p:cNvSpPr txBox="1"/>
          <p:nvPr/>
        </p:nvSpPr>
        <p:spPr>
          <a:xfrm>
            <a:off x="3108998" y="1360500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u="sng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Quy tắc</a:t>
            </a:r>
            <a:endParaRPr lang="zh-CN" altLang="en-US" sz="4800" b="1" u="sng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9912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990" y="430792"/>
            <a:ext cx="730424" cy="1143000"/>
          </a:xfrm>
        </p:spPr>
        <p:txBody>
          <a:bodyPr>
            <a:normAutofit fontScale="90000"/>
          </a:bodyPr>
          <a:lstStyle/>
          <a:p>
            <a:r>
              <a:rPr lang="vi-VN" sz="9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8" y="1124744"/>
            <a:ext cx="4968552" cy="2714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6600">
                <a:latin typeface="+mj-lt"/>
              </a:rPr>
              <a:t>A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x</a:t>
            </a:r>
            <a:r>
              <a:rPr lang="vi-VN" sz="16600">
                <a:latin typeface="+mj-lt"/>
              </a:rPr>
              <a:t>B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1640" y="339827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2064" y="4221089"/>
            <a:ext cx="23968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800">
                <a:solidFill>
                  <a:srgbClr val="FF0000"/>
                </a:solidFill>
                <a:latin typeface="+mj-lt"/>
              </a:rPr>
              <a:t>b</a:t>
            </a:r>
            <a:r>
              <a:rPr lang="vi-VN" sz="13800">
                <a:latin typeface="+mj-lt"/>
              </a:rPr>
              <a:t>.</a:t>
            </a:r>
            <a:r>
              <a:rPr lang="vi-VN" sz="13800">
                <a:solidFill>
                  <a:srgbClr val="00B0F0"/>
                </a:solidFill>
                <a:latin typeface="+mj-lt"/>
              </a:rPr>
              <a:t>y</a:t>
            </a:r>
            <a:endParaRPr lang="vi-VN" sz="24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609" y="4365105"/>
            <a:ext cx="214513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800">
                <a:solidFill>
                  <a:srgbClr val="FF0000"/>
                </a:solidFill>
                <a:latin typeface="+mj-lt"/>
              </a:rPr>
              <a:t>a</a:t>
            </a:r>
            <a:r>
              <a:rPr lang="vi-VN" sz="12800">
                <a:latin typeface="+mj-lt"/>
              </a:rPr>
              <a:t>.</a:t>
            </a:r>
            <a:r>
              <a:rPr lang="vi-VN" sz="12800">
                <a:solidFill>
                  <a:srgbClr val="00B0F0"/>
                </a:solidFill>
                <a:latin typeface="+mj-lt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880" y="4239095"/>
            <a:ext cx="138531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600">
                <a:latin typeface="+mj-lt"/>
              </a:rPr>
              <a:t>=</a:t>
            </a:r>
            <a:endParaRPr lang="vi-VN" sz="2800"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 rot="1221468">
            <a:off x="1318684" y="1040817"/>
            <a:ext cx="2699792" cy="1584176"/>
          </a:xfrm>
          <a:prstGeom prst="cloudCallout">
            <a:avLst>
              <a:gd name="adj1" fmla="val 31627"/>
              <a:gd name="adj2" fmla="val -588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063552" y="3284984"/>
            <a:ext cx="2376264" cy="1800200"/>
          </a:xfrm>
          <a:prstGeom prst="cloudCallout">
            <a:avLst>
              <a:gd name="adj1" fmla="val 66809"/>
              <a:gd name="adj2" fmla="val -239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752184" y="3212976"/>
            <a:ext cx="2232248" cy="1656184"/>
          </a:xfrm>
          <a:prstGeom prst="cloudCallout">
            <a:avLst>
              <a:gd name="adj1" fmla="val -53222"/>
              <a:gd name="adj2" fmla="val -3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B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248128" y="836712"/>
            <a:ext cx="2699792" cy="1584176"/>
          </a:xfrm>
          <a:prstGeom prst="cloudCallout">
            <a:avLst>
              <a:gd name="adj1" fmla="val -63334"/>
              <a:gd name="adj2" fmla="val -24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0812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6" grpId="0"/>
      <p:bldP spid="7" grpId="0"/>
      <p:bldP spid="7" grpId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7649" y="260648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5" y="332656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928" y="2105561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3686" y="2165667"/>
            <a:ext cx="3816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vi-VN" sz="18400">
                <a:latin typeface="+mj-lt"/>
              </a:rPr>
              <a:t>SO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7741" y="3767407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921169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4620" y="3744324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6949" y="1925541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(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84944" y="1988840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20496" y="3745637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5185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8" grpId="0"/>
      <p:bldP spid="10" grpId="0"/>
      <p:bldP spid="10" grpId="1"/>
      <p:bldP spid="13" grpId="0"/>
      <p:bldP spid="13" grpId="1"/>
      <p:bldP spid="14" grpId="0"/>
      <p:bldP spid="15" grpId="0"/>
      <p:bldP spid="2" grpId="0"/>
      <p:bldP spid="6" grpId="0"/>
      <p:bldP spid="6" grpId="1"/>
      <p:bldP spid="16" grpId="0"/>
      <p:bldP spid="1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28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800" y="533403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00" y="1979953"/>
            <a:ext cx="955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 TRỊ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in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52400"/>
            <a:ext cx="4985173" cy="3505200"/>
          </a:xfrm>
          <a:prstGeom prst="rect">
            <a:avLst/>
          </a:prstGeom>
        </p:spPr>
      </p:pic>
      <p:pic>
        <p:nvPicPr>
          <p:cNvPr id="8" name="Picture 7" descr="Li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3286124"/>
            <a:ext cx="5080000" cy="357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64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593" y="116632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073" y="116632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0108" y="2041328"/>
            <a:ext cx="5279009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18400">
                <a:latin typeface="+mj-lt"/>
              </a:rPr>
              <a:t>(OH)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1463" y="400624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8959" y="3983165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9942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allAtOnce"/>
      <p:bldP spid="5" grpId="0" build="allAtOnce"/>
      <p:bldP spid="8" grpId="1" build="allAtOnce"/>
      <p:bldP spid="10" grpId="0" build="allAtOnce"/>
      <p:bldP spid="10" grpId="1" build="allAtOnce"/>
      <p:bldP spid="13" grpId="0" build="allAtOnce"/>
      <p:bldP spid="14" grpId="0" build="allAtOnce"/>
      <p:bldP spid="15" grpId="0" build="allAtOnce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461884" y="202431"/>
            <a:ext cx="9147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QUY TẮC HOÁ TRỊ 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04DCCE6-FBD8-004F-AF9D-0EC390E72E53}"/>
              </a:ext>
            </a:extLst>
          </p:cNvPr>
          <p:cNvSpPr/>
          <p:nvPr/>
        </p:nvSpPr>
        <p:spPr>
          <a:xfrm>
            <a:off x="905308" y="3786416"/>
            <a:ext cx="95830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vi-VN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Dạng 2: </a:t>
            </a:r>
            <a:r>
              <a:rPr lang="vi-VN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Lập công thức hóa học của hợp chất theo hóa trị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905308" y="2596341"/>
            <a:ext cx="995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Dạng 1: </a:t>
            </a:r>
            <a:r>
              <a:rPr lang="vi-VN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</p:spTree>
    <p:extLst>
      <p:ext uri="{BB962C8B-B14F-4D97-AF65-F5344CB8AC3E}">
        <p14:creationId xmlns:p14="http://schemas.microsoft.com/office/powerpoint/2010/main" val="340099462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1:</a:t>
            </a:r>
            <a:r>
              <a:rPr lang="vi-VN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vi-VN" sz="3200" b="1" u="sng">
                <a:latin typeface="Times New Roman" pitchFamily="18" charset="0"/>
                <a:cs typeface="Times New Roman" pitchFamily="18" charset="0"/>
              </a:rPr>
              <a:t>Ví dụ 1: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Tính hóa trị của Fe trong hợp chất FeCl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, biết clo hóa trị 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7374803" y="2498270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 Gọi hóa trị của Fe là a.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6426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 Theo qui tắc hóa trị, ta có: a.1 = I.3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=&gt; a = III.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86D1E9E-00D4-4847-B177-F1A4B9DA6DA0}"/>
              </a:ext>
            </a:extLst>
          </p:cNvPr>
          <p:cNvSpPr/>
          <p:nvPr/>
        </p:nvSpPr>
        <p:spPr>
          <a:xfrm>
            <a:off x="1454863" y="3355059"/>
            <a:ext cx="23246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>
                <a:latin typeface="Times New Roman" pitchFamily="18" charset="0"/>
                <a:cs typeface="Times New Roman" pitchFamily="18" charset="0"/>
              </a:rPr>
              <a:t>Fe Cl</a:t>
            </a:r>
            <a:r>
              <a:rPr lang="vi-VN" sz="66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1676139" y="3077647"/>
            <a:ext cx="35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x-none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2832936" y="3062002"/>
            <a:ext cx="27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x-none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F05580D-6556-2641-9079-2FE5A492F7D6}"/>
              </a:ext>
            </a:extLst>
          </p:cNvPr>
          <p:cNvSpPr/>
          <p:nvPr/>
        </p:nvSpPr>
        <p:spPr>
          <a:xfrm>
            <a:off x="2336084" y="3942942"/>
            <a:ext cx="35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F3BF2AC-34D3-CD49-B81A-FCE402975417}"/>
              </a:ext>
            </a:extLst>
          </p:cNvPr>
          <p:cNvSpPr/>
          <p:nvPr/>
        </p:nvSpPr>
        <p:spPr>
          <a:xfrm>
            <a:off x="3310176" y="3942942"/>
            <a:ext cx="310716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2394080" y="3977046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C8295D89-3C18-6942-8E64-50AC5318C4D9}"/>
              </a:ext>
            </a:extLst>
          </p:cNvPr>
          <p:cNvSpPr/>
          <p:nvPr/>
        </p:nvSpPr>
        <p:spPr>
          <a:xfrm>
            <a:off x="2753765" y="3099906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2F07A54A-5417-8147-B82C-8B423F46C61C}"/>
              </a:ext>
            </a:extLst>
          </p:cNvPr>
          <p:cNvCxnSpPr>
            <a:cxnSpLocks/>
          </p:cNvCxnSpPr>
          <p:nvPr/>
        </p:nvCxnSpPr>
        <p:spPr>
          <a:xfrm flipH="1">
            <a:off x="2035826" y="2131956"/>
            <a:ext cx="358254" cy="967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4438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1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1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1:</a:t>
            </a:r>
            <a:r>
              <a:rPr lang="vi-VN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Tính hóa trị của Ca trong hợp chất Ca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, biết nhóm (PO</a:t>
            </a:r>
            <a:r>
              <a:rPr lang="vi-VN" sz="32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) hóa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7374803" y="2498270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79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 Gọi hóa trị của Ca là a.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6700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 Theo qui tắc hóa trị, ta có: a.3 = III.2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=&gt; a = II.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86D1E9E-00D4-4847-B177-F1A4B9DA6DA0}"/>
              </a:ext>
            </a:extLst>
          </p:cNvPr>
          <p:cNvSpPr/>
          <p:nvPr/>
        </p:nvSpPr>
        <p:spPr>
          <a:xfrm>
            <a:off x="629476" y="3428166"/>
            <a:ext cx="36166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6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660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vi-VN" sz="66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6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66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905308" y="3002606"/>
            <a:ext cx="35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x-none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2721729" y="3062087"/>
            <a:ext cx="7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x-none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F05580D-6556-2641-9079-2FE5A492F7D6}"/>
              </a:ext>
            </a:extLst>
          </p:cNvPr>
          <p:cNvSpPr/>
          <p:nvPr/>
        </p:nvSpPr>
        <p:spPr>
          <a:xfrm>
            <a:off x="2336084" y="3942942"/>
            <a:ext cx="35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F3BF2AC-34D3-CD49-B81A-FCE402975417}"/>
              </a:ext>
            </a:extLst>
          </p:cNvPr>
          <p:cNvSpPr/>
          <p:nvPr/>
        </p:nvSpPr>
        <p:spPr>
          <a:xfrm flipH="1">
            <a:off x="3688494" y="3942942"/>
            <a:ext cx="468975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1565418" y="3982164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C8295D89-3C18-6942-8E64-50AC5318C4D9}"/>
              </a:ext>
            </a:extLst>
          </p:cNvPr>
          <p:cNvSpPr/>
          <p:nvPr/>
        </p:nvSpPr>
        <p:spPr>
          <a:xfrm>
            <a:off x="2753765" y="3099906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2F07A54A-5417-8147-B82C-8B423F46C61C}"/>
              </a:ext>
            </a:extLst>
          </p:cNvPr>
          <p:cNvCxnSpPr>
            <a:cxnSpLocks/>
          </p:cNvCxnSpPr>
          <p:nvPr/>
        </p:nvCxnSpPr>
        <p:spPr>
          <a:xfrm flipH="1">
            <a:off x="1207627" y="2131956"/>
            <a:ext cx="1186453" cy="967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04612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9167E-6 -4.07407E-6 L -2.29167E-6 -0.07222 " pathEditMode="relative" rAng="0" ptsTypes="AA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9167E-6 -4.07407E-6 L -2.29167E-6 -0.07222 " pathEditMode="relative" rAng="0" ptsTypes="AA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A3.AMPLESOFTMEDIUM-SAN" panose="02000000000000000000" pitchFamily="2" charset="77"/>
              </a:rPr>
              <a:t>Dạng 2:</a:t>
            </a:r>
            <a:r>
              <a:rPr lang="vi-VN" sz="4400" b="1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4400">
                <a:solidFill>
                  <a:schemeClr val="bg1"/>
                </a:solidFill>
                <a:latin typeface="A3.AmpleSoftMedium-San" panose="02000000000000000000" pitchFamily="2" charset="77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A3.CABINREGULAR-SAN" pitchFamily="2" charset="77"/>
              </a:rPr>
              <a:t>Ví dụ 1:</a:t>
            </a:r>
            <a:r>
              <a:rPr lang="vi-VN" sz="3200" dirty="0">
                <a:latin typeface="A3.CabinRegular-San" pitchFamily="2" charset="77"/>
              </a:rPr>
              <a:t> Lập CTHH của hợp chất tạo bởi </a:t>
            </a:r>
            <a:r>
              <a:rPr lang="en-SG" sz="3200" dirty="0" err="1" smtClean="0">
                <a:latin typeface="A3.CabinRegular-San" pitchFamily="2" charset="77"/>
              </a:rPr>
              <a:t>lưu</a:t>
            </a:r>
            <a:r>
              <a:rPr lang="en-SG" sz="3200" dirty="0" smtClean="0">
                <a:latin typeface="A3.CabinRegular-San" pitchFamily="2" charset="77"/>
              </a:rPr>
              <a:t> </a:t>
            </a:r>
            <a:r>
              <a:rPr lang="en-SG" sz="3200" dirty="0" err="1" smtClean="0">
                <a:latin typeface="A3.CabinRegular-San" pitchFamily="2" charset="77"/>
              </a:rPr>
              <a:t>huỳnh</a:t>
            </a:r>
            <a:r>
              <a:rPr lang="en-SG" sz="3200" dirty="0" smtClean="0">
                <a:latin typeface="A3.CabinRegular-San" pitchFamily="2" charset="77"/>
              </a:rPr>
              <a:t> </a:t>
            </a:r>
            <a:r>
              <a:rPr lang="vi-VN" sz="3200" dirty="0" smtClean="0">
                <a:latin typeface="A3.CabinRegular-San" pitchFamily="2" charset="77"/>
              </a:rPr>
              <a:t>hóa </a:t>
            </a:r>
            <a:r>
              <a:rPr lang="vi-VN" sz="3200" dirty="0">
                <a:latin typeface="A3.CabinRegular-San" pitchFamily="2" charset="77"/>
              </a:rPr>
              <a:t>trị VI và </a:t>
            </a:r>
            <a:r>
              <a:rPr lang="vi-VN" sz="3200" dirty="0" smtClean="0">
                <a:latin typeface="A3.CabinRegular-San" pitchFamily="2" charset="77"/>
              </a:rPr>
              <a:t>ox</a:t>
            </a:r>
            <a:r>
              <a:rPr lang="en-SG" sz="3200" dirty="0" smtClean="0">
                <a:latin typeface="A3.CabinRegular-San" pitchFamily="2" charset="77"/>
              </a:rPr>
              <a:t>i</a:t>
            </a:r>
            <a:r>
              <a:rPr lang="vi-VN" sz="3200" dirty="0" smtClean="0">
                <a:latin typeface="A3.CabinRegular-San" pitchFamily="2" charset="77"/>
              </a:rPr>
              <a:t>.</a:t>
            </a:r>
            <a:endParaRPr lang="vi-VN" sz="3200" dirty="0">
              <a:latin typeface="A3.CabinRegular-San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A3.AMPLESOFTMEDIUM-SAN" panose="02000000000000000000" pitchFamily="2" charset="77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192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 Theo qui tắc hóa trị, ta có: </a:t>
            </a:r>
            <a:r>
              <a:rPr lang="vi-VN" sz="4000">
                <a:solidFill>
                  <a:srgbClr val="FF0000"/>
                </a:solidFill>
                <a:latin typeface="A3.AmpleSoftMedium-San" panose="02000000000000000000" pitchFamily="2" charset="77"/>
              </a:rPr>
              <a:t>VI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0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 = </a:t>
            </a:r>
            <a:r>
              <a:rPr lang="vi-VN" sz="4000">
                <a:solidFill>
                  <a:srgbClr val="FFFF00"/>
                </a:solidFill>
                <a:latin typeface="A3.AmpleSoftMedium-San" panose="02000000000000000000" pitchFamily="2" charset="77"/>
              </a:rPr>
              <a:t>II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0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  <a:endParaRPr lang="vi-VN" sz="3200">
              <a:solidFill>
                <a:srgbClr val="FFFF00"/>
              </a:solidFill>
              <a:latin typeface="A3.AmpleSoftMedium-San" panose="02000000000000000000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 </a:t>
                </a:r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  <a:blipFill>
                <a:blip r:embed="rId4"/>
                <a:stretch>
                  <a:fillRect l="-613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7303312" y="2966922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S</a:t>
            </a:r>
            <a:r>
              <a:rPr lang="vi-VN" sz="5400" baseline="-250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O</a:t>
            </a:r>
            <a:r>
              <a:rPr lang="vi-VN" sz="5400" baseline="-250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2636097" y="5478199"/>
            <a:ext cx="61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Chọn x = 1, y = 3 =&gt; CTHH SO</a:t>
            </a:r>
            <a:r>
              <a:rPr lang="vi-VN" sz="3200" baseline="-25000">
                <a:solidFill>
                  <a:schemeClr val="bg1"/>
                </a:solidFill>
                <a:latin typeface="A3.AmpleSoftMedium-San" panose="02000000000000000000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9117562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1" y="1399174"/>
            <a:ext cx="8978685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Lập CTHH của hợp chất tạo bởi </a:t>
            </a:r>
            <a:r>
              <a:rPr lang="en-SG" sz="3200" dirty="0" err="1" smtClean="0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hóa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trị I và 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hoá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4504949" y="2572539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Theo qui tắc hóa trị, ta có: 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  <a:blipFill rotWithShape="1">
                <a:blip r:embed="rId4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7303312" y="2966922"/>
            <a:ext cx="3031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5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vi-VN" sz="54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5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5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2636097" y="5727173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Chọn x = 3, y = 1 =&gt; CTHH Na</a:t>
            </a:r>
            <a:r>
              <a:rPr lang="vi-VN" sz="32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vi-VN" sz="32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892052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52788" y="5904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191406" y="5775622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1829046" y="2502919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1829046" y="3228771"/>
            <a:ext cx="69980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Theo qui tắc hóa trị, ta có: 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vi-VN" sz="4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  <a:blipFill rotWithShape="1">
                <a:blip r:embed="rId4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6357850" y="2278827"/>
            <a:ext cx="1766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6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1690635" y="5039078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Viết CTHH đúng của hợp chất</a:t>
            </a:r>
            <a:endParaRPr lang="vi-VN" sz="32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="" xmlns:a16="http://schemas.microsoft.com/office/drawing/2014/main" id="{B504CABE-9C8B-724F-9E7F-9842A9F6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599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" name="Text Box 51">
            <a:extLst>
              <a:ext uri="{FF2B5EF4-FFF2-40B4-BE49-F238E27FC236}">
                <a16:creationId xmlns="" xmlns:a16="http://schemas.microsoft.com/office/drawing/2014/main" id="{2B8261F4-0F52-5A46-8076-7E6285E9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197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216175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73061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76615" y="223719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669951" y="2244207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57914" y="252886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34439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699288" y="403938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501782" y="4056458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61789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824766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1" name="任意多边形 28">
            <a:extLst>
              <a:ext uri="{FF2B5EF4-FFF2-40B4-BE49-F238E27FC236}">
                <a16:creationId xmlns="" xmlns:a16="http://schemas.microsoft.com/office/drawing/2014/main" id="{30E6FAE8-E368-8D4B-9226-6FC8F2DCA8D6}"/>
              </a:ext>
            </a:extLst>
          </p:cNvPr>
          <p:cNvSpPr/>
          <p:nvPr/>
        </p:nvSpPr>
        <p:spPr>
          <a:xfrm>
            <a:off x="0" y="6068219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任意多边形 29">
            <a:extLst>
              <a:ext uri="{FF2B5EF4-FFF2-40B4-BE49-F238E27FC236}">
                <a16:creationId xmlns="" xmlns:a16="http://schemas.microsoft.com/office/drawing/2014/main" id="{8FDCA8E3-1033-6D46-BA71-C5133D5696DD}"/>
              </a:ext>
            </a:extLst>
          </p:cNvPr>
          <p:cNvSpPr/>
          <p:nvPr/>
        </p:nvSpPr>
        <p:spPr>
          <a:xfrm flipH="1">
            <a:off x="-110623" y="6231987"/>
            <a:ext cx="12302623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任意多边形 28">
            <a:extLst>
              <a:ext uri="{FF2B5EF4-FFF2-40B4-BE49-F238E27FC236}">
                <a16:creationId xmlns="" xmlns:a16="http://schemas.microsoft.com/office/drawing/2014/main" id="{25A4D8DD-A74A-5848-B209-09B7E17D9877}"/>
              </a:ext>
            </a:extLst>
          </p:cNvPr>
          <p:cNvSpPr/>
          <p:nvPr/>
        </p:nvSpPr>
        <p:spPr>
          <a:xfrm rot="10800000">
            <a:off x="2574" y="-65534"/>
            <a:ext cx="12192000" cy="75249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任意多边形 29">
            <a:extLst>
              <a:ext uri="{FF2B5EF4-FFF2-40B4-BE49-F238E27FC236}">
                <a16:creationId xmlns="" xmlns:a16="http://schemas.microsoft.com/office/drawing/2014/main" id="{1DDE8255-D27D-AC48-A80F-5EEB4E66D48A}"/>
              </a:ext>
            </a:extLst>
          </p:cNvPr>
          <p:cNvSpPr/>
          <p:nvPr/>
        </p:nvSpPr>
        <p:spPr>
          <a:xfrm rot="10800000" flipH="1">
            <a:off x="2574" y="-38100"/>
            <a:ext cx="12192000" cy="69763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73136" y="438528"/>
            <a:ext cx="94390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latin typeface="Times New Roman" pitchFamily="18" charset="0"/>
                <a:cs typeface="Times New Roman" pitchFamily="18" charset="0"/>
              </a:rPr>
              <a:t>Cách lập nhanh CTHH dựa vào hoá trị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(Qui tắc đường chéo)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1">
            <a:extLst>
              <a:ext uri="{FF2B5EF4-FFF2-40B4-BE49-F238E27FC236}">
                <a16:creationId xmlns="" xmlns:a16="http://schemas.microsoft.com/office/drawing/2014/main" id="{B7B7DAD8-0729-144C-A55F-D82E7CB5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15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="" xmlns:a16="http://schemas.microsoft.com/office/drawing/2014/main" id="{D9773637-1ED5-DC40-A1DE-730BBFFA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664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="" xmlns:a16="http://schemas.microsoft.com/office/drawing/2014/main" id="{058C655C-40CC-0740-B470-D7A8E434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256056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1">
            <a:extLst>
              <a:ext uri="{FF2B5EF4-FFF2-40B4-BE49-F238E27FC236}">
                <a16:creationId xmlns="" xmlns:a16="http://schemas.microsoft.com/office/drawing/2014/main" id="{E8C749C4-B267-424B-8FAF-2262D7B0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1">
            <a:extLst>
              <a:ext uri="{FF2B5EF4-FFF2-40B4-BE49-F238E27FC236}">
                <a16:creationId xmlns="" xmlns:a16="http://schemas.microsoft.com/office/drawing/2014/main" id="{CA879306-2F3D-374D-AEFB-F697DFB1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914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5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3" grpId="0"/>
      <p:bldP spid="48" grpId="0"/>
      <p:bldP spid="4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40987"/>
              </p:ext>
            </p:extLst>
          </p:nvPr>
        </p:nvGraphicFramePr>
        <p:xfrm>
          <a:off x="4527550" y="219109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219109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68725" y="11033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723062" y="239714"/>
            <a:ext cx="4783137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(IV)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953500" y="3144940"/>
            <a:ext cx="2476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 = 2 ; y = 3 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CTHH: Al</a:t>
            </a:r>
            <a:r>
              <a:rPr lang="en-US" altLang="en-US" sz="2400" b="1" baseline="-25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b="1" baseline="-25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3</a:t>
            </a:r>
            <a:endParaRPr lang="en-US" altLang="en-US" sz="2400" b="1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924800" y="2821009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III   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2543" name="Text Box 44"/>
          <p:cNvSpPr txBox="1">
            <a:spLocks noChangeArrowheads="1"/>
          </p:cNvSpPr>
          <p:nvPr/>
        </p:nvSpPr>
        <p:spPr bwMode="auto">
          <a:xfrm>
            <a:off x="736600" y="2209801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461460" y="625248"/>
            <a:ext cx="573614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Cách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 nhanh CTHH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b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 chất: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8242300" y="2275164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400" b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590550" y="2230285"/>
            <a:ext cx="5448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Viết công thức chung: A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876300" y="3099629"/>
            <a:ext cx="429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+ Nếu a = b </a:t>
            </a:r>
            <a:r>
              <a:rPr lang="en-US" altLang="en-US" sz="28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x = y = 1</a:t>
            </a:r>
            <a:endParaRPr lang="en-US" altLang="en-US" sz="2800" b="1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876300" y="3835400"/>
            <a:ext cx="53213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x = b ; y = a</a:t>
            </a: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(x, y </a:t>
            </a:r>
            <a:r>
              <a:rPr lang="en-US" altLang="en-US" sz="2800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tối</a:t>
            </a:r>
            <a:r>
              <a:rPr lang="en-US" altLang="en-US" sz="2800" b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giản</a:t>
            </a:r>
            <a:r>
              <a:rPr lang="en-US" altLang="en-US" sz="2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  <a:endParaRPr lang="en-US" altLang="en-US" sz="2800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4725894" y="1805522"/>
            <a:ext cx="854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  b</a:t>
            </a:r>
          </a:p>
        </p:txBody>
      </p:sp>
      <p:sp>
        <p:nvSpPr>
          <p:cNvPr id="11311" name="Text Box 15"/>
          <p:cNvSpPr txBox="1">
            <a:spLocks noChangeArrowheads="1"/>
          </p:cNvSpPr>
          <p:nvPr/>
        </p:nvSpPr>
        <p:spPr bwMode="auto">
          <a:xfrm>
            <a:off x="9080500" y="4381561"/>
            <a:ext cx="2349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 = 1 ; y = 2 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CTHH: CO</a:t>
            </a:r>
            <a:r>
              <a:rPr lang="en-US" altLang="en-US" sz="2400" b="1" baseline="-250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endParaRPr lang="en-US" altLang="en-US" sz="2400" b="1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2" name="Text Box 16"/>
          <p:cNvSpPr txBox="1">
            <a:spLocks noChangeArrowheads="1"/>
          </p:cNvSpPr>
          <p:nvPr/>
        </p:nvSpPr>
        <p:spPr bwMode="auto">
          <a:xfrm>
            <a:off x="8051800" y="411144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IV  II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642100" y="4427599"/>
            <a:ext cx="2438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CTC:  C</a:t>
            </a:r>
            <a:r>
              <a:rPr lang="en-US" altLang="en-US" sz="2400" b="1" baseline="-250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baseline="-250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590550" y="5305425"/>
            <a:ext cx="4718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Viết CTHH của hợp chất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6642100" y="3087866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a)  CTC</a:t>
            </a:r>
            <a:r>
              <a:rPr lang="en-US" altLang="en-US" sz="24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:  Al</a:t>
            </a:r>
            <a:r>
              <a:rPr lang="en-US" altLang="en-US" sz="2400" b="1" baseline="-25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baseline="-25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953500" y="5391104"/>
            <a:ext cx="2919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 x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= 1 ; y = 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CTHH: CaCO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8077200" y="5170518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6642100" y="5478464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CTC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Ca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350000" y="239714"/>
            <a:ext cx="0" cy="6429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75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75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1280" grpId="0"/>
      <p:bldP spid="44077" grpId="0"/>
      <p:bldP spid="44079" grpId="0"/>
      <p:bldP spid="44080" grpId="0"/>
      <p:bldP spid="44081" grpId="0"/>
      <p:bldP spid="44082" grpId="0"/>
      <p:bldP spid="44083" grpId="0"/>
      <p:bldP spid="11311" grpId="0"/>
      <p:bldP spid="11312" grpId="0"/>
      <p:bldP spid="27" grpId="0"/>
      <p:bldP spid="25" grpId="0"/>
      <p:bldP spid="26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181442" y="1023659"/>
            <a:ext cx="1359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08160" y="1997084"/>
            <a:ext cx="9667876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Tx/>
              <a:buAutoNum type="alphaLcParenR"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P (III)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(IV)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(II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 (III)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O: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189519" y="3232567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en-US" sz="3200" b="1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189519" y="3913604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altLang="en-US" sz="3200" b="1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189519" y="459464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altLang="en-US" sz="3200" b="1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78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2112" y="210764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364368" y="3055690"/>
            <a:ext cx="1643449" cy="630195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94245" y="3389323"/>
            <a:ext cx="1492696" cy="402124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92817" y="4875975"/>
            <a:ext cx="164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QUY TẮC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5736" y="4354664"/>
            <a:ext cx="212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 DỤNG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2461" y="3731906"/>
            <a:ext cx="181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74981" y="4668697"/>
            <a:ext cx="175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en-US" altLang="zh-CN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十字星 12"/>
          <p:cNvSpPr/>
          <p:nvPr/>
        </p:nvSpPr>
        <p:spPr>
          <a:xfrm>
            <a:off x="4928593" y="3031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十字星 13"/>
          <p:cNvSpPr/>
          <p:nvPr/>
        </p:nvSpPr>
        <p:spPr>
          <a:xfrm>
            <a:off x="7898920" y="2458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十字星 14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34394" y="2101417"/>
            <a:ext cx="1172591" cy="1179462"/>
            <a:chOff x="1267237" y="4149067"/>
            <a:chExt cx="1172591" cy="1179462"/>
          </a:xfrm>
        </p:grpSpPr>
        <p:sp>
          <p:nvSpPr>
            <p:cNvPr id="17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257" y="4521472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1336" y="3358256"/>
            <a:ext cx="1133041" cy="1139680"/>
            <a:chOff x="4287746" y="3033409"/>
            <a:chExt cx="1133041" cy="1139680"/>
          </a:xfrm>
        </p:grpSpPr>
        <p:sp>
          <p:nvSpPr>
            <p:cNvPr id="20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3999" y="330713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7336" y="2636878"/>
            <a:ext cx="1172591" cy="1179462"/>
            <a:chOff x="7103746" y="2312031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42314" y="264940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954148" y="3098195"/>
            <a:ext cx="1172591" cy="1179462"/>
            <a:chOff x="10110558" y="2773348"/>
            <a:chExt cx="1172591" cy="1179462"/>
          </a:xfrm>
        </p:grpSpPr>
        <p:sp>
          <p:nvSpPr>
            <p:cNvPr id="26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315548" y="3143073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十字星 28"/>
          <p:cNvSpPr/>
          <p:nvPr/>
        </p:nvSpPr>
        <p:spPr>
          <a:xfrm rot="20953261">
            <a:off x="2208354" y="1920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394188" y="3237473"/>
            <a:ext cx="1251563" cy="29232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81669" y="1309493"/>
            <a:ext cx="329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800" b="1" spc="300" dirty="0">
                <a:solidFill>
                  <a:srgbClr val="FFFF00"/>
                </a:solidFill>
                <a:latin typeface="Times New Roman" pitchFamily="18" charset="0"/>
                <a:ea typeface="方正粗圆_GBK" panose="03000509000000000000" pitchFamily="65" charset="-122"/>
                <a:cs typeface="Times New Roman" pitchFamily="18" charset="0"/>
              </a:rPr>
              <a:t>Nội dung</a:t>
            </a:r>
            <a:endParaRPr lang="zh-CN" altLang="en-US" sz="4800" b="1" spc="300" dirty="0">
              <a:solidFill>
                <a:srgbClr val="FFFF00"/>
              </a:solidFill>
              <a:latin typeface="Times New Roman" pitchFamily="18" charset="0"/>
              <a:ea typeface="方正粗圆_GBK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-4224" y="-27605"/>
            <a:ext cx="12196224" cy="2669794"/>
            <a:chOff x="-4224" y="4546271"/>
            <a:chExt cx="12196224" cy="2669794"/>
          </a:xfrm>
        </p:grpSpPr>
        <p:sp>
          <p:nvSpPr>
            <p:cNvPr id="35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-4224" y="4904336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1845734">
            <a:off x="4115838" y="1178527"/>
            <a:ext cx="1270929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40" dur="1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61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3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385886" y="1370126"/>
            <a:ext cx="9828214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b) </a:t>
            </a:r>
            <a:r>
              <a:rPr lang="en-US" altLang="en-US" sz="3200" dirty="0" err="1">
                <a:solidFill>
                  <a:srgbClr val="0000FF"/>
                </a:solidFill>
              </a:rPr>
              <a:t>Lập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nhanh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công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hóa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bởi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nguyên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tố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nhóm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nguyên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tử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Na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(OH</a:t>
            </a:r>
            <a:r>
              <a:rPr lang="en-US" altLang="en-US" sz="3200" dirty="0" smtClean="0">
                <a:solidFill>
                  <a:srgbClr val="0000FF"/>
                </a:solidFill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Cu (</a:t>
            </a:r>
            <a:r>
              <a:rPr lang="en-US" altLang="en-US" sz="3200" dirty="0">
                <a:solidFill>
                  <a:srgbClr val="0000FF"/>
                </a:solidFill>
              </a:rPr>
              <a:t>II)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(SO</a:t>
            </a:r>
            <a:r>
              <a:rPr lang="en-US" altLang="en-US" sz="3200" baseline="-25000" dirty="0">
                <a:solidFill>
                  <a:srgbClr val="0000FF"/>
                </a:solidFill>
              </a:rPr>
              <a:t>4</a:t>
            </a:r>
            <a:r>
              <a:rPr lang="en-US" altLang="en-US" sz="3200" dirty="0" smtClean="0">
                <a:solidFill>
                  <a:srgbClr val="0000FF"/>
                </a:solidFill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Ca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(NO</a:t>
            </a:r>
            <a:r>
              <a:rPr lang="en-US" altLang="en-US" sz="3200" baseline="-25000" dirty="0">
                <a:solidFill>
                  <a:srgbClr val="0000FF"/>
                </a:solidFill>
              </a:rPr>
              <a:t>3</a:t>
            </a:r>
            <a:r>
              <a:rPr lang="en-US" alt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927598" y="3294548"/>
            <a:ext cx="14766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CuSO</a:t>
            </a:r>
            <a:r>
              <a:rPr lang="en-US" altLang="en-US" sz="3200" b="1" baseline="-25000">
                <a:solidFill>
                  <a:srgbClr val="FF3300"/>
                </a:solidFill>
              </a:rPr>
              <a:t>4</a:t>
            </a:r>
            <a:endParaRPr lang="en-US" altLang="en-US" sz="3200" b="1">
              <a:solidFill>
                <a:srgbClr val="FF33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598" y="2602274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NaOH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27598" y="3979202"/>
            <a:ext cx="1901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Ca(NO</a:t>
            </a:r>
            <a:r>
              <a:rPr lang="en-US" altLang="en-US" sz="3200" b="1" baseline="-25000">
                <a:solidFill>
                  <a:srgbClr val="FF3300"/>
                </a:solidFill>
              </a:rPr>
              <a:t>3</a:t>
            </a:r>
            <a:r>
              <a:rPr lang="en-US" altLang="en-US" sz="3200" b="1">
                <a:solidFill>
                  <a:srgbClr val="FF3300"/>
                </a:solidFill>
              </a:rPr>
              <a:t>)</a:t>
            </a:r>
            <a:r>
              <a:rPr lang="en-US" altLang="en-US" sz="3200" b="1" baseline="-25000">
                <a:solidFill>
                  <a:srgbClr val="FF3300"/>
                </a:solidFill>
              </a:rPr>
              <a:t>2</a:t>
            </a:r>
            <a:endParaRPr lang="en-US" altLang="en-US" sz="32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0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05088" y="2960688"/>
            <a:ext cx="19431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 O</a:t>
            </a:r>
            <a:endParaRPr lang="en-US" alt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3227388" y="1041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     II</a:t>
            </a: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2209800" y="1270000"/>
            <a:ext cx="2338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 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4367213" y="1270000"/>
            <a:ext cx="4152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CTHH: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CaO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200400" y="2667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   II</a:t>
            </a: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4548188" y="2970214"/>
            <a:ext cx="41529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CTHH:  P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5</a:t>
            </a:r>
            <a:endParaRPr lang="en-US" alt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41663" y="3838575"/>
            <a:ext cx="19431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Al SO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4</a:t>
            </a:r>
            <a:endParaRPr lang="en-US" alt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3211513" y="559593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IV  II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76400" y="4483101"/>
            <a:ext cx="100584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* Lưu ý: Nếu cặp chỉ số nguyên tử chưa tối giản ta rút gọn như  2 : 4 = 1 : 2 hoặc 2 : 6 = 1 : 3</a:t>
            </a:r>
            <a:endParaRPr lang="en-US" altLang="en-US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1676400" y="18034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211513" y="5824538"/>
            <a:ext cx="19431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 O</a:t>
            </a:r>
            <a:endParaRPr lang="en-US" alt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4367213" y="5854700"/>
            <a:ext cx="3252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CTHH: SO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endParaRPr lang="en-US" alt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1676400" y="545167"/>
            <a:ext cx="963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 trị 2 nguyên tố bằng nhau thì chỉ số nguyên tử là 1:</a:t>
            </a:r>
            <a:endParaRPr lang="en-US" altLang="en-US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3208338" y="354488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III    II</a:t>
            </a: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4665663" y="3732214"/>
            <a:ext cx="4152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CTHH:  Al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(SO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en-US" altLang="en-US" sz="3200" b="1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3</a:t>
            </a:r>
            <a:endParaRPr lang="en-US" alt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9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7" grpId="0"/>
      <p:bldP spid="8" grpId="0"/>
      <p:bldP spid="9" grpId="0"/>
      <p:bldP spid="11" grpId="0"/>
      <p:bldP spid="14" grpId="0"/>
      <p:bldP spid="16" grpId="0"/>
      <p:bldP spid="18" grpId="0"/>
      <p:bldP spid="20" grpId="0"/>
      <p:bldP spid="24" grpId="0"/>
      <p:bldP spid="25" grpId="0"/>
      <p:bldP spid="22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50863" y="439738"/>
            <a:ext cx="1902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prstClr val="black"/>
                </a:solidFill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BT6/ tr.38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43062" y="2458244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prstClr val="black"/>
                </a:solidFill>
              </a:rPr>
              <a:t>MgCl</a:t>
            </a:r>
            <a:endParaRPr lang="en-US" altLang="en-US" sz="2800" dirty="0">
              <a:solidFill>
                <a:prstClr val="black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71650" y="2242345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II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13781" y="2239964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476500" y="266303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782762" y="3426619"/>
            <a:ext cx="795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prstClr val="black"/>
                </a:solidFill>
              </a:rPr>
              <a:t>K O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825625" y="321072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192337" y="3215482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II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006600" y="363140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658938" y="4514057"/>
            <a:ext cx="97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prstClr val="black"/>
                </a:solidFill>
              </a:rPr>
              <a:t>CaCl</a:t>
            </a:r>
            <a:endParaRPr lang="en-US" altLang="en-US" sz="2800" dirty="0">
              <a:solidFill>
                <a:prstClr val="black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787525" y="4298157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II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297112" y="430292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492375" y="47188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582738" y="5860257"/>
            <a:ext cx="1406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prstClr val="black"/>
                </a:solidFill>
              </a:rPr>
              <a:t>Na CO</a:t>
            </a:r>
            <a:r>
              <a:rPr lang="en-US" altLang="en-US" sz="2800" baseline="-25000">
                <a:solidFill>
                  <a:prstClr val="black"/>
                </a:solidFill>
              </a:rPr>
              <a:t>3</a:t>
            </a:r>
            <a:endParaRPr lang="en-US" altLang="en-US" sz="2800">
              <a:solidFill>
                <a:prstClr val="black"/>
              </a:solidFill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739900" y="5644357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378075" y="5634832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II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039937" y="60650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4965700" y="3713814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</a:rPr>
              <a:t>CTHH </a:t>
            </a:r>
            <a:r>
              <a:rPr lang="en-US" altLang="en-US" sz="2800" dirty="0" err="1">
                <a:solidFill>
                  <a:srgbClr val="0000FF"/>
                </a:solidFill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sai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MgCl</a:t>
            </a:r>
            <a:r>
              <a:rPr lang="en-US" altLang="en-US" sz="2800" dirty="0">
                <a:solidFill>
                  <a:srgbClr val="0000FF"/>
                </a:solidFill>
              </a:rPr>
              <a:t>, KO, NaCO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3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4965700" y="4391533"/>
            <a:ext cx="4776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0000FF"/>
                </a:solidFill>
              </a:rPr>
              <a:t>Sửa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lại</a:t>
            </a:r>
            <a:r>
              <a:rPr lang="en-US" altLang="en-US" sz="2800" dirty="0">
                <a:solidFill>
                  <a:srgbClr val="0000FF"/>
                </a:solidFill>
              </a:rPr>
              <a:t>: MgCl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2</a:t>
            </a:r>
            <a:r>
              <a:rPr lang="en-US" altLang="en-US" sz="2800" dirty="0">
                <a:solidFill>
                  <a:srgbClr val="0000FF"/>
                </a:solidFill>
              </a:rPr>
              <a:t>, K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2</a:t>
            </a:r>
            <a:r>
              <a:rPr lang="en-US" altLang="en-US" sz="2800" dirty="0">
                <a:solidFill>
                  <a:srgbClr val="0000FF"/>
                </a:solidFill>
              </a:rPr>
              <a:t>O, Na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2</a:t>
            </a:r>
            <a:r>
              <a:rPr lang="en-US" altLang="en-US" sz="2800" dirty="0">
                <a:solidFill>
                  <a:srgbClr val="0000FF"/>
                </a:solidFill>
              </a:rPr>
              <a:t>CO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3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7671" name="Text Box 13"/>
          <p:cNvSpPr txBox="1">
            <a:spLocks noChangeArrowheads="1"/>
          </p:cNvSpPr>
          <p:nvPr/>
        </p:nvSpPr>
        <p:spPr bwMode="auto">
          <a:xfrm>
            <a:off x="4695825" y="636410"/>
            <a:ext cx="730567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dirty="0" smtClean="0">
                <a:solidFill>
                  <a:prstClr val="black"/>
                </a:solidFill>
              </a:rPr>
              <a:t>Cho </a:t>
            </a:r>
            <a:r>
              <a:rPr lang="en-US" altLang="en-US" sz="2800" dirty="0" err="1">
                <a:solidFill>
                  <a:prstClr val="black"/>
                </a:solidFill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</a:rPr>
              <a:t> CTHH </a:t>
            </a:r>
            <a:r>
              <a:rPr lang="en-US" altLang="en-US" sz="2800" dirty="0" err="1">
                <a:solidFill>
                  <a:prstClr val="black"/>
                </a:solidFill>
              </a:rPr>
              <a:t>sau</a:t>
            </a:r>
            <a:r>
              <a:rPr lang="en-US" altLang="en-US" sz="2800" dirty="0">
                <a:solidFill>
                  <a:prstClr val="black"/>
                </a:solidFill>
              </a:rPr>
              <a:t>: </a:t>
            </a:r>
            <a:r>
              <a:rPr lang="en-US" altLang="en-US" sz="2800" dirty="0" err="1">
                <a:solidFill>
                  <a:prstClr val="black"/>
                </a:solidFill>
              </a:rPr>
              <a:t>MgCl</a:t>
            </a:r>
            <a:r>
              <a:rPr lang="en-US" altLang="en-US" sz="2800" dirty="0">
                <a:solidFill>
                  <a:prstClr val="black"/>
                </a:solidFill>
              </a:rPr>
              <a:t>, KO</a:t>
            </a:r>
            <a:r>
              <a:rPr lang="en-US" altLang="en-US" sz="2800" dirty="0" smtClean="0">
                <a:solidFill>
                  <a:prstClr val="black"/>
                </a:solidFill>
              </a:rPr>
              <a:t>, CaCl</a:t>
            </a:r>
            <a:r>
              <a:rPr lang="en-US" alt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en-US" sz="2800" dirty="0">
                <a:solidFill>
                  <a:prstClr val="black"/>
                </a:solidFill>
              </a:rPr>
              <a:t>, NaCO</a:t>
            </a:r>
            <a:r>
              <a:rPr lang="en-US" altLang="en-US" sz="2800" baseline="-25000" dirty="0">
                <a:solidFill>
                  <a:prstClr val="black"/>
                </a:solidFill>
              </a:rPr>
              <a:t>3</a:t>
            </a:r>
            <a:r>
              <a:rPr lang="en-US" altLang="en-US" sz="2800" dirty="0">
                <a:solidFill>
                  <a:prstClr val="black"/>
                </a:solidFill>
              </a:rPr>
              <a:t>. </a:t>
            </a:r>
            <a:r>
              <a:rPr lang="en-US" altLang="en-US" sz="2800" dirty="0" err="1" smtClean="0">
                <a:solidFill>
                  <a:prstClr val="black"/>
                </a:solidFill>
              </a:rPr>
              <a:t>Hãy</a:t>
            </a:r>
            <a:r>
              <a:rPr lang="en-US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chỉ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ra</a:t>
            </a:r>
            <a:r>
              <a:rPr lang="en-US" altLang="en-US" sz="2800" dirty="0">
                <a:solidFill>
                  <a:prstClr val="black"/>
                </a:solidFill>
              </a:rPr>
              <a:t> CTHH </a:t>
            </a:r>
            <a:r>
              <a:rPr lang="en-US" altLang="en-US" sz="2800" dirty="0" err="1" smtClean="0">
                <a:solidFill>
                  <a:prstClr val="black"/>
                </a:solidFill>
              </a:rPr>
              <a:t>nào</a:t>
            </a:r>
            <a:r>
              <a:rPr lang="en-US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viết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sai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sửa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lại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cho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đúng</a:t>
            </a:r>
            <a:r>
              <a:rPr lang="en-US" alt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965700" y="3036095"/>
            <a:ext cx="445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</a:rPr>
              <a:t>CTHH </a:t>
            </a:r>
            <a:r>
              <a:rPr lang="en-US" altLang="en-US" sz="2800" dirty="0" err="1">
                <a:solidFill>
                  <a:srgbClr val="0000FF"/>
                </a:solidFill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đúng</a:t>
            </a:r>
            <a:r>
              <a:rPr lang="en-US" altLang="en-US" sz="2800" dirty="0">
                <a:solidFill>
                  <a:srgbClr val="0000FF"/>
                </a:solidFill>
              </a:rPr>
              <a:t>: CaCl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2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10376" y="2440782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</a:rPr>
              <a:t>Giải: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101976" y="2458244"/>
            <a:ext cx="1423988" cy="3973512"/>
          </a:xfrm>
          <a:prstGeom prst="rightBrace">
            <a:avLst>
              <a:gd name="adj1" fmla="val 8333"/>
              <a:gd name="adj2" fmla="val 55753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39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  <p:bldP spid="20491" grpId="0"/>
      <p:bldP spid="20492" grpId="0"/>
      <p:bldP spid="20493" grpId="0"/>
      <p:bldP spid="20494" grpId="0"/>
      <p:bldP spid="20495" grpId="0"/>
      <p:bldP spid="20496" grpId="0"/>
      <p:bldP spid="20497" grpId="0"/>
      <p:bldP spid="20498" grpId="0"/>
      <p:bldP spid="20499" grpId="0"/>
      <p:bldP spid="20500" grpId="0"/>
      <p:bldP spid="20501" grpId="0"/>
      <p:bldP spid="20502" grpId="0"/>
      <p:bldP spid="20503" grpId="0"/>
      <p:bldP spid="20505" grpId="0"/>
      <p:bldP spid="20506" grpId="0"/>
      <p:bldP spid="2" grpId="0"/>
      <p:bldP spid="7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2667000" y="28194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solidFill>
                <a:prstClr val="black"/>
              </a:solidFill>
            </a:endParaRPr>
          </a:p>
        </p:txBody>
      </p:sp>
      <p:graphicFrame>
        <p:nvGraphicFramePr>
          <p:cNvPr id="28676" name="Object 37"/>
          <p:cNvGraphicFramePr>
            <a:graphicFrameLocks noChangeAspect="1"/>
          </p:cNvGraphicFramePr>
          <p:nvPr/>
        </p:nvGraphicFramePr>
        <p:xfrm>
          <a:off x="6267450" y="3778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37782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823325" y="3468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128619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889125" y="148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800100" y="1287397"/>
            <a:ext cx="10120032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Tx/>
              <a:buAutoNum type="arabicPeriod"/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NO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N</a:t>
            </a:r>
            <a:r>
              <a:rPr lang="en-US" altLang="en-US" sz="32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N</a:t>
            </a:r>
            <a:r>
              <a:rPr lang="en-US" altLang="en-US" sz="32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D. NO</a:t>
            </a:r>
            <a:r>
              <a:rPr lang="en-US" altLang="en-US" sz="32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" name="Oval 1"/>
          <p:cNvSpPr/>
          <p:nvPr/>
        </p:nvSpPr>
        <p:spPr>
          <a:xfrm>
            <a:off x="1701053" y="4845676"/>
            <a:ext cx="560294" cy="567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Ribbon 9"/>
          <p:cNvSpPr/>
          <p:nvPr/>
        </p:nvSpPr>
        <p:spPr>
          <a:xfrm>
            <a:off x="3116916" y="430975"/>
            <a:ext cx="5486400" cy="762000"/>
          </a:xfrm>
          <a:prstGeom prst="ribbon2">
            <a:avLst>
              <a:gd name="adj1" fmla="val 16667"/>
              <a:gd name="adj2" fmla="val 629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66342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8619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889125" y="148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700865" y="1264651"/>
            <a:ext cx="897609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NaO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32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19275" y="3489951"/>
            <a:ext cx="560294" cy="567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8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20251"/>
              </p:ext>
            </p:extLst>
          </p:nvPr>
        </p:nvGraphicFramePr>
        <p:xfrm>
          <a:off x="2514600" y="1498599"/>
          <a:ext cx="6572251" cy="4202158"/>
        </p:xfrm>
        <a:graphic>
          <a:graphicData uri="http://schemas.openxmlformats.org/drawingml/2006/table">
            <a:tbl>
              <a:tblPr/>
              <a:tblGrid>
                <a:gridCol w="2164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2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6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CTHH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Đúng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Sai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Sửa</a:t>
                      </a: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endParaRPr kumimoji="0" lang="en-US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CaCl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Zn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(SO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5" name="Text Box 38"/>
          <p:cNvSpPr txBox="1">
            <a:spLocks noChangeArrowheads="1"/>
          </p:cNvSpPr>
          <p:nvPr/>
        </p:nvSpPr>
        <p:spPr bwMode="auto">
          <a:xfrm>
            <a:off x="2400300" y="495697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prstClr val="black"/>
                </a:solidFill>
                <a:cs typeface="Arial" panose="020B0604020202020204" pitchFamily="34" charset="0"/>
              </a:rPr>
              <a:t>3. Hoàn thành bảng sau :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029206" y="2249494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6210304" y="311310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6210300" y="4028302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029206" y="49014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7519306" y="3204089"/>
            <a:ext cx="11275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7067544" y="4081202"/>
            <a:ext cx="2128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36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en-US" sz="36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2" name="Text Box 46"/>
          <p:cNvSpPr txBox="1">
            <a:spLocks noChangeArrowheads="1"/>
          </p:cNvSpPr>
          <p:nvPr/>
        </p:nvSpPr>
        <p:spPr bwMode="auto">
          <a:xfrm>
            <a:off x="3086104" y="2208207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        I</a:t>
            </a:r>
          </a:p>
        </p:txBody>
      </p:sp>
      <p:sp>
        <p:nvSpPr>
          <p:cNvPr id="30763" name="Text Box 47"/>
          <p:cNvSpPr txBox="1">
            <a:spLocks noChangeArrowheads="1"/>
          </p:cNvSpPr>
          <p:nvPr/>
        </p:nvSpPr>
        <p:spPr bwMode="auto">
          <a:xfrm>
            <a:off x="3043240" y="307975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II        II</a:t>
            </a:r>
          </a:p>
        </p:txBody>
      </p:sp>
      <p:sp>
        <p:nvSpPr>
          <p:cNvPr id="30764" name="Text Box 48"/>
          <p:cNvSpPr txBox="1">
            <a:spLocks noChangeArrowheads="1"/>
          </p:cNvSpPr>
          <p:nvPr/>
        </p:nvSpPr>
        <p:spPr bwMode="auto">
          <a:xfrm>
            <a:off x="2738440" y="397035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III             II</a:t>
            </a:r>
          </a:p>
        </p:txBody>
      </p:sp>
      <p:sp>
        <p:nvSpPr>
          <p:cNvPr id="30765" name="Text Box 49"/>
          <p:cNvSpPr txBox="1">
            <a:spLocks noChangeArrowheads="1"/>
          </p:cNvSpPr>
          <p:nvPr/>
        </p:nvSpPr>
        <p:spPr bwMode="auto">
          <a:xfrm>
            <a:off x="2967040" y="485618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         II</a:t>
            </a:r>
          </a:p>
        </p:txBody>
      </p:sp>
    </p:spTree>
    <p:extLst>
      <p:ext uri="{BB962C8B-B14F-4D97-AF65-F5344CB8AC3E}">
        <p14:creationId xmlns:p14="http://schemas.microsoft.com/office/powerpoint/2010/main" val="1083043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5" grpId="0"/>
      <p:bldP spid="19496" grpId="0"/>
      <p:bldP spid="19497" grpId="0"/>
      <p:bldP spid="19498" grpId="0"/>
      <p:bldP spid="19500" grpId="0"/>
      <p:bldP spid="195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46"/>
          <p:cNvSpPr txBox="1"/>
          <p:nvPr/>
        </p:nvSpPr>
        <p:spPr>
          <a:xfrm>
            <a:off x="353148" y="1239240"/>
            <a:ext cx="2627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zh-CN" sz="60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Hướng</a:t>
            </a:r>
            <a:r>
              <a:rPr lang="en-SG" altLang="zh-CN" sz="60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SG" altLang="zh-CN" sz="60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dẫn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838115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08574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34217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4807294" y="2592304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5492279" y="347642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6165128" y="4362930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B135B150-6C2F-0E4D-8F15-212EE0BCCCA7}"/>
              </a:ext>
            </a:extLst>
          </p:cNvPr>
          <p:cNvCxnSpPr/>
          <p:nvPr/>
        </p:nvCxnSpPr>
        <p:spPr>
          <a:xfrm flipV="1">
            <a:off x="5144733" y="3385403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4565C39A-0505-7C44-884E-CE7AF190AC12}"/>
              </a:ext>
            </a:extLst>
          </p:cNvPr>
          <p:cNvCxnSpPr/>
          <p:nvPr/>
        </p:nvCxnSpPr>
        <p:spPr>
          <a:xfrm flipV="1">
            <a:off x="5929622" y="4195519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0A065A57-BAE9-A547-8B0B-4DD1A53C7BA5}"/>
              </a:ext>
            </a:extLst>
          </p:cNvPr>
          <p:cNvCxnSpPr/>
          <p:nvPr/>
        </p:nvCxnSpPr>
        <p:spPr>
          <a:xfrm flipV="1">
            <a:off x="6174321" y="51160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286242-F0EE-F449-B8A7-B1550EAAEF66}"/>
              </a:ext>
            </a:extLst>
          </p:cNvPr>
          <p:cNvSpPr/>
          <p:nvPr/>
        </p:nvSpPr>
        <p:spPr>
          <a:xfrm>
            <a:off x="4388517" y="9616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Nắm được qui tắc hóa trị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69F024-6873-A340-8E35-C56178C91E5A}"/>
              </a:ext>
            </a:extLst>
          </p:cNvPr>
          <p:cNvSpPr/>
          <p:nvPr/>
        </p:nvSpPr>
        <p:spPr>
          <a:xfrm>
            <a:off x="4757426" y="16270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Vận dụng tìm hóa trị nguyên tố và lập công thức hoá học dựa vào hoá trị.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DE9FA3-8FA6-2142-8334-B52554377425}"/>
              </a:ext>
            </a:extLst>
          </p:cNvPr>
          <p:cNvSpPr/>
          <p:nvPr/>
        </p:nvSpPr>
        <p:spPr>
          <a:xfrm>
            <a:off x="6485684" y="3627416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itchFamily="18" charset="0"/>
                <a:cs typeface="Times New Roman" panose="02020603050405020304" pitchFamily="18" charset="0"/>
              </a:rPr>
              <a:t>BTVN: 4; 5; 6; 7; 8 SGK trang 38.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B50C45-8C62-4748-BC69-B9D990FDFA11}"/>
              </a:ext>
            </a:extLst>
          </p:cNvPr>
          <p:cNvSpPr/>
          <p:nvPr/>
        </p:nvSpPr>
        <p:spPr>
          <a:xfrm>
            <a:off x="6968603" y="454163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itchFamily="18" charset="0"/>
                <a:cs typeface="Times New Roman" panose="02020603050405020304" pitchFamily="18" charset="0"/>
              </a:rPr>
              <a:t>Xem trước bài luyện tập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9FBD35-4F34-2248-867C-3F8E1C7FD1AE}"/>
              </a:ext>
            </a:extLst>
          </p:cNvPr>
          <p:cNvSpPr/>
          <p:nvPr/>
        </p:nvSpPr>
        <p:spPr>
          <a:xfrm>
            <a:off x="5581994" y="2735035"/>
            <a:ext cx="530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itchFamily="18" charset="0"/>
                <a:cs typeface="Times New Roman" panose="02020603050405020304" pitchFamily="18" charset="0"/>
              </a:rPr>
              <a:t>Học thuộc hoá trị trang 42 – 43/SGK</a:t>
            </a:r>
          </a:p>
        </p:txBody>
      </p:sp>
    </p:spTree>
    <p:extLst>
      <p:ext uri="{BB962C8B-B14F-4D97-AF65-F5344CB8AC3E}">
        <p14:creationId xmlns:p14="http://schemas.microsoft.com/office/powerpoint/2010/main" val="194062228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28" grpId="0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/>
        </p:blipFill>
        <p:spPr>
          <a:xfrm>
            <a:off x="8557845" y="2491528"/>
            <a:ext cx="2813538" cy="1107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890424" y="-41032"/>
            <a:ext cx="8442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 CÁC EM HỌC TỐT</a:t>
            </a:r>
            <a:endParaRPr lang="zh-CN" altLang="en-US" sz="8000" b="1" dirty="0">
              <a:solidFill>
                <a:schemeClr val="bg1"/>
              </a:solidFill>
              <a:effectLst>
                <a:reflection blurRad="177800" stA="60000" endA="900" endPos="58000" dist="76200" dir="5400000" sy="-100000" algn="bl" rotWithShape="0"/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92629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2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" y="2804747"/>
            <a:ext cx="331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8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HOÁ TRỊ</a:t>
            </a:r>
            <a:endParaRPr lang="zh-CN" altLang="en-US" sz="4800" b="1" dirty="0">
              <a:solidFill>
                <a:schemeClr val="bg1"/>
              </a:solidFill>
              <a:latin typeface="A3.BebasNeueBold-San" panose="020B0606020202050201" pitchFamily="34" charset="77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625838" y="3650954"/>
            <a:ext cx="1177219" cy="1194956"/>
            <a:chOff x="9272337" y="-1404832"/>
            <a:chExt cx="1597009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541021" y="-958976"/>
              <a:ext cx="1286735" cy="7097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altLang="zh-CN" sz="28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ea typeface="微软雅黑" panose="020B0503020204020204" pitchFamily="34" charset="-122"/>
                </a:rPr>
                <a:t>H</a:t>
              </a:r>
              <a:r>
                <a:rPr lang="vi-VN" altLang="zh-CN" sz="2800" b="1" baseline="-25000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ea typeface="微软雅黑" panose="020B0503020204020204" pitchFamily="34" charset="-122"/>
                </a:rPr>
                <a:t>2</a:t>
              </a:r>
              <a:r>
                <a:rPr lang="vi-VN" altLang="zh-CN" sz="28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ea typeface="微软雅黑" panose="020B0503020204020204" pitchFamily="34" charset="-122"/>
                </a:rPr>
                <a:t>O</a:t>
              </a:r>
              <a:endParaRPr lang="zh-CN" altLang="en-US" sz="2800" dirty="0">
                <a:solidFill>
                  <a:srgbClr val="FFFF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970085" y="602166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461693" y="4879361"/>
              <a:ext cx="650649" cy="709798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zh-CN" sz="28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H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541020" y="4998095"/>
            <a:ext cx="1228174" cy="1177946"/>
            <a:chOff x="7953284" y="6299301"/>
            <a:chExt cx="1666136" cy="1597996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99301"/>
              <a:ext cx="1666136" cy="1597009"/>
              <a:chOff x="8402463" y="4859938"/>
              <a:chExt cx="1666136" cy="159700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59938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632828" y="5300903"/>
                <a:ext cx="1435771" cy="709798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NH</a:t>
                </a:r>
                <a:r>
                  <a:rPr lang="vi-VN" altLang="zh-CN" sz="2800" b="1" baseline="-25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82602" y="2006281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vi-VN" altLang="zh-CN" sz="2800" dirty="0">
                    <a:solidFill>
                      <a:schemeClr val="bg1"/>
                    </a:solidFill>
                  </a:rPr>
                  <a:t>HCl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-13727" y="4423872"/>
            <a:ext cx="381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dirty="0">
                <a:solidFill>
                  <a:srgbClr val="20B6BE"/>
                </a:solidFill>
                <a:effectLst/>
                <a:latin typeface="+mj-lt"/>
                <a:ea typeface="微软雅黑" panose="020B0503020204020204" pitchFamily="34" charset="-122"/>
              </a:rPr>
              <a:t>1. CÁCH XÁC ĐỊNH</a:t>
            </a:r>
            <a:endParaRPr lang="zh-CN" altLang="en-US" sz="28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599409" y="787722"/>
            <a:ext cx="3974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HIĐRO CÓ HOÁ TRỊ 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386130" y="2224607"/>
            <a:ext cx="3400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CLO CÓ HOÁ TRỊ 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420883" y="3819735"/>
            <a:ext cx="3484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OXI CÓ HOÁ TRỊ II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140084" y="5328043"/>
            <a:ext cx="3807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NITƠ CÓ HOÁ TRỊ III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0308590" y="4880210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935221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3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4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5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9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5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99" grpId="1" build="allAtOnce"/>
          <p:bldP spid="100" grpId="0"/>
          <p:bldP spid="101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3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4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5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99" grpId="1" build="allAtOnce"/>
          <p:bldP spid="100" grpId="0"/>
          <p:bldP spid="101" grpId="0"/>
          <p:bldP spid="10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95" name="组合 94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任意多边形 116"/>
          <p:cNvSpPr/>
          <p:nvPr/>
        </p:nvSpPr>
        <p:spPr>
          <a:xfrm>
            <a:off x="3325181" y="1378251"/>
            <a:ext cx="5470189" cy="4094335"/>
          </a:xfrm>
          <a:custGeom>
            <a:avLst/>
            <a:gdLst>
              <a:gd name="connsiteX0" fmla="*/ 2766801 w 5470189"/>
              <a:gd name="connsiteY0" fmla="*/ 0 h 4094335"/>
              <a:gd name="connsiteX1" fmla="*/ 3728208 w 5470189"/>
              <a:gd name="connsiteY1" fmla="*/ 398228 h 4094335"/>
              <a:gd name="connsiteX2" fmla="*/ 3793514 w 5470189"/>
              <a:gd name="connsiteY2" fmla="*/ 470083 h 4094335"/>
              <a:gd name="connsiteX3" fmla="*/ 4324261 w 5470189"/>
              <a:gd name="connsiteY3" fmla="*/ 373949 h 4094335"/>
              <a:gd name="connsiteX4" fmla="*/ 4029838 w 5470189"/>
              <a:gd name="connsiteY4" fmla="*/ 858408 h 4094335"/>
              <a:gd name="connsiteX5" fmla="*/ 4065309 w 5470189"/>
              <a:gd name="connsiteY5" fmla="*/ 955321 h 4094335"/>
              <a:gd name="connsiteX6" fmla="*/ 4126435 w 5470189"/>
              <a:gd name="connsiteY6" fmla="*/ 1359635 h 4094335"/>
              <a:gd name="connsiteX7" fmla="*/ 4123488 w 5470189"/>
              <a:gd name="connsiteY7" fmla="*/ 1417999 h 4094335"/>
              <a:gd name="connsiteX8" fmla="*/ 4165905 w 5470189"/>
              <a:gd name="connsiteY8" fmla="*/ 1428906 h 4094335"/>
              <a:gd name="connsiteX9" fmla="*/ 4164354 w 5470189"/>
              <a:gd name="connsiteY9" fmla="*/ 1439069 h 4094335"/>
              <a:gd name="connsiteX10" fmla="*/ 4213113 w 5470189"/>
              <a:gd name="connsiteY10" fmla="*/ 1456408 h 4094335"/>
              <a:gd name="connsiteX11" fmla="*/ 5064764 w 5470189"/>
              <a:gd name="connsiteY11" fmla="*/ 2716106 h 4094335"/>
              <a:gd name="connsiteX12" fmla="*/ 5057759 w 5470189"/>
              <a:gd name="connsiteY12" fmla="*/ 2854839 h 4094335"/>
              <a:gd name="connsiteX13" fmla="*/ 5048361 w 5470189"/>
              <a:gd name="connsiteY13" fmla="*/ 2916420 h 4094335"/>
              <a:gd name="connsiteX14" fmla="*/ 5470189 w 5470189"/>
              <a:gd name="connsiteY14" fmla="*/ 3286875 h 4094335"/>
              <a:gd name="connsiteX15" fmla="*/ 4922738 w 5470189"/>
              <a:gd name="connsiteY15" fmla="*/ 3317741 h 4094335"/>
              <a:gd name="connsiteX16" fmla="*/ 4900997 w 5470189"/>
              <a:gd name="connsiteY16" fmla="*/ 3362874 h 4094335"/>
              <a:gd name="connsiteX17" fmla="*/ 3707889 w 5470189"/>
              <a:gd name="connsiteY17" fmla="*/ 4072981 h 4094335"/>
              <a:gd name="connsiteX18" fmla="*/ 2844791 w 5470189"/>
              <a:gd name="connsiteY18" fmla="*/ 3763137 h 4094335"/>
              <a:gd name="connsiteX19" fmla="*/ 2783265 w 5470189"/>
              <a:gd name="connsiteY19" fmla="*/ 3707219 h 4094335"/>
              <a:gd name="connsiteX20" fmla="*/ 2703970 w 5470189"/>
              <a:gd name="connsiteY20" fmla="*/ 3779288 h 4094335"/>
              <a:gd name="connsiteX21" fmla="*/ 1826375 w 5470189"/>
              <a:gd name="connsiteY21" fmla="*/ 4094335 h 4094335"/>
              <a:gd name="connsiteX22" fmla="*/ 446711 w 5470189"/>
              <a:gd name="connsiteY22" fmla="*/ 2714671 h 4094335"/>
              <a:gd name="connsiteX23" fmla="*/ 457584 w 5470189"/>
              <a:gd name="connsiteY23" fmla="*/ 2581990 h 4094335"/>
              <a:gd name="connsiteX24" fmla="*/ 0 w 5470189"/>
              <a:gd name="connsiteY24" fmla="*/ 2213080 h 4094335"/>
              <a:gd name="connsiteX25" fmla="*/ 576384 w 5470189"/>
              <a:gd name="connsiteY25" fmla="*/ 2139144 h 4094335"/>
              <a:gd name="connsiteX26" fmla="*/ 605351 w 5470189"/>
              <a:gd name="connsiteY26" fmla="*/ 2071756 h 4094335"/>
              <a:gd name="connsiteX27" fmla="*/ 1312666 w 5470189"/>
              <a:gd name="connsiteY27" fmla="*/ 1433816 h 4094335"/>
              <a:gd name="connsiteX28" fmla="*/ 1409179 w 5470189"/>
              <a:gd name="connsiteY28" fmla="*/ 1399497 h 4094335"/>
              <a:gd name="connsiteX29" fmla="*/ 1407166 w 5470189"/>
              <a:gd name="connsiteY29" fmla="*/ 1359635 h 4094335"/>
              <a:gd name="connsiteX30" fmla="*/ 2766801 w 5470189"/>
              <a:gd name="connsiteY30" fmla="*/ 0 h 40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70189" h="4094335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>
            <a:solidFill>
              <a:srgbClr val="1CD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305544" y="1036991"/>
            <a:ext cx="258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Ngoài ra</a:t>
            </a:r>
            <a:endParaRPr lang="zh-CN" altLang="en-US" sz="44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5776195" y="3244991"/>
            <a:ext cx="636454" cy="753836"/>
          </a:xfrm>
          <a:custGeom>
            <a:avLst/>
            <a:gdLst>
              <a:gd name="connsiteX0" fmla="*/ 318132 w 636454"/>
              <a:gd name="connsiteY0" fmla="*/ 0 h 753836"/>
              <a:gd name="connsiteX1" fmla="*/ 355922 w 636454"/>
              <a:gd name="connsiteY1" fmla="*/ 41579 h 753836"/>
              <a:gd name="connsiteX2" fmla="*/ 617484 w 636454"/>
              <a:gd name="connsiteY2" fmla="*/ 587949 h 753836"/>
              <a:gd name="connsiteX3" fmla="*/ 636454 w 636454"/>
              <a:gd name="connsiteY3" fmla="*/ 712242 h 753836"/>
              <a:gd name="connsiteX4" fmla="*/ 574034 w 636454"/>
              <a:gd name="connsiteY4" fmla="*/ 728292 h 753836"/>
              <a:gd name="connsiteX5" fmla="*/ 320644 w 636454"/>
              <a:gd name="connsiteY5" fmla="*/ 753836 h 753836"/>
              <a:gd name="connsiteX6" fmla="*/ 67254 w 636454"/>
              <a:gd name="connsiteY6" fmla="*/ 728292 h 753836"/>
              <a:gd name="connsiteX7" fmla="*/ 0 w 636454"/>
              <a:gd name="connsiteY7" fmla="*/ 710999 h 753836"/>
              <a:gd name="connsiteX8" fmla="*/ 18780 w 636454"/>
              <a:gd name="connsiteY8" fmla="*/ 587949 h 753836"/>
              <a:gd name="connsiteX9" fmla="*/ 280342 w 636454"/>
              <a:gd name="connsiteY9" fmla="*/ 41579 h 753836"/>
              <a:gd name="connsiteX10" fmla="*/ 318132 w 636454"/>
              <a:gd name="connsiteY10" fmla="*/ 0 h 7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454" h="753836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7865" y="1362261"/>
            <a:ext cx="2775515" cy="2593729"/>
            <a:chOff x="4817865" y="1362261"/>
            <a:chExt cx="2775515" cy="2593729"/>
          </a:xfrm>
        </p:grpSpPr>
        <p:sp>
          <p:nvSpPr>
            <p:cNvPr id="49" name="任意多边形 48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>
                <a:gd name="connsiteX0" fmla="*/ 315810 w 1248214"/>
                <a:gd name="connsiteY0" fmla="*/ 0 h 1126960"/>
                <a:gd name="connsiteX1" fmla="*/ 1204856 w 1248214"/>
                <a:gd name="connsiteY1" fmla="*/ 368255 h 1126960"/>
                <a:gd name="connsiteX2" fmla="*/ 1248214 w 1248214"/>
                <a:gd name="connsiteY2" fmla="*/ 415961 h 1126960"/>
                <a:gd name="connsiteX3" fmla="*/ 1210424 w 1248214"/>
                <a:gd name="connsiteY3" fmla="*/ 457540 h 1126960"/>
                <a:gd name="connsiteX4" fmla="*/ 948862 w 1248214"/>
                <a:gd name="connsiteY4" fmla="*/ 1003910 h 1126960"/>
                <a:gd name="connsiteX5" fmla="*/ 930082 w 1248214"/>
                <a:gd name="connsiteY5" fmla="*/ 1126960 h 1126960"/>
                <a:gd name="connsiteX6" fmla="*/ 876843 w 1248214"/>
                <a:gd name="connsiteY6" fmla="*/ 1113271 h 1126960"/>
                <a:gd name="connsiteX7" fmla="*/ 18970 w 1248214"/>
                <a:gd name="connsiteY7" fmla="*/ 165887 h 1126960"/>
                <a:gd name="connsiteX8" fmla="*/ 0 w 1248214"/>
                <a:gd name="connsiteY8" fmla="*/ 41594 h 1126960"/>
                <a:gd name="connsiteX9" fmla="*/ 62420 w 1248214"/>
                <a:gd name="connsiteY9" fmla="*/ 25544 h 1126960"/>
                <a:gd name="connsiteX10" fmla="*/ 315810 w 1248214"/>
                <a:gd name="connsiteY10" fmla="*/ 0 h 112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214" h="112696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任意多边形 113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>
                <a:gd name="connsiteX0" fmla="*/ 221107 w 2072962"/>
                <a:gd name="connsiteY0" fmla="*/ 959578 h 2775515"/>
                <a:gd name="connsiteX1" fmla="*/ 1147599 w 2072962"/>
                <a:gd name="connsiteY1" fmla="*/ 418992 h 2775515"/>
                <a:gd name="connsiteX2" fmla="*/ 1163448 w 2072962"/>
                <a:gd name="connsiteY2" fmla="*/ 418356 h 2775515"/>
                <a:gd name="connsiteX3" fmla="*/ 1320332 w 2072962"/>
                <a:gd name="connsiteY3" fmla="*/ 0 h 2775515"/>
                <a:gd name="connsiteX4" fmla="*/ 1484135 w 2072962"/>
                <a:gd name="connsiteY4" fmla="*/ 436809 h 2775515"/>
                <a:gd name="connsiteX5" fmla="*/ 1510035 w 2072962"/>
                <a:gd name="connsiteY5" fmla="*/ 439530 h 2775515"/>
                <a:gd name="connsiteX6" fmla="*/ 1969362 w 2072962"/>
                <a:gd name="connsiteY6" fmla="*/ 635213 h 2775515"/>
                <a:gd name="connsiteX7" fmla="*/ 2071643 w 2072962"/>
                <a:gd name="connsiteY7" fmla="*/ 713355 h 2775515"/>
                <a:gd name="connsiteX8" fmla="*/ 2072962 w 2072962"/>
                <a:gd name="connsiteY8" fmla="*/ 714593 h 2775515"/>
                <a:gd name="connsiteX9" fmla="*/ 2020626 w 2072962"/>
                <a:gd name="connsiteY9" fmla="*/ 760234 h 2775515"/>
                <a:gd name="connsiteX10" fmla="*/ 1856090 w 2072962"/>
                <a:gd name="connsiteY10" fmla="*/ 954622 h 2775515"/>
                <a:gd name="connsiteX11" fmla="*/ 1656198 w 2072962"/>
                <a:gd name="connsiteY11" fmla="*/ 1895928 h 2775515"/>
                <a:gd name="connsiteX12" fmla="*/ 1670967 w 2072962"/>
                <a:gd name="connsiteY12" fmla="*/ 1958679 h 2775515"/>
                <a:gd name="connsiteX13" fmla="*/ 1607095 w 2072962"/>
                <a:gd name="connsiteY13" fmla="*/ 1967403 h 2775515"/>
                <a:gd name="connsiteX14" fmla="*/ 800145 w 2072962"/>
                <a:gd name="connsiteY14" fmla="*/ 2491661 h 2775515"/>
                <a:gd name="connsiteX15" fmla="*/ 677717 w 2072962"/>
                <a:gd name="connsiteY15" fmla="*/ 2714978 h 2775515"/>
                <a:gd name="connsiteX16" fmla="*/ 655601 w 2072962"/>
                <a:gd name="connsiteY16" fmla="*/ 2775515 h 2775515"/>
                <a:gd name="connsiteX17" fmla="*/ 655105 w 2072962"/>
                <a:gd name="connsiteY17" fmla="*/ 2775275 h 2775515"/>
                <a:gd name="connsiteX18" fmla="*/ 545472 w 2072962"/>
                <a:gd name="connsiteY18" fmla="*/ 2707833 h 2775515"/>
                <a:gd name="connsiteX19" fmla="*/ 221107 w 2072962"/>
                <a:gd name="connsiteY19" fmla="*/ 959578 h 277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962" h="2775515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4327" y="2829031"/>
            <a:ext cx="2537345" cy="2514600"/>
            <a:chOff x="6094327" y="2829031"/>
            <a:chExt cx="2537345" cy="2514600"/>
          </a:xfrm>
        </p:grpSpPr>
        <p:sp>
          <p:nvSpPr>
            <p:cNvPr id="50" name="任意多边形 49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>
                <a:gd name="connsiteX0" fmla="*/ 932404 w 1253048"/>
                <a:gd name="connsiteY0" fmla="*/ 0 h 1128203"/>
                <a:gd name="connsiteX1" fmla="*/ 1185794 w 1253048"/>
                <a:gd name="connsiteY1" fmla="*/ 25544 h 1128203"/>
                <a:gd name="connsiteX2" fmla="*/ 1253048 w 1253048"/>
                <a:gd name="connsiteY2" fmla="*/ 42837 h 1128203"/>
                <a:gd name="connsiteX3" fmla="*/ 1234268 w 1253048"/>
                <a:gd name="connsiteY3" fmla="*/ 165887 h 1128203"/>
                <a:gd name="connsiteX4" fmla="*/ 376395 w 1253048"/>
                <a:gd name="connsiteY4" fmla="*/ 1113271 h 1128203"/>
                <a:gd name="connsiteX5" fmla="*/ 318322 w 1253048"/>
                <a:gd name="connsiteY5" fmla="*/ 1128203 h 1128203"/>
                <a:gd name="connsiteX6" fmla="*/ 299352 w 1253048"/>
                <a:gd name="connsiteY6" fmla="*/ 1003910 h 1128203"/>
                <a:gd name="connsiteX7" fmla="*/ 37790 w 1253048"/>
                <a:gd name="connsiteY7" fmla="*/ 457540 h 1128203"/>
                <a:gd name="connsiteX8" fmla="*/ 0 w 1253048"/>
                <a:gd name="connsiteY8" fmla="*/ 415961 h 1128203"/>
                <a:gd name="connsiteX9" fmla="*/ 43359 w 1253048"/>
                <a:gd name="connsiteY9" fmla="*/ 368255 h 1128203"/>
                <a:gd name="connsiteX10" fmla="*/ 932404 w 1253048"/>
                <a:gd name="connsiteY10" fmla="*/ 0 h 11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8" h="1128203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>
                <a:gd name="connsiteX0" fmla="*/ 1253048 w 2537345"/>
                <a:gd name="connsiteY0" fmla="*/ 0 h 2471763"/>
                <a:gd name="connsiteX1" fmla="*/ 1306287 w 2537345"/>
                <a:gd name="connsiteY1" fmla="*/ 13689 h 2471763"/>
                <a:gd name="connsiteX2" fmla="*/ 2189704 w 2537345"/>
                <a:gd name="connsiteY2" fmla="*/ 1214463 h 2471763"/>
                <a:gd name="connsiteX3" fmla="*/ 2183213 w 2537345"/>
                <a:gd name="connsiteY3" fmla="*/ 1343015 h 2471763"/>
                <a:gd name="connsiteX4" fmla="*/ 2169459 w 2537345"/>
                <a:gd name="connsiteY4" fmla="*/ 1433136 h 2471763"/>
                <a:gd name="connsiteX5" fmla="*/ 2537345 w 2537345"/>
                <a:gd name="connsiteY5" fmla="*/ 1737344 h 2471763"/>
                <a:gd name="connsiteX6" fmla="*/ 2068763 w 2537345"/>
                <a:gd name="connsiteY6" fmla="*/ 1749814 h 2471763"/>
                <a:gd name="connsiteX7" fmla="*/ 2037955 w 2537345"/>
                <a:gd name="connsiteY7" fmla="*/ 1813767 h 2471763"/>
                <a:gd name="connsiteX8" fmla="*/ 932404 w 2537345"/>
                <a:gd name="connsiteY8" fmla="*/ 2471763 h 2471763"/>
                <a:gd name="connsiteX9" fmla="*/ 43359 w 2537345"/>
                <a:gd name="connsiteY9" fmla="*/ 2103509 h 2471763"/>
                <a:gd name="connsiteX10" fmla="*/ 0 w 2537345"/>
                <a:gd name="connsiteY10" fmla="*/ 2055803 h 2471763"/>
                <a:gd name="connsiteX11" fmla="*/ 37790 w 2537345"/>
                <a:gd name="connsiteY11" fmla="*/ 2014223 h 2471763"/>
                <a:gd name="connsiteX12" fmla="*/ 324896 w 2537345"/>
                <a:gd name="connsiteY12" fmla="*/ 1214463 h 2471763"/>
                <a:gd name="connsiteX13" fmla="*/ 318405 w 2537345"/>
                <a:gd name="connsiteY13" fmla="*/ 1085911 h 2471763"/>
                <a:gd name="connsiteX14" fmla="*/ 318322 w 2537345"/>
                <a:gd name="connsiteY14" fmla="*/ 1085366 h 2471763"/>
                <a:gd name="connsiteX15" fmla="*/ 376395 w 2537345"/>
                <a:gd name="connsiteY15" fmla="*/ 1070434 h 2471763"/>
                <a:gd name="connsiteX16" fmla="*/ 1234268 w 2537345"/>
                <a:gd name="connsiteY16" fmla="*/ 123050 h 2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345" h="2471763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261464">
            <a:off x="7879357" y="764212"/>
            <a:ext cx="861895" cy="703794"/>
            <a:chOff x="7698101" y="3670924"/>
            <a:chExt cx="507093" cy="414075"/>
          </a:xfrm>
        </p:grpSpPr>
        <p:sp>
          <p:nvSpPr>
            <p:cNvPr id="72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 rot="205509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01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20774763">
            <a:off x="555587" y="3603116"/>
            <a:ext cx="899322" cy="726841"/>
            <a:chOff x="9618107" y="2489824"/>
            <a:chExt cx="512336" cy="414075"/>
          </a:xfrm>
        </p:grpSpPr>
        <p:sp>
          <p:nvSpPr>
            <p:cNvPr id="75" name="五角星 2"/>
            <p:cNvSpPr/>
            <p:nvPr/>
          </p:nvSpPr>
          <p:spPr>
            <a:xfrm rot="425293" flipH="1">
              <a:off x="9618107" y="24898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 rot="825237">
              <a:off x="9687613" y="2607438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02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1261464">
            <a:off x="8850154" y="3663934"/>
            <a:ext cx="861895" cy="703794"/>
            <a:chOff x="7698101" y="3670924"/>
            <a:chExt cx="507093" cy="414075"/>
          </a:xfrm>
        </p:grpSpPr>
        <p:sp>
          <p:nvSpPr>
            <p:cNvPr id="78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 rot="20160459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Times New Roman" pitchFamily="18" charset="0"/>
                  <a:ea typeface="方正超粗黑简体" panose="03000509000000000000" pitchFamily="65" charset="-122"/>
                  <a:cs typeface="Times New Roman" pitchFamily="18" charset="0"/>
                </a:rPr>
                <a:t>03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Times New Roman" pitchFamily="18" charset="0"/>
                <a:ea typeface="方正超粗黑简体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786014" y="4492526"/>
            <a:ext cx="32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Ca có khả năng liên kết như O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316852" y="3929661"/>
            <a:ext cx="22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Ca hoá trị II</a:t>
            </a:r>
            <a:endParaRPr lang="zh-CN" altLang="en-US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204962" y="4368255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496945" y="1414743"/>
            <a:ext cx="357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Cần 2 nguyên tử Na mới có khả năng liên kết như O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609183" y="926220"/>
            <a:ext cx="23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 hoá trị I</a:t>
            </a:r>
            <a:endParaRPr lang="zh-CN" altLang="en-US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614869" y="1356637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963650" y="4443416"/>
            <a:ext cx="3228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có khả năng liên kết như 2 O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522305" y="3884317"/>
            <a:ext cx="2255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hoá trị IV</a:t>
            </a:r>
            <a:endParaRPr lang="en-US" altLang="zh-CN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9562221" y="4361864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693407" y="1808288"/>
            <a:ext cx="368667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 có hoá trị II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100053" y="2843882"/>
            <a:ext cx="322472" cy="340588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6767060" y="1214933"/>
            <a:ext cx="253779" cy="268036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84F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845734">
            <a:off x="741167" y="673739"/>
            <a:ext cx="1361125" cy="1005168"/>
            <a:chOff x="467955" y="825830"/>
            <a:chExt cx="1688486" cy="1246918"/>
          </a:xfrm>
        </p:grpSpPr>
        <p:sp>
          <p:nvSpPr>
            <p:cNvPr id="10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465058" y="2051153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</a:t>
            </a:r>
            <a:r>
              <a:rPr lang="vi-VN" altLang="zh-CN" sz="3600" b="1" baseline="-250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BFECF11-04A9-8146-8E08-CFA04482C9EA}"/>
              </a:ext>
            </a:extLst>
          </p:cNvPr>
          <p:cNvGrpSpPr/>
          <p:nvPr/>
        </p:nvGrpSpPr>
        <p:grpSpPr>
          <a:xfrm>
            <a:off x="3520786" y="2870624"/>
            <a:ext cx="2898437" cy="2473006"/>
            <a:chOff x="3520786" y="2870624"/>
            <a:chExt cx="2898437" cy="2473006"/>
          </a:xfrm>
        </p:grpSpPr>
        <p:grpSp>
          <p:nvGrpSpPr>
            <p:cNvPr id="6" name="组合 5"/>
            <p:cNvGrpSpPr/>
            <p:nvPr/>
          </p:nvGrpSpPr>
          <p:grpSpPr>
            <a:xfrm>
              <a:off x="3520786" y="2870624"/>
              <a:ext cx="2898437" cy="2473006"/>
              <a:chOff x="3520786" y="2870624"/>
              <a:chExt cx="2898437" cy="2473006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5769431" y="3955990"/>
                <a:ext cx="649792" cy="971680"/>
              </a:xfrm>
              <a:custGeom>
                <a:avLst/>
                <a:gdLst>
                  <a:gd name="connsiteX0" fmla="*/ 6764 w 649792"/>
                  <a:gd name="connsiteY0" fmla="*/ 0 h 971680"/>
                  <a:gd name="connsiteX1" fmla="*/ 74018 w 649792"/>
                  <a:gd name="connsiteY1" fmla="*/ 17293 h 971680"/>
                  <a:gd name="connsiteX2" fmla="*/ 327408 w 649792"/>
                  <a:gd name="connsiteY2" fmla="*/ 42837 h 971680"/>
                  <a:gd name="connsiteX3" fmla="*/ 580798 w 649792"/>
                  <a:gd name="connsiteY3" fmla="*/ 17293 h 971680"/>
                  <a:gd name="connsiteX4" fmla="*/ 643218 w 649792"/>
                  <a:gd name="connsiteY4" fmla="*/ 1243 h 971680"/>
                  <a:gd name="connsiteX5" fmla="*/ 643301 w 649792"/>
                  <a:gd name="connsiteY5" fmla="*/ 1788 h 971680"/>
                  <a:gd name="connsiteX6" fmla="*/ 649792 w 649792"/>
                  <a:gd name="connsiteY6" fmla="*/ 130340 h 971680"/>
                  <a:gd name="connsiteX7" fmla="*/ 362686 w 649792"/>
                  <a:gd name="connsiteY7" fmla="*/ 930100 h 971680"/>
                  <a:gd name="connsiteX8" fmla="*/ 324896 w 649792"/>
                  <a:gd name="connsiteY8" fmla="*/ 971680 h 971680"/>
                  <a:gd name="connsiteX9" fmla="*/ 287106 w 649792"/>
                  <a:gd name="connsiteY9" fmla="*/ 930100 h 971680"/>
                  <a:gd name="connsiteX10" fmla="*/ 0 w 649792"/>
                  <a:gd name="connsiteY10" fmla="*/ 130340 h 971680"/>
                  <a:gd name="connsiteX11" fmla="*/ 6491 w 649792"/>
                  <a:gd name="connsiteY11" fmla="*/ 1788 h 971680"/>
                  <a:gd name="connsiteX12" fmla="*/ 6764 w 649792"/>
                  <a:gd name="connsiteY12" fmla="*/ 0 h 97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9792" h="971680">
                    <a:moveTo>
                      <a:pt x="6764" y="0"/>
                    </a:moveTo>
                    <a:lnTo>
                      <a:pt x="74018" y="17293"/>
                    </a:lnTo>
                    <a:cubicBezTo>
                      <a:pt x="155866" y="34042"/>
                      <a:pt x="240610" y="42837"/>
                      <a:pt x="327408" y="42837"/>
                    </a:cubicBezTo>
                    <a:cubicBezTo>
                      <a:pt x="414207" y="42837"/>
                      <a:pt x="498951" y="34042"/>
                      <a:pt x="580798" y="17293"/>
                    </a:cubicBezTo>
                    <a:lnTo>
                      <a:pt x="643218" y="1243"/>
                    </a:lnTo>
                    <a:lnTo>
                      <a:pt x="643301" y="1788"/>
                    </a:lnTo>
                    <a:cubicBezTo>
                      <a:pt x="647593" y="44055"/>
                      <a:pt x="649792" y="86941"/>
                      <a:pt x="649792" y="130340"/>
                    </a:cubicBezTo>
                    <a:cubicBezTo>
                      <a:pt x="649792" y="434135"/>
                      <a:pt x="542047" y="712764"/>
                      <a:pt x="362686" y="930100"/>
                    </a:cubicBezTo>
                    <a:lnTo>
                      <a:pt x="324896" y="971680"/>
                    </a:lnTo>
                    <a:lnTo>
                      <a:pt x="287106" y="930100"/>
                    </a:lnTo>
                    <a:cubicBezTo>
                      <a:pt x="107745" y="712764"/>
                      <a:pt x="0" y="434135"/>
                      <a:pt x="0" y="130340"/>
                    </a:cubicBezTo>
                    <a:cubicBezTo>
                      <a:pt x="0" y="86941"/>
                      <a:pt x="2199" y="44055"/>
                      <a:pt x="6491" y="1788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3520786" y="2870624"/>
                <a:ext cx="2573541" cy="2473006"/>
              </a:xfrm>
              <a:custGeom>
                <a:avLst/>
                <a:gdLst>
                  <a:gd name="connsiteX0" fmla="*/ 1325327 w 2573541"/>
                  <a:gd name="connsiteY0" fmla="*/ 0 h 2473006"/>
                  <a:gd name="connsiteX1" fmla="*/ 1344297 w 2573541"/>
                  <a:gd name="connsiteY1" fmla="*/ 124293 h 2473006"/>
                  <a:gd name="connsiteX2" fmla="*/ 2202170 w 2573541"/>
                  <a:gd name="connsiteY2" fmla="*/ 1071677 h 2473006"/>
                  <a:gd name="connsiteX3" fmla="*/ 2255409 w 2573541"/>
                  <a:gd name="connsiteY3" fmla="*/ 1085366 h 2473006"/>
                  <a:gd name="connsiteX4" fmla="*/ 2255136 w 2573541"/>
                  <a:gd name="connsiteY4" fmla="*/ 1087154 h 2473006"/>
                  <a:gd name="connsiteX5" fmla="*/ 2248645 w 2573541"/>
                  <a:gd name="connsiteY5" fmla="*/ 1215706 h 2473006"/>
                  <a:gd name="connsiteX6" fmla="*/ 2535751 w 2573541"/>
                  <a:gd name="connsiteY6" fmla="*/ 2015466 h 2473006"/>
                  <a:gd name="connsiteX7" fmla="*/ 2573541 w 2573541"/>
                  <a:gd name="connsiteY7" fmla="*/ 2057046 h 2473006"/>
                  <a:gd name="connsiteX8" fmla="*/ 2530183 w 2573541"/>
                  <a:gd name="connsiteY8" fmla="*/ 2104752 h 2473006"/>
                  <a:gd name="connsiteX9" fmla="*/ 1641137 w 2573541"/>
                  <a:gd name="connsiteY9" fmla="*/ 2473006 h 2473006"/>
                  <a:gd name="connsiteX10" fmla="*/ 383837 w 2573541"/>
                  <a:gd name="connsiteY10" fmla="*/ 1215706 h 2473006"/>
                  <a:gd name="connsiteX11" fmla="*/ 388135 w 2573541"/>
                  <a:gd name="connsiteY11" fmla="*/ 1110994 h 2473006"/>
                  <a:gd name="connsiteX12" fmla="*/ 393811 w 2573541"/>
                  <a:gd name="connsiteY12" fmla="*/ 1065144 h 2473006"/>
                  <a:gd name="connsiteX13" fmla="*/ 0 w 2573541"/>
                  <a:gd name="connsiteY13" fmla="*/ 775445 h 2473006"/>
                  <a:gd name="connsiteX14" fmla="*/ 483146 w 2573541"/>
                  <a:gd name="connsiteY14" fmla="*/ 735105 h 2473006"/>
                  <a:gd name="connsiteX15" fmla="*/ 528407 w 2573541"/>
                  <a:gd name="connsiteY15" fmla="*/ 629812 h 2473006"/>
                  <a:gd name="connsiteX16" fmla="*/ 1267254 w 2573541"/>
                  <a:gd name="connsiteY16" fmla="*/ 14932 h 24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3541" h="2473006">
                    <a:moveTo>
                      <a:pt x="1325327" y="0"/>
                    </a:moveTo>
                    <a:lnTo>
                      <a:pt x="1344297" y="124293"/>
                    </a:lnTo>
                    <a:cubicBezTo>
                      <a:pt x="1436413" y="574453"/>
                      <a:pt x="1769103" y="936979"/>
                      <a:pt x="2202170" y="1071677"/>
                    </a:cubicBezTo>
                    <a:lnTo>
                      <a:pt x="2255409" y="1085366"/>
                    </a:lnTo>
                    <a:lnTo>
                      <a:pt x="2255136" y="1087154"/>
                    </a:lnTo>
                    <a:cubicBezTo>
                      <a:pt x="2250844" y="1129421"/>
                      <a:pt x="2248645" y="1172307"/>
                      <a:pt x="2248645" y="1215706"/>
                    </a:cubicBezTo>
                    <a:cubicBezTo>
                      <a:pt x="2248645" y="1519501"/>
                      <a:pt x="2356390" y="1798130"/>
                      <a:pt x="2535751" y="2015466"/>
                    </a:cubicBezTo>
                    <a:lnTo>
                      <a:pt x="2573541" y="2057046"/>
                    </a:lnTo>
                    <a:lnTo>
                      <a:pt x="2530183" y="2104752"/>
                    </a:lnTo>
                    <a:cubicBezTo>
                      <a:pt x="2302656" y="2332278"/>
                      <a:pt x="1988331" y="2473006"/>
                      <a:pt x="1641137" y="2473006"/>
                    </a:cubicBezTo>
                    <a:cubicBezTo>
                      <a:pt x="946749" y="2473006"/>
                      <a:pt x="383837" y="1910094"/>
                      <a:pt x="383837" y="1215706"/>
                    </a:cubicBezTo>
                    <a:cubicBezTo>
                      <a:pt x="383837" y="1180444"/>
                      <a:pt x="385289" y="1145521"/>
                      <a:pt x="388135" y="1110994"/>
                    </a:cubicBezTo>
                    <a:lnTo>
                      <a:pt x="393811" y="1065144"/>
                    </a:lnTo>
                    <a:lnTo>
                      <a:pt x="0" y="775445"/>
                    </a:lnTo>
                    <a:lnTo>
                      <a:pt x="483146" y="735105"/>
                    </a:lnTo>
                    <a:lnTo>
                      <a:pt x="528407" y="629812"/>
                    </a:lnTo>
                    <a:cubicBezTo>
                      <a:pt x="682260" y="338217"/>
                      <a:pt x="947375" y="114425"/>
                      <a:pt x="1267254" y="14932"/>
                    </a:cubicBezTo>
                    <a:close/>
                  </a:path>
                </a:pathLst>
              </a:custGeom>
              <a:solidFill>
                <a:srgbClr val="FEE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433152" y="3801895"/>
              <a:ext cx="11400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3600" b="1" dirty="0">
                  <a:solidFill>
                    <a:srgbClr val="00206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CaO</a:t>
              </a:r>
              <a:endParaRPr lang="zh-CN" altLang="en-US" sz="36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38006" y="3723837"/>
            <a:ext cx="105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3600" b="1" baseline="-250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600" b="1" baseline="-250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79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7" grpId="0"/>
      <p:bldP spid="80" grpId="0"/>
      <p:bldP spid="81" grpId="0"/>
      <p:bldP spid="83" grpId="0"/>
      <p:bldP spid="84" grpId="0"/>
      <p:bldP spid="86" grpId="0"/>
      <p:bldP spid="87" grpId="0"/>
      <p:bldP spid="89" grpId="0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816085" y="2823827"/>
            <a:ext cx="1071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I</a:t>
            </a:r>
          </a:p>
          <a:p>
            <a:pPr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390388" y="1429893"/>
            <a:ext cx="5411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KẾT LUẬN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5344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2" grpId="0"/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46"/>
          <p:cNvSpPr txBox="1"/>
          <p:nvPr/>
        </p:nvSpPr>
        <p:spPr>
          <a:xfrm>
            <a:off x="263770" y="746234"/>
            <a:ext cx="242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60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 </a:t>
            </a:r>
          </a:p>
          <a:p>
            <a:pPr algn="r"/>
            <a:r>
              <a:rPr lang="vi-VN" altLang="zh-CN" sz="60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endParaRPr lang="zh-CN" altLang="en-US" sz="4800" dirty="0">
              <a:solidFill>
                <a:srgbClr val="20B6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0241" y="460202"/>
            <a:ext cx="2022590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</a:t>
            </a:r>
            <a:endParaRPr lang="en-US" altLang="zh-CN" sz="4400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838115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08574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34217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4807294" y="2592304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5492279" y="347642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6165128" y="4362930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矩形 4">
            <a:extLst>
              <a:ext uri="{FF2B5EF4-FFF2-40B4-BE49-F238E27FC236}">
                <a16:creationId xmlns="" xmlns:a16="http://schemas.microsoft.com/office/drawing/2014/main" id="{6CB61210-AC81-CF43-9188-85D5AB34E397}"/>
              </a:ext>
            </a:extLst>
          </p:cNvPr>
          <p:cNvSpPr/>
          <p:nvPr/>
        </p:nvSpPr>
        <p:spPr>
          <a:xfrm>
            <a:off x="4954054" y="1376845"/>
            <a:ext cx="2022590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</a:t>
            </a:r>
            <a:r>
              <a:rPr lang="vi-VN" altLang="zh-CN" sz="4400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en-US" altLang="zh-CN" sz="4400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9" name="矩形 4">
            <a:extLst>
              <a:ext uri="{FF2B5EF4-FFF2-40B4-BE49-F238E27FC236}">
                <a16:creationId xmlns="" xmlns:a16="http://schemas.microsoft.com/office/drawing/2014/main" id="{B50573A5-1260-8D47-883C-BCB29E4B1725}"/>
              </a:ext>
            </a:extLst>
          </p:cNvPr>
          <p:cNvSpPr/>
          <p:nvPr/>
        </p:nvSpPr>
        <p:spPr>
          <a:xfrm>
            <a:off x="5665529" y="2252119"/>
            <a:ext cx="2022590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HCl</a:t>
            </a:r>
            <a:endParaRPr lang="en-US" altLang="zh-CN" sz="4400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矩形 4">
            <a:extLst>
              <a:ext uri="{FF2B5EF4-FFF2-40B4-BE49-F238E27FC236}">
                <a16:creationId xmlns="" xmlns:a16="http://schemas.microsoft.com/office/drawing/2014/main" id="{0B819F93-5506-2D43-93AB-F67B46193047}"/>
              </a:ext>
            </a:extLst>
          </p:cNvPr>
          <p:cNvSpPr/>
          <p:nvPr/>
        </p:nvSpPr>
        <p:spPr>
          <a:xfrm>
            <a:off x="6317208" y="3147348"/>
            <a:ext cx="2022590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MgO</a:t>
            </a:r>
            <a:endParaRPr lang="en-US" altLang="zh-CN" sz="4400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1" name="矩形 4">
            <a:extLst>
              <a:ext uri="{FF2B5EF4-FFF2-40B4-BE49-F238E27FC236}">
                <a16:creationId xmlns="" xmlns:a16="http://schemas.microsoft.com/office/drawing/2014/main" id="{C549D917-E4E2-CC4F-A661-DC71FBE43963}"/>
              </a:ext>
            </a:extLst>
          </p:cNvPr>
          <p:cNvSpPr/>
          <p:nvPr/>
        </p:nvSpPr>
        <p:spPr>
          <a:xfrm>
            <a:off x="6987412" y="3990483"/>
            <a:ext cx="2022590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</a:t>
            </a:r>
            <a:r>
              <a:rPr lang="vi-VN" altLang="zh-CN" sz="4400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endParaRPr lang="en-US" altLang="zh-CN" sz="4400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2" name="矩形 4">
            <a:extLst>
              <a:ext uri="{FF2B5EF4-FFF2-40B4-BE49-F238E27FC236}">
                <a16:creationId xmlns="" xmlns:a16="http://schemas.microsoft.com/office/drawing/2014/main" id="{CD4CC54E-56E7-774E-88A7-F5A5A6814DAC}"/>
              </a:ext>
            </a:extLst>
          </p:cNvPr>
          <p:cNvSpPr/>
          <p:nvPr/>
        </p:nvSpPr>
        <p:spPr>
          <a:xfrm>
            <a:off x="6446521" y="475985"/>
            <a:ext cx="3531326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 có hóa trị II</a:t>
            </a:r>
            <a:endParaRPr lang="en-US" altLang="zh-CN" sz="4400" dirty="0">
              <a:solidFill>
                <a:srgbClr val="16696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4" name="矩形 4">
            <a:extLst>
              <a:ext uri="{FF2B5EF4-FFF2-40B4-BE49-F238E27FC236}">
                <a16:creationId xmlns="" xmlns:a16="http://schemas.microsoft.com/office/drawing/2014/main" id="{77732E81-E1AF-CB40-B32F-E8DEFFFF86FF}"/>
              </a:ext>
            </a:extLst>
          </p:cNvPr>
          <p:cNvSpPr/>
          <p:nvPr/>
        </p:nvSpPr>
        <p:spPr>
          <a:xfrm>
            <a:off x="6960525" y="1333890"/>
            <a:ext cx="3952092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có hóa trị IV</a:t>
            </a:r>
            <a:endParaRPr lang="en-US" altLang="zh-CN" sz="4400" dirty="0">
              <a:solidFill>
                <a:srgbClr val="16696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5" name="矩形 4">
            <a:extLst>
              <a:ext uri="{FF2B5EF4-FFF2-40B4-BE49-F238E27FC236}">
                <a16:creationId xmlns="" xmlns:a16="http://schemas.microsoft.com/office/drawing/2014/main" id="{784D039C-1E8C-9943-B5B6-A9901EDB3786}"/>
              </a:ext>
            </a:extLst>
          </p:cNvPr>
          <p:cNvSpPr/>
          <p:nvPr/>
        </p:nvSpPr>
        <p:spPr>
          <a:xfrm>
            <a:off x="7652764" y="2232994"/>
            <a:ext cx="3531326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Cl có hóa trị I</a:t>
            </a:r>
            <a:endParaRPr lang="en-US" altLang="zh-CN" sz="4400" dirty="0">
              <a:solidFill>
                <a:srgbClr val="16696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6" name="矩形 4">
            <a:extLst>
              <a:ext uri="{FF2B5EF4-FFF2-40B4-BE49-F238E27FC236}">
                <a16:creationId xmlns="" xmlns:a16="http://schemas.microsoft.com/office/drawing/2014/main" id="{ECD717D3-7090-1243-B488-18730BC175AC}"/>
              </a:ext>
            </a:extLst>
          </p:cNvPr>
          <p:cNvSpPr/>
          <p:nvPr/>
        </p:nvSpPr>
        <p:spPr>
          <a:xfrm>
            <a:off x="8223007" y="3128205"/>
            <a:ext cx="4147520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Mg có hóa trị II</a:t>
            </a:r>
            <a:endParaRPr lang="en-US" altLang="zh-CN" sz="4400" dirty="0">
              <a:solidFill>
                <a:srgbClr val="16696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7" name="矩形 4">
            <a:extLst>
              <a:ext uri="{FF2B5EF4-FFF2-40B4-BE49-F238E27FC236}">
                <a16:creationId xmlns="" xmlns:a16="http://schemas.microsoft.com/office/drawing/2014/main" id="{DD39800E-DA18-6D43-8FD5-38D20357DE62}"/>
              </a:ext>
            </a:extLst>
          </p:cNvPr>
          <p:cNvSpPr/>
          <p:nvPr/>
        </p:nvSpPr>
        <p:spPr>
          <a:xfrm>
            <a:off x="8846997" y="3971045"/>
            <a:ext cx="3531326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 có hóa trị I</a:t>
            </a:r>
            <a:endParaRPr lang="en-US" altLang="zh-CN" sz="4400" dirty="0">
              <a:solidFill>
                <a:srgbClr val="16696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B135B150-6C2F-0E4D-8F15-212EE0BCCCA7}"/>
              </a:ext>
            </a:extLst>
          </p:cNvPr>
          <p:cNvCxnSpPr/>
          <p:nvPr/>
        </p:nvCxnSpPr>
        <p:spPr>
          <a:xfrm flipV="1">
            <a:off x="5144733" y="3385403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4565C39A-0505-7C44-884E-CE7AF190AC12}"/>
              </a:ext>
            </a:extLst>
          </p:cNvPr>
          <p:cNvCxnSpPr/>
          <p:nvPr/>
        </p:nvCxnSpPr>
        <p:spPr>
          <a:xfrm flipV="1">
            <a:off x="5929622" y="4195519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0A065A57-BAE9-A547-8B0B-4DD1A53C7BA5}"/>
              </a:ext>
            </a:extLst>
          </p:cNvPr>
          <p:cNvCxnSpPr/>
          <p:nvPr/>
        </p:nvCxnSpPr>
        <p:spPr>
          <a:xfrm flipV="1">
            <a:off x="6174321" y="51160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552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1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1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1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5" grpId="0"/>
          <p:bldP spid="28" grpId="0" animBg="1"/>
          <p:bldP spid="88" grpId="0"/>
          <p:bldP spid="89" grpId="0"/>
          <p:bldP spid="90" grpId="0"/>
          <p:bldP spid="91" grpId="0"/>
          <p:bldP spid="92" grpId="0"/>
          <p:bldP spid="94" grpId="0"/>
          <p:bldP spid="95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1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1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1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5" grpId="0"/>
          <p:bldP spid="28" grpId="0" animBg="1"/>
          <p:bldP spid="88" grpId="0"/>
          <p:bldP spid="89" grpId="0"/>
          <p:bldP spid="90" grpId="0"/>
          <p:bldP spid="91" grpId="0"/>
          <p:bldP spid="92" grpId="0"/>
          <p:bldP spid="94" grpId="0"/>
          <p:bldP spid="95" grpId="0"/>
          <p:bldP spid="96" grpId="0"/>
          <p:bldP spid="9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0" name="组合 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381000" dist="38100" dir="19380000">
                    <a:srgbClr val="20B6BE">
                      <a:alpha val="21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任意多边形 13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4477754" y="2069431"/>
            <a:ext cx="3249862" cy="32498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025760" y="2069431"/>
            <a:ext cx="4186424" cy="365760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1122400" y="2744923"/>
            <a:ext cx="29033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Số nguyên tử H</a:t>
            </a:r>
          </a:p>
          <a:p>
            <a:pPr algn="ctr"/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endParaRPr lang="zh-CN" altLang="en-US" sz="4400" b="1" dirty="0">
              <a:solidFill>
                <a:srgbClr val="19B4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8212184" y="4228774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1239" y="804354"/>
            <a:ext cx="10751378" cy="1363875"/>
            <a:chOff x="7146755" y="-991987"/>
            <a:chExt cx="10751378" cy="1363875"/>
          </a:xfrm>
        </p:grpSpPr>
        <p:sp>
          <p:nvSpPr>
            <p:cNvPr id="25" name="任意多边形 24"/>
            <p:cNvSpPr/>
            <p:nvPr/>
          </p:nvSpPr>
          <p:spPr>
            <a:xfrm flipH="1" flipV="1">
              <a:off x="7146755" y="-991987"/>
              <a:ext cx="10751378" cy="1363875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7442034" y="-932827"/>
              <a:ext cx="101235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5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VẬY CÒN NHÓM NGUYÊN TỬ</a:t>
              </a:r>
              <a:endParaRPr lang="zh-CN" alt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7772400" y="3949367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0842" y="3957388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35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62">
            <a:extLst>
              <a:ext uri="{FF2B5EF4-FFF2-40B4-BE49-F238E27FC236}">
                <a16:creationId xmlns="" xmlns:a16="http://schemas.microsoft.com/office/drawing/2014/main" id="{B0F9A0BC-427E-1D45-9A5C-0AE71D0BFEDD}"/>
              </a:ext>
            </a:extLst>
          </p:cNvPr>
          <p:cNvSpPr/>
          <p:nvPr/>
        </p:nvSpPr>
        <p:spPr>
          <a:xfrm>
            <a:off x="7755513" y="552661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任意多边形 163">
            <a:extLst>
              <a:ext uri="{FF2B5EF4-FFF2-40B4-BE49-F238E27FC236}">
                <a16:creationId xmlns="" xmlns:a16="http://schemas.microsoft.com/office/drawing/2014/main" id="{1134E01E-C68D-3341-AEAF-97C003B16629}"/>
              </a:ext>
            </a:extLst>
          </p:cNvPr>
          <p:cNvSpPr/>
          <p:nvPr/>
        </p:nvSpPr>
        <p:spPr>
          <a:xfrm>
            <a:off x="7043351" y="526291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42">
            <a:extLst>
              <a:ext uri="{FF2B5EF4-FFF2-40B4-BE49-F238E27FC236}">
                <a16:creationId xmlns="" xmlns:a16="http://schemas.microsoft.com/office/drawing/2014/main" id="{A74325C1-350C-474C-9B27-E71768B3C9B6}"/>
              </a:ext>
            </a:extLst>
          </p:cNvPr>
          <p:cNvGrpSpPr/>
          <p:nvPr/>
        </p:nvGrpSpPr>
        <p:grpSpPr>
          <a:xfrm>
            <a:off x="-643851" y="-310098"/>
            <a:ext cx="4735026" cy="4493622"/>
            <a:chOff x="-171735" y="-104503"/>
            <a:chExt cx="4735026" cy="4493622"/>
          </a:xfrm>
        </p:grpSpPr>
        <p:sp>
          <p:nvSpPr>
            <p:cNvPr id="5" name="任意多边形 122">
              <a:extLst>
                <a:ext uri="{FF2B5EF4-FFF2-40B4-BE49-F238E27FC236}">
                  <a16:creationId xmlns="" xmlns:a16="http://schemas.microsoft.com/office/drawing/2014/main" id="{87E25752-5977-9549-84B6-B8C53CF78A4E}"/>
                </a:ext>
              </a:extLst>
            </p:cNvPr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>
                <a:gd name="connsiteX0" fmla="*/ 66171 w 3897085"/>
                <a:gd name="connsiteY0" fmla="*/ 0 h 3474720"/>
                <a:gd name="connsiteX1" fmla="*/ 913544 w 3897085"/>
                <a:gd name="connsiteY1" fmla="*/ 0 h 3474720"/>
                <a:gd name="connsiteX2" fmla="*/ 941219 w 3897085"/>
                <a:gd name="connsiteY2" fmla="*/ 50987 h 3474720"/>
                <a:gd name="connsiteX3" fmla="*/ 979714 w 3897085"/>
                <a:gd name="connsiteY3" fmla="*/ 241662 h 3474720"/>
                <a:gd name="connsiteX4" fmla="*/ 941219 w 3897085"/>
                <a:gd name="connsiteY4" fmla="*/ 432337 h 3474720"/>
                <a:gd name="connsiteX5" fmla="*/ 940094 w 3897085"/>
                <a:gd name="connsiteY5" fmla="*/ 434410 h 3474720"/>
                <a:gd name="connsiteX6" fmla="*/ 973181 w 3897085"/>
                <a:gd name="connsiteY6" fmla="*/ 431074 h 3474720"/>
                <a:gd name="connsiteX7" fmla="*/ 1508797 w 3897085"/>
                <a:gd name="connsiteY7" fmla="*/ 786104 h 3474720"/>
                <a:gd name="connsiteX8" fmla="*/ 1526368 w 3897085"/>
                <a:gd name="connsiteY8" fmla="*/ 842708 h 3474720"/>
                <a:gd name="connsiteX9" fmla="*/ 1579016 w 3897085"/>
                <a:gd name="connsiteY9" fmla="*/ 799269 h 3474720"/>
                <a:gd name="connsiteX10" fmla="*/ 2057400 w 3897085"/>
                <a:gd name="connsiteY10" fmla="*/ 653143 h 3474720"/>
                <a:gd name="connsiteX11" fmla="*/ 2913018 w 3897085"/>
                <a:gd name="connsiteY11" fmla="*/ 1508761 h 3474720"/>
                <a:gd name="connsiteX12" fmla="*/ 2845779 w 3897085"/>
                <a:gd name="connsiteY12" fmla="*/ 1841806 h 3474720"/>
                <a:gd name="connsiteX13" fmla="*/ 2789968 w 3897085"/>
                <a:gd name="connsiteY13" fmla="*/ 1944631 h 3474720"/>
                <a:gd name="connsiteX14" fmla="*/ 2857646 w 3897085"/>
                <a:gd name="connsiteY14" fmla="*/ 1965639 h 3474720"/>
                <a:gd name="connsiteX15" fmla="*/ 3038685 w 3897085"/>
                <a:gd name="connsiteY15" fmla="*/ 2114721 h 3474720"/>
                <a:gd name="connsiteX16" fmla="*/ 3070970 w 3897085"/>
                <a:gd name="connsiteY16" fmla="*/ 2174202 h 3474720"/>
                <a:gd name="connsiteX17" fmla="*/ 3120278 w 3897085"/>
                <a:gd name="connsiteY17" fmla="*/ 2114440 h 3474720"/>
                <a:gd name="connsiteX18" fmla="*/ 3683725 w 3897085"/>
                <a:gd name="connsiteY18" fmla="*/ 1881052 h 3474720"/>
                <a:gd name="connsiteX19" fmla="*/ 3844315 w 3897085"/>
                <a:gd name="connsiteY19" fmla="*/ 1897241 h 3474720"/>
                <a:gd name="connsiteX20" fmla="*/ 3897085 w 3897085"/>
                <a:gd name="connsiteY20" fmla="*/ 1910810 h 3474720"/>
                <a:gd name="connsiteX21" fmla="*/ 3897085 w 3897085"/>
                <a:gd name="connsiteY21" fmla="*/ 3444963 h 3474720"/>
                <a:gd name="connsiteX22" fmla="*/ 3844315 w 3897085"/>
                <a:gd name="connsiteY22" fmla="*/ 3458531 h 3474720"/>
                <a:gd name="connsiteX23" fmla="*/ 3683725 w 3897085"/>
                <a:gd name="connsiteY23" fmla="*/ 3474720 h 3474720"/>
                <a:gd name="connsiteX24" fmla="*/ 2903080 w 3897085"/>
                <a:gd name="connsiteY24" fmla="*/ 2838476 h 3474720"/>
                <a:gd name="connsiteX25" fmla="*/ 2889774 w 3897085"/>
                <a:gd name="connsiteY25" fmla="*/ 2706488 h 3474720"/>
                <a:gd name="connsiteX26" fmla="*/ 2857646 w 3897085"/>
                <a:gd name="connsiteY26" fmla="*/ 2723927 h 3474720"/>
                <a:gd name="connsiteX27" fmla="*/ 2697479 w 3897085"/>
                <a:gd name="connsiteY27" fmla="*/ 2756263 h 3474720"/>
                <a:gd name="connsiteX28" fmla="*/ 2285999 w 3897085"/>
                <a:gd name="connsiteY28" fmla="*/ 2344783 h 3474720"/>
                <a:gd name="connsiteX29" fmla="*/ 2287265 w 3897085"/>
                <a:gd name="connsiteY29" fmla="*/ 2332230 h 3474720"/>
                <a:gd name="connsiteX30" fmla="*/ 2229837 w 3897085"/>
                <a:gd name="connsiteY30" fmla="*/ 2346996 h 3474720"/>
                <a:gd name="connsiteX31" fmla="*/ 2057400 w 3897085"/>
                <a:gd name="connsiteY31" fmla="*/ 2364379 h 3474720"/>
                <a:gd name="connsiteX32" fmla="*/ 1219165 w 3897085"/>
                <a:gd name="connsiteY32" fmla="*/ 1681198 h 3474720"/>
                <a:gd name="connsiteX33" fmla="*/ 1205410 w 3897085"/>
                <a:gd name="connsiteY33" fmla="*/ 1544751 h 3474720"/>
                <a:gd name="connsiteX34" fmla="*/ 1199448 w 3897085"/>
                <a:gd name="connsiteY34" fmla="*/ 1547987 h 3474720"/>
                <a:gd name="connsiteX35" fmla="*/ 973181 w 3897085"/>
                <a:gd name="connsiteY35" fmla="*/ 1593668 h 3474720"/>
                <a:gd name="connsiteX36" fmla="*/ 391884 w 3897085"/>
                <a:gd name="connsiteY36" fmla="*/ 1012371 h 3474720"/>
                <a:gd name="connsiteX37" fmla="*/ 437565 w 3897085"/>
                <a:gd name="connsiteY37" fmla="*/ 786104 h 3474720"/>
                <a:gd name="connsiteX38" fmla="*/ 468369 w 3897085"/>
                <a:gd name="connsiteY38" fmla="*/ 729353 h 3474720"/>
                <a:gd name="connsiteX39" fmla="*/ 391134 w 3897085"/>
                <a:gd name="connsiteY39" fmla="*/ 721567 h 3474720"/>
                <a:gd name="connsiteX40" fmla="*/ 0 w 3897085"/>
                <a:gd name="connsiteY40" fmla="*/ 241662 h 3474720"/>
                <a:gd name="connsiteX41" fmla="*/ 38496 w 3897085"/>
                <a:gd name="connsiteY41" fmla="*/ 50987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97085" h="347472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444500" dist="50800" dir="18900000">
                <a:srgbClr val="91F0F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任意多边形 119">
              <a:extLst>
                <a:ext uri="{FF2B5EF4-FFF2-40B4-BE49-F238E27FC236}">
                  <a16:creationId xmlns="" xmlns:a16="http://schemas.microsoft.com/office/drawing/2014/main" id="{0C299591-9D2A-2844-847B-BDD3C4299FFF}"/>
                </a:ext>
              </a:extLst>
            </p:cNvPr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组合 88">
            <a:extLst>
              <a:ext uri="{FF2B5EF4-FFF2-40B4-BE49-F238E27FC236}">
                <a16:creationId xmlns="" xmlns:a16="http://schemas.microsoft.com/office/drawing/2014/main" id="{F529402B-EC16-7748-8E22-0AFD01A6C011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11" name="组合 89">
              <a:extLst>
                <a:ext uri="{FF2B5EF4-FFF2-40B4-BE49-F238E27FC236}">
                  <a16:creationId xmlns="" xmlns:a16="http://schemas.microsoft.com/office/drawing/2014/main" id="{4B41DAB7-EBB3-B24C-87EC-3CD0B28AC256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4" name="组合 92">
                <a:extLst>
                  <a:ext uri="{FF2B5EF4-FFF2-40B4-BE49-F238E27FC236}">
                    <a16:creationId xmlns="" xmlns:a16="http://schemas.microsoft.com/office/drawing/2014/main" id="{5DDB7763-607C-2F41-A3BD-856E7BFABC5B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6" name="矩形 94">
                  <a:extLst>
                    <a:ext uri="{FF2B5EF4-FFF2-40B4-BE49-F238E27FC236}">
                      <a16:creationId xmlns="" xmlns:a16="http://schemas.microsoft.com/office/drawing/2014/main" id="{71198B06-8358-0843-85EC-931E174BCBFA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任意多边形 95">
                  <a:extLst>
                    <a:ext uri="{FF2B5EF4-FFF2-40B4-BE49-F238E27FC236}">
                      <a16:creationId xmlns="" xmlns:a16="http://schemas.microsoft.com/office/drawing/2014/main" id="{CEF884A5-E370-DE48-A887-91753CE4DFE4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任意多边形 96">
                  <a:extLst>
                    <a:ext uri="{FF2B5EF4-FFF2-40B4-BE49-F238E27FC236}">
                      <a16:creationId xmlns="" xmlns:a16="http://schemas.microsoft.com/office/drawing/2014/main" id="{15376E09-02FB-4E41-9228-09049D00A9CB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任意多边形 93">
                <a:extLst>
                  <a:ext uri="{FF2B5EF4-FFF2-40B4-BE49-F238E27FC236}">
                    <a16:creationId xmlns="" xmlns:a16="http://schemas.microsoft.com/office/drawing/2014/main" id="{25D4C7D0-B6DD-F545-B646-6977B174B0D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2" name="图片 90">
              <a:extLst>
                <a:ext uri="{FF2B5EF4-FFF2-40B4-BE49-F238E27FC236}">
                  <a16:creationId xmlns="" xmlns:a16="http://schemas.microsoft.com/office/drawing/2014/main" id="{AD159AE8-B8C1-0C43-9CCB-8929BD7C9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3" name="图片 91">
              <a:extLst>
                <a:ext uri="{FF2B5EF4-FFF2-40B4-BE49-F238E27FC236}">
                  <a16:creationId xmlns="" xmlns:a16="http://schemas.microsoft.com/office/drawing/2014/main" id="{C21BC841-F8B6-4946-B450-144B9441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grpSp>
        <p:nvGrpSpPr>
          <p:cNvPr id="19" name="组合 23">
            <a:extLst>
              <a:ext uri="{FF2B5EF4-FFF2-40B4-BE49-F238E27FC236}">
                <a16:creationId xmlns="" xmlns:a16="http://schemas.microsoft.com/office/drawing/2014/main" id="{03650617-56F1-B547-9D72-1DCB7B4A8C41}"/>
              </a:ext>
            </a:extLst>
          </p:cNvPr>
          <p:cNvGrpSpPr/>
          <p:nvPr/>
        </p:nvGrpSpPr>
        <p:grpSpPr>
          <a:xfrm rot="19492581">
            <a:off x="-166078" y="917594"/>
            <a:ext cx="4163262" cy="2023900"/>
            <a:chOff x="7146754" y="-991987"/>
            <a:chExt cx="3755165" cy="1569568"/>
          </a:xfrm>
        </p:grpSpPr>
        <p:sp>
          <p:nvSpPr>
            <p:cNvPr id="20" name="任意多边形 24">
              <a:extLst>
                <a:ext uri="{FF2B5EF4-FFF2-40B4-BE49-F238E27FC236}">
                  <a16:creationId xmlns="" xmlns:a16="http://schemas.microsoft.com/office/drawing/2014/main" id="{449AA810-97CF-F343-B9B7-A7E25164CEF4}"/>
                </a:ext>
              </a:extLst>
            </p:cNvPr>
            <p:cNvSpPr/>
            <p:nvPr/>
          </p:nvSpPr>
          <p:spPr>
            <a:xfrm flipH="1" flipV="1">
              <a:off x="7146754" y="-991987"/>
              <a:ext cx="3755165" cy="1569568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8B4C9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="" xmlns:a16="http://schemas.microsoft.com/office/drawing/2014/main" id="{FD84A8E0-814F-974A-B9DD-C75C5DD6014B}"/>
                </a:ext>
              </a:extLst>
            </p:cNvPr>
            <p:cNvSpPr txBox="1"/>
            <p:nvPr/>
          </p:nvSpPr>
          <p:spPr>
            <a:xfrm rot="21095305">
              <a:off x="7354703" y="-484902"/>
              <a:ext cx="3372061" cy="859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600" b="1" dirty="0">
                  <a:solidFill>
                    <a:srgbClr val="18B4C9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 dụng</a:t>
              </a:r>
              <a:endParaRPr lang="zh-CN" altLang="en-US" sz="4400" dirty="0">
                <a:solidFill>
                  <a:srgbClr val="18B4C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矩形 6">
            <a:extLst>
              <a:ext uri="{FF2B5EF4-FFF2-40B4-BE49-F238E27FC236}">
                <a16:creationId xmlns="" xmlns:a16="http://schemas.microsoft.com/office/drawing/2014/main" id="{30CC96A7-49EF-334C-9ADE-529A8F5B8C42}"/>
              </a:ext>
            </a:extLst>
          </p:cNvPr>
          <p:cNvSpPr/>
          <p:nvPr/>
        </p:nvSpPr>
        <p:spPr>
          <a:xfrm>
            <a:off x="462362" y="5033912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矩形 6">
            <a:extLst>
              <a:ext uri="{FF2B5EF4-FFF2-40B4-BE49-F238E27FC236}">
                <a16:creationId xmlns="" xmlns:a16="http://schemas.microsoft.com/office/drawing/2014/main" id="{3DE6918B-8094-814C-A943-F7A0415DA396}"/>
              </a:ext>
            </a:extLst>
          </p:cNvPr>
          <p:cNvSpPr/>
          <p:nvPr/>
        </p:nvSpPr>
        <p:spPr>
          <a:xfrm>
            <a:off x="1946764" y="3812632"/>
            <a:ext cx="178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="" xmlns:a16="http://schemas.microsoft.com/office/drawing/2014/main" id="{611FB966-3E6E-DC4C-A091-9E5F3B21EDAA}"/>
              </a:ext>
            </a:extLst>
          </p:cNvPr>
          <p:cNvSpPr/>
          <p:nvPr/>
        </p:nvSpPr>
        <p:spPr>
          <a:xfrm>
            <a:off x="3423359" y="2606290"/>
            <a:ext cx="1657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HNO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" name="矩形 6">
            <a:extLst>
              <a:ext uri="{FF2B5EF4-FFF2-40B4-BE49-F238E27FC236}">
                <a16:creationId xmlns="" xmlns:a16="http://schemas.microsoft.com/office/drawing/2014/main" id="{7A39F883-4BCD-F248-BE98-9F4D4EAC044F}"/>
              </a:ext>
            </a:extLst>
          </p:cNvPr>
          <p:cNvSpPr/>
          <p:nvPr/>
        </p:nvSpPr>
        <p:spPr>
          <a:xfrm>
            <a:off x="4947448" y="1295903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HOH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4C67D162-F9CD-3041-91E2-4F4BAEA340C3}"/>
              </a:ext>
            </a:extLst>
          </p:cNvPr>
          <p:cNvSpPr txBox="1"/>
          <p:nvPr/>
        </p:nvSpPr>
        <p:spPr>
          <a:xfrm>
            <a:off x="7800200" y="1219523"/>
            <a:ext cx="2456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OH</a:t>
            </a:r>
            <a:r>
              <a:rPr lang="vi-VN" altLang="zh-CN" sz="40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zh-CN" altLang="en-US" sz="4000" b="1" spc="-150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="" xmlns:a16="http://schemas.microsoft.com/office/drawing/2014/main" id="{CA5D71FE-58D0-5246-822D-7ACB5B1A5E9B}"/>
              </a:ext>
            </a:extLst>
          </p:cNvPr>
          <p:cNvSpPr txBox="1"/>
          <p:nvPr/>
        </p:nvSpPr>
        <p:spPr>
          <a:xfrm>
            <a:off x="6407137" y="2476044"/>
            <a:ext cx="2598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NO</a:t>
            </a:r>
            <a:r>
              <a:rPr lang="vi-VN" altLang="zh-CN" sz="4400" b="1" spc="-150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0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zh-CN" altLang="en-US" sz="4000" b="1" spc="-150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="" xmlns:a16="http://schemas.microsoft.com/office/drawing/2014/main" id="{307D8D02-C0F8-F542-BABD-BAB8EF9C5B50}"/>
              </a:ext>
            </a:extLst>
          </p:cNvPr>
          <p:cNvSpPr txBox="1"/>
          <p:nvPr/>
        </p:nvSpPr>
        <p:spPr>
          <a:xfrm>
            <a:off x="5107284" y="3797484"/>
            <a:ext cx="2937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PO</a:t>
            </a:r>
            <a:r>
              <a:rPr lang="vi-VN" altLang="zh-CN" sz="4400" b="1" spc="-150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vi-VN" altLang="zh-CN" sz="40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</a:t>
            </a:r>
            <a:endParaRPr lang="zh-CN" altLang="en-US" sz="4000" b="1" spc="-150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="" xmlns:a16="http://schemas.microsoft.com/office/drawing/2014/main" id="{50159D24-24FD-0142-A313-54F21F45DC66}"/>
              </a:ext>
            </a:extLst>
          </p:cNvPr>
          <p:cNvSpPr txBox="1"/>
          <p:nvPr/>
        </p:nvSpPr>
        <p:spPr>
          <a:xfrm>
            <a:off x="3523201" y="5068753"/>
            <a:ext cx="2799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4400" b="1" spc="-150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0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zh-CN" altLang="en-US" sz="4000" b="1" spc="-150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6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幼儿园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7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1773</Words>
  <Application>Microsoft Office PowerPoint</Application>
  <PresentationFormat>Custom</PresentationFormat>
  <Paragraphs>462</Paragraphs>
  <Slides>37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Office 主题</vt:lpstr>
      <vt:lpstr>Office Theme</vt:lpstr>
      <vt:lpstr>1_Office Theme</vt:lpstr>
      <vt:lpstr>2_Office Theme</vt:lpstr>
      <vt:lpstr>3_Office Theme</vt:lpstr>
      <vt:lpstr>Theme7</vt:lpstr>
      <vt:lpstr>Equation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小学幼儿园家长会PPT模板</dc:title>
  <dc:creator>Administrator</dc:creator>
  <cp:keywords>http:/www.ypppt.com</cp:keywords>
  <dc:description>http://www.ypppt.com/</dc:description>
  <cp:lastModifiedBy>HP</cp:lastModifiedBy>
  <cp:revision>543</cp:revision>
  <dcterms:created xsi:type="dcterms:W3CDTF">2016-08-07T08:11:21Z</dcterms:created>
  <dcterms:modified xsi:type="dcterms:W3CDTF">2021-11-06T01:00:50Z</dcterms:modified>
</cp:coreProperties>
</file>