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3" r:id="rId4"/>
    <p:sldId id="294" r:id="rId5"/>
    <p:sldId id="297" r:id="rId6"/>
    <p:sldId id="299" r:id="rId7"/>
    <p:sldId id="314" r:id="rId8"/>
    <p:sldId id="315" r:id="rId9"/>
    <p:sldId id="316" r:id="rId10"/>
    <p:sldId id="317" r:id="rId11"/>
    <p:sldId id="318" r:id="rId12"/>
    <p:sldId id="323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7913D-07B5-403E-9E2C-17540E8216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961EF7-09EF-4EA7-AEBE-8919E36089E3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dirty="0"/>
        </a:p>
      </dgm:t>
    </dgm:pt>
    <dgm:pt modelId="{BA295C75-F623-4392-972B-8B4B3CFB1E00}" type="parTrans" cxnId="{24BFFE87-4225-4D5F-8039-5A861C81149A}">
      <dgm:prSet/>
      <dgm:spPr/>
      <dgm:t>
        <a:bodyPr/>
        <a:lstStyle/>
        <a:p>
          <a:endParaRPr lang="en-US"/>
        </a:p>
      </dgm:t>
    </dgm:pt>
    <dgm:pt modelId="{FEFF6EE0-5AD4-462B-A36D-9467F3A83480}" type="sibTrans" cxnId="{24BFFE87-4225-4D5F-8039-5A861C81149A}">
      <dgm:prSet/>
      <dgm:spPr/>
      <dgm:t>
        <a:bodyPr/>
        <a:lstStyle/>
        <a:p>
          <a:endParaRPr lang="en-US"/>
        </a:p>
      </dgm:t>
    </dgm:pt>
    <dgm:pt modelId="{10BAB9B8-ADB9-44F7-992E-FB14FC7A82F6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Tìm giá trị tuyệt đối của số hữu tỉ.</a:t>
          </a:r>
          <a:endParaRPr lang="en-US" dirty="0"/>
        </a:p>
      </dgm:t>
    </dgm:pt>
    <dgm:pt modelId="{413BC73F-7343-47CD-BFC9-BBD8697216F0}" type="parTrans" cxnId="{FCA5F9A3-B752-44C0-9341-DD50F82E47E1}">
      <dgm:prSet/>
      <dgm:spPr/>
      <dgm:t>
        <a:bodyPr/>
        <a:lstStyle/>
        <a:p>
          <a:endParaRPr lang="en-US"/>
        </a:p>
      </dgm:t>
    </dgm:pt>
    <dgm:pt modelId="{3B1B1FB0-F7CC-4660-BF0C-23E84ACA19D7}" type="sibTrans" cxnId="{FCA5F9A3-B752-44C0-9341-DD50F82E47E1}">
      <dgm:prSet/>
      <dgm:spPr/>
      <dgm:t>
        <a:bodyPr/>
        <a:lstStyle/>
        <a:p>
          <a:endParaRPr lang="en-US"/>
        </a:p>
      </dgm:t>
    </dgm:pt>
    <dgm:pt modelId="{F09EA305-22BE-45C1-AD44-C8B377F9E407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Lập và viết tính chất của dãy tỉ số bằng nhau.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05D3A-0BD5-4032-AF7A-C91FFD9FEF93}" type="parTrans" cxnId="{2E9CFBBF-9978-4205-A9F2-59B45A4E4B30}">
      <dgm:prSet/>
      <dgm:spPr/>
      <dgm:t>
        <a:bodyPr/>
        <a:lstStyle/>
        <a:p>
          <a:endParaRPr lang="en-US"/>
        </a:p>
      </dgm:t>
    </dgm:pt>
    <dgm:pt modelId="{5EF94217-0B26-493C-87D5-A82DB9D731E4}" type="sibTrans" cxnId="{2E9CFBBF-9978-4205-A9F2-59B45A4E4B30}">
      <dgm:prSet/>
      <dgm:spPr/>
      <dgm:t>
        <a:bodyPr/>
        <a:lstStyle/>
        <a:p>
          <a:endParaRPr lang="en-US"/>
        </a:p>
      </dgm:t>
    </dgm:pt>
    <dgm:pt modelId="{DB767305-7702-4D59-AF80-EAAB87CC3530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Vận dụng tính chất của Dãy tỉ số bằng nhau.</a:t>
          </a:r>
          <a:endParaRPr lang="en-US" dirty="0"/>
        </a:p>
      </dgm:t>
    </dgm:pt>
    <dgm:pt modelId="{9CDC9F82-1914-4659-97D5-56F2B88CDD58}" type="parTrans" cxnId="{FAFB4F3A-DDDC-4A90-B498-9C9E4E60A48B}">
      <dgm:prSet/>
      <dgm:spPr/>
      <dgm:t>
        <a:bodyPr/>
        <a:lstStyle/>
        <a:p>
          <a:endParaRPr lang="en-US"/>
        </a:p>
      </dgm:t>
    </dgm:pt>
    <dgm:pt modelId="{B83280A0-BCCE-42C4-AA8C-39460B0E6D13}" type="sibTrans" cxnId="{FAFB4F3A-DDDC-4A90-B498-9C9E4E60A48B}">
      <dgm:prSet/>
      <dgm:spPr/>
      <dgm:t>
        <a:bodyPr/>
        <a:lstStyle/>
        <a:p>
          <a:endParaRPr lang="en-US"/>
        </a:p>
      </dgm:t>
    </dgm:pt>
    <dgm:pt modelId="{26B72AD3-20B9-4691-A1AF-F47E1C921F1C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5: Bài toán thực tế.</a:t>
          </a:r>
          <a:endParaRPr lang="en-US" dirty="0"/>
        </a:p>
      </dgm:t>
    </dgm:pt>
    <dgm:pt modelId="{C3CB3F4A-6FF3-4F77-AE16-DAC0B03DE2E9}" type="parTrans" cxnId="{C7B037C9-B71A-4941-B8AC-F63C96387B33}">
      <dgm:prSet/>
      <dgm:spPr/>
      <dgm:t>
        <a:bodyPr/>
        <a:lstStyle/>
        <a:p>
          <a:endParaRPr lang="en-US"/>
        </a:p>
      </dgm:t>
    </dgm:pt>
    <dgm:pt modelId="{AED19AB4-18E4-430D-8A1A-1E79A4DE7560}" type="sibTrans" cxnId="{C7B037C9-B71A-4941-B8AC-F63C96387B33}">
      <dgm:prSet/>
      <dgm:spPr/>
      <dgm:t>
        <a:bodyPr/>
        <a:lstStyle/>
        <a:p>
          <a:endParaRPr lang="en-US"/>
        </a:p>
      </dgm:t>
    </dgm:pt>
    <dgm:pt modelId="{D4FB2B1E-4D16-4F0D-A3B2-BADFA54E73DB}" type="pres">
      <dgm:prSet presAssocID="{FD97913D-07B5-403E-9E2C-17540E8216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E12A4-6F27-463B-8896-B705FE5A79B5}" type="pres">
      <dgm:prSet presAssocID="{5F961EF7-09EF-4EA7-AEBE-8919E36089E3}" presName="parentLin" presStyleCnt="0"/>
      <dgm:spPr/>
    </dgm:pt>
    <dgm:pt modelId="{0B0C590B-B189-49EF-B331-F3B2133FF172}" type="pres">
      <dgm:prSet presAssocID="{5F961EF7-09EF-4EA7-AEBE-8919E36089E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6016605-AD7A-4837-8AF1-E9A5C26F3280}" type="pres">
      <dgm:prSet presAssocID="{5F961EF7-09EF-4EA7-AEBE-8919E36089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4EBC2-5C2A-4656-A851-52AD26A75881}" type="pres">
      <dgm:prSet presAssocID="{5F961EF7-09EF-4EA7-AEBE-8919E36089E3}" presName="negativeSpace" presStyleCnt="0"/>
      <dgm:spPr/>
    </dgm:pt>
    <dgm:pt modelId="{A757CCEE-BBC0-4395-B3C4-D3D4F3F1CD2D}" type="pres">
      <dgm:prSet presAssocID="{5F961EF7-09EF-4EA7-AEBE-8919E36089E3}" presName="childText" presStyleLbl="conFgAcc1" presStyleIdx="0" presStyleCnt="5">
        <dgm:presLayoutVars>
          <dgm:bulletEnabled val="1"/>
        </dgm:presLayoutVars>
      </dgm:prSet>
      <dgm:spPr/>
    </dgm:pt>
    <dgm:pt modelId="{66159693-E8B2-4D09-BF2F-426CF6D5DCA8}" type="pres">
      <dgm:prSet presAssocID="{FEFF6EE0-5AD4-462B-A36D-9467F3A83480}" presName="spaceBetweenRectangles" presStyleCnt="0"/>
      <dgm:spPr/>
    </dgm:pt>
    <dgm:pt modelId="{D0CDBF64-9ACF-45B1-B1B0-BC308E8EA4E1}" type="pres">
      <dgm:prSet presAssocID="{10BAB9B8-ADB9-44F7-992E-FB14FC7A82F6}" presName="parentLin" presStyleCnt="0"/>
      <dgm:spPr/>
    </dgm:pt>
    <dgm:pt modelId="{5FEF4B09-AA64-4375-87B6-5827D470A8F6}" type="pres">
      <dgm:prSet presAssocID="{10BAB9B8-ADB9-44F7-992E-FB14FC7A82F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BF8FDD9-6E70-4C0B-9095-CB42D36C1661}" type="pres">
      <dgm:prSet presAssocID="{10BAB9B8-ADB9-44F7-992E-FB14FC7A82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C6E6C-BE51-40D8-A848-D539A9123E13}" type="pres">
      <dgm:prSet presAssocID="{10BAB9B8-ADB9-44F7-992E-FB14FC7A82F6}" presName="negativeSpace" presStyleCnt="0"/>
      <dgm:spPr/>
    </dgm:pt>
    <dgm:pt modelId="{51182240-FAC7-4EA1-A4B4-DCE5AA2DBB8A}" type="pres">
      <dgm:prSet presAssocID="{10BAB9B8-ADB9-44F7-992E-FB14FC7A82F6}" presName="childText" presStyleLbl="conFgAcc1" presStyleIdx="1" presStyleCnt="5">
        <dgm:presLayoutVars>
          <dgm:bulletEnabled val="1"/>
        </dgm:presLayoutVars>
      </dgm:prSet>
      <dgm:spPr/>
    </dgm:pt>
    <dgm:pt modelId="{399EF3D0-DEE8-4EEE-A3FA-627C6EAFD424}" type="pres">
      <dgm:prSet presAssocID="{3B1B1FB0-F7CC-4660-BF0C-23E84ACA19D7}" presName="spaceBetweenRectangles" presStyleCnt="0"/>
      <dgm:spPr/>
    </dgm:pt>
    <dgm:pt modelId="{CBD17D58-E5A8-49C1-80D2-912D5C77B92C}" type="pres">
      <dgm:prSet presAssocID="{F09EA305-22BE-45C1-AD44-C8B377F9E407}" presName="parentLin" presStyleCnt="0"/>
      <dgm:spPr/>
    </dgm:pt>
    <dgm:pt modelId="{7BEF9B33-5801-4FE1-AD57-893620AB111A}" type="pres">
      <dgm:prSet presAssocID="{F09EA305-22BE-45C1-AD44-C8B377F9E40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5318C99-326F-49CF-92B8-191CF1A07CFA}" type="pres">
      <dgm:prSet presAssocID="{F09EA305-22BE-45C1-AD44-C8B377F9E407}" presName="parentText" presStyleLbl="node1" presStyleIdx="2" presStyleCnt="5" custScaleX="102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0368F-49AD-4D77-B187-7476F3E6912A}" type="pres">
      <dgm:prSet presAssocID="{F09EA305-22BE-45C1-AD44-C8B377F9E407}" presName="negativeSpace" presStyleCnt="0"/>
      <dgm:spPr/>
    </dgm:pt>
    <dgm:pt modelId="{364B202B-5F48-4F2E-B96C-EDEF134AD33D}" type="pres">
      <dgm:prSet presAssocID="{F09EA305-22BE-45C1-AD44-C8B377F9E407}" presName="childText" presStyleLbl="conFgAcc1" presStyleIdx="2" presStyleCnt="5">
        <dgm:presLayoutVars>
          <dgm:bulletEnabled val="1"/>
        </dgm:presLayoutVars>
      </dgm:prSet>
      <dgm:spPr/>
    </dgm:pt>
    <dgm:pt modelId="{3C2F5A07-6504-4620-9037-D0C090457F1A}" type="pres">
      <dgm:prSet presAssocID="{5EF94217-0B26-493C-87D5-A82DB9D731E4}" presName="spaceBetweenRectangles" presStyleCnt="0"/>
      <dgm:spPr/>
    </dgm:pt>
    <dgm:pt modelId="{04B4DFF8-77A5-44CB-82A7-1649F4262596}" type="pres">
      <dgm:prSet presAssocID="{DB767305-7702-4D59-AF80-EAAB87CC3530}" presName="parentLin" presStyleCnt="0"/>
      <dgm:spPr/>
    </dgm:pt>
    <dgm:pt modelId="{85E309A8-5D8B-4873-BC8C-0BB9F2214A8F}" type="pres">
      <dgm:prSet presAssocID="{DB767305-7702-4D59-AF80-EAAB87CC353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03CCE75-11FF-4C8D-B758-E2DB3D15B176}" type="pres">
      <dgm:prSet presAssocID="{DB767305-7702-4D59-AF80-EAAB87CC353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B35-D103-4E44-B695-9A0DC7C8DBF0}" type="pres">
      <dgm:prSet presAssocID="{DB767305-7702-4D59-AF80-EAAB87CC3530}" presName="negativeSpace" presStyleCnt="0"/>
      <dgm:spPr/>
    </dgm:pt>
    <dgm:pt modelId="{F6EE65E6-B673-40BC-B7E4-C47E6AD7E845}" type="pres">
      <dgm:prSet presAssocID="{DB767305-7702-4D59-AF80-EAAB87CC3530}" presName="childText" presStyleLbl="conFgAcc1" presStyleIdx="3" presStyleCnt="5">
        <dgm:presLayoutVars>
          <dgm:bulletEnabled val="1"/>
        </dgm:presLayoutVars>
      </dgm:prSet>
      <dgm:spPr/>
    </dgm:pt>
    <dgm:pt modelId="{B7814D06-CECD-4C09-BFD2-278DA4145E61}" type="pres">
      <dgm:prSet presAssocID="{B83280A0-BCCE-42C4-AA8C-39460B0E6D13}" presName="spaceBetweenRectangles" presStyleCnt="0"/>
      <dgm:spPr/>
    </dgm:pt>
    <dgm:pt modelId="{64B9977A-4D69-433C-94DD-7CD7714D55CF}" type="pres">
      <dgm:prSet presAssocID="{26B72AD3-20B9-4691-A1AF-F47E1C921F1C}" presName="parentLin" presStyleCnt="0"/>
      <dgm:spPr/>
    </dgm:pt>
    <dgm:pt modelId="{8CB3A679-A153-404D-8F7B-F4BB55999F82}" type="pres">
      <dgm:prSet presAssocID="{26B72AD3-20B9-4691-A1AF-F47E1C921F1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A03094E-5A45-427A-81FB-5F1A9E86BA72}" type="pres">
      <dgm:prSet presAssocID="{26B72AD3-20B9-4691-A1AF-F47E1C921F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70E87-ECE9-498F-A912-0A6487FC70BA}" type="pres">
      <dgm:prSet presAssocID="{26B72AD3-20B9-4691-A1AF-F47E1C921F1C}" presName="negativeSpace" presStyleCnt="0"/>
      <dgm:spPr/>
    </dgm:pt>
    <dgm:pt modelId="{49A785B1-7332-4027-A412-E229EE6FF4CC}" type="pres">
      <dgm:prSet presAssocID="{26B72AD3-20B9-4691-A1AF-F47E1C921F1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CD8695-8586-4E46-83E9-EDA50FE44BDD}" type="presOf" srcId="{DB767305-7702-4D59-AF80-EAAB87CC3530}" destId="{603CCE75-11FF-4C8D-B758-E2DB3D15B176}" srcOrd="1" destOrd="0" presId="urn:microsoft.com/office/officeart/2005/8/layout/list1"/>
    <dgm:cxn modelId="{C7B037C9-B71A-4941-B8AC-F63C96387B33}" srcId="{FD97913D-07B5-403E-9E2C-17540E8216C2}" destId="{26B72AD3-20B9-4691-A1AF-F47E1C921F1C}" srcOrd="4" destOrd="0" parTransId="{C3CB3F4A-6FF3-4F77-AE16-DAC0B03DE2E9}" sibTransId="{AED19AB4-18E4-430D-8A1A-1E79A4DE7560}"/>
    <dgm:cxn modelId="{24BFFE87-4225-4D5F-8039-5A861C81149A}" srcId="{FD97913D-07B5-403E-9E2C-17540E8216C2}" destId="{5F961EF7-09EF-4EA7-AEBE-8919E36089E3}" srcOrd="0" destOrd="0" parTransId="{BA295C75-F623-4392-972B-8B4B3CFB1E00}" sibTransId="{FEFF6EE0-5AD4-462B-A36D-9467F3A83480}"/>
    <dgm:cxn modelId="{D602CE72-4EA3-4985-92D8-4695949FAA54}" type="presOf" srcId="{F09EA305-22BE-45C1-AD44-C8B377F9E407}" destId="{7BEF9B33-5801-4FE1-AD57-893620AB111A}" srcOrd="0" destOrd="0" presId="urn:microsoft.com/office/officeart/2005/8/layout/list1"/>
    <dgm:cxn modelId="{3F035F9A-0A72-48A1-89B2-DA02CCFE6D51}" type="presOf" srcId="{10BAB9B8-ADB9-44F7-992E-FB14FC7A82F6}" destId="{6BF8FDD9-6E70-4C0B-9095-CB42D36C1661}" srcOrd="1" destOrd="0" presId="urn:microsoft.com/office/officeart/2005/8/layout/list1"/>
    <dgm:cxn modelId="{9ED79543-1860-4BBB-9312-039CCD13CA6A}" type="presOf" srcId="{5F961EF7-09EF-4EA7-AEBE-8919E36089E3}" destId="{36016605-AD7A-4837-8AF1-E9A5C26F3280}" srcOrd="1" destOrd="0" presId="urn:microsoft.com/office/officeart/2005/8/layout/list1"/>
    <dgm:cxn modelId="{FAFB4F3A-DDDC-4A90-B498-9C9E4E60A48B}" srcId="{FD97913D-07B5-403E-9E2C-17540E8216C2}" destId="{DB767305-7702-4D59-AF80-EAAB87CC3530}" srcOrd="3" destOrd="0" parTransId="{9CDC9F82-1914-4659-97D5-56F2B88CDD58}" sibTransId="{B83280A0-BCCE-42C4-AA8C-39460B0E6D13}"/>
    <dgm:cxn modelId="{DF944567-798D-4AFB-BFF8-AEB6130DB081}" type="presOf" srcId="{5F961EF7-09EF-4EA7-AEBE-8919E36089E3}" destId="{0B0C590B-B189-49EF-B331-F3B2133FF172}" srcOrd="0" destOrd="0" presId="urn:microsoft.com/office/officeart/2005/8/layout/list1"/>
    <dgm:cxn modelId="{75153F93-8CF6-4E60-941F-3723CD422803}" type="presOf" srcId="{DB767305-7702-4D59-AF80-EAAB87CC3530}" destId="{85E309A8-5D8B-4873-BC8C-0BB9F2214A8F}" srcOrd="0" destOrd="0" presId="urn:microsoft.com/office/officeart/2005/8/layout/list1"/>
    <dgm:cxn modelId="{388EFA71-EC4E-4E23-89A8-2F8A418FD23A}" type="presOf" srcId="{FD97913D-07B5-403E-9E2C-17540E8216C2}" destId="{D4FB2B1E-4D16-4F0D-A3B2-BADFA54E73DB}" srcOrd="0" destOrd="0" presId="urn:microsoft.com/office/officeart/2005/8/layout/list1"/>
    <dgm:cxn modelId="{F7F235C1-7143-456B-991E-31D5E6E48ED5}" type="presOf" srcId="{26B72AD3-20B9-4691-A1AF-F47E1C921F1C}" destId="{8CB3A679-A153-404D-8F7B-F4BB55999F82}" srcOrd="0" destOrd="0" presId="urn:microsoft.com/office/officeart/2005/8/layout/list1"/>
    <dgm:cxn modelId="{9966B9B1-7B53-4B76-A1E3-6A5725F774CA}" type="presOf" srcId="{F09EA305-22BE-45C1-AD44-C8B377F9E407}" destId="{95318C99-326F-49CF-92B8-191CF1A07CFA}" srcOrd="1" destOrd="0" presId="urn:microsoft.com/office/officeart/2005/8/layout/list1"/>
    <dgm:cxn modelId="{2E9CFBBF-9978-4205-A9F2-59B45A4E4B30}" srcId="{FD97913D-07B5-403E-9E2C-17540E8216C2}" destId="{F09EA305-22BE-45C1-AD44-C8B377F9E407}" srcOrd="2" destOrd="0" parTransId="{A5D05D3A-0BD5-4032-AF7A-C91FFD9FEF93}" sibTransId="{5EF94217-0B26-493C-87D5-A82DB9D731E4}"/>
    <dgm:cxn modelId="{E4A167AE-35AB-4718-99EB-2C6936295766}" type="presOf" srcId="{10BAB9B8-ADB9-44F7-992E-FB14FC7A82F6}" destId="{5FEF4B09-AA64-4375-87B6-5827D470A8F6}" srcOrd="0" destOrd="0" presId="urn:microsoft.com/office/officeart/2005/8/layout/list1"/>
    <dgm:cxn modelId="{FCA5F9A3-B752-44C0-9341-DD50F82E47E1}" srcId="{FD97913D-07B5-403E-9E2C-17540E8216C2}" destId="{10BAB9B8-ADB9-44F7-992E-FB14FC7A82F6}" srcOrd="1" destOrd="0" parTransId="{413BC73F-7343-47CD-BFC9-BBD8697216F0}" sibTransId="{3B1B1FB0-F7CC-4660-BF0C-23E84ACA19D7}"/>
    <dgm:cxn modelId="{1D603F91-C7ED-455C-B9BA-8B042D650C0F}" type="presOf" srcId="{26B72AD3-20B9-4691-A1AF-F47E1C921F1C}" destId="{FA03094E-5A45-427A-81FB-5F1A9E86BA72}" srcOrd="1" destOrd="0" presId="urn:microsoft.com/office/officeart/2005/8/layout/list1"/>
    <dgm:cxn modelId="{FB0796BD-879E-42B3-B4E4-F2339C1058DA}" type="presParOf" srcId="{D4FB2B1E-4D16-4F0D-A3B2-BADFA54E73DB}" destId="{353E12A4-6F27-463B-8896-B705FE5A79B5}" srcOrd="0" destOrd="0" presId="urn:microsoft.com/office/officeart/2005/8/layout/list1"/>
    <dgm:cxn modelId="{974F5B82-0875-4473-9634-16B0EED994A7}" type="presParOf" srcId="{353E12A4-6F27-463B-8896-B705FE5A79B5}" destId="{0B0C590B-B189-49EF-B331-F3B2133FF172}" srcOrd="0" destOrd="0" presId="urn:microsoft.com/office/officeart/2005/8/layout/list1"/>
    <dgm:cxn modelId="{8CFCC860-5E3C-42A3-8C1E-47F5CA865A26}" type="presParOf" srcId="{353E12A4-6F27-463B-8896-B705FE5A79B5}" destId="{36016605-AD7A-4837-8AF1-E9A5C26F3280}" srcOrd="1" destOrd="0" presId="urn:microsoft.com/office/officeart/2005/8/layout/list1"/>
    <dgm:cxn modelId="{870754A0-D367-49A8-B0AE-9BE83BBED466}" type="presParOf" srcId="{D4FB2B1E-4D16-4F0D-A3B2-BADFA54E73DB}" destId="{0704EBC2-5C2A-4656-A851-52AD26A75881}" srcOrd="1" destOrd="0" presId="urn:microsoft.com/office/officeart/2005/8/layout/list1"/>
    <dgm:cxn modelId="{1FEEB5D9-0F12-4A2E-B5A5-7AB2628D58A2}" type="presParOf" srcId="{D4FB2B1E-4D16-4F0D-A3B2-BADFA54E73DB}" destId="{A757CCEE-BBC0-4395-B3C4-D3D4F3F1CD2D}" srcOrd="2" destOrd="0" presId="urn:microsoft.com/office/officeart/2005/8/layout/list1"/>
    <dgm:cxn modelId="{A35CA5C0-55E2-4EF9-8DBA-49C1A49248E7}" type="presParOf" srcId="{D4FB2B1E-4D16-4F0D-A3B2-BADFA54E73DB}" destId="{66159693-E8B2-4D09-BF2F-426CF6D5DCA8}" srcOrd="3" destOrd="0" presId="urn:microsoft.com/office/officeart/2005/8/layout/list1"/>
    <dgm:cxn modelId="{A57851F4-51F8-4605-80A0-E77BBA0884E2}" type="presParOf" srcId="{D4FB2B1E-4D16-4F0D-A3B2-BADFA54E73DB}" destId="{D0CDBF64-9ACF-45B1-B1B0-BC308E8EA4E1}" srcOrd="4" destOrd="0" presId="urn:microsoft.com/office/officeart/2005/8/layout/list1"/>
    <dgm:cxn modelId="{A7BED405-41B9-4B7F-9734-DF15B5B0B7A7}" type="presParOf" srcId="{D0CDBF64-9ACF-45B1-B1B0-BC308E8EA4E1}" destId="{5FEF4B09-AA64-4375-87B6-5827D470A8F6}" srcOrd="0" destOrd="0" presId="urn:microsoft.com/office/officeart/2005/8/layout/list1"/>
    <dgm:cxn modelId="{78F890ED-CE05-4ABC-BC8F-28E9C9C94DAE}" type="presParOf" srcId="{D0CDBF64-9ACF-45B1-B1B0-BC308E8EA4E1}" destId="{6BF8FDD9-6E70-4C0B-9095-CB42D36C1661}" srcOrd="1" destOrd="0" presId="urn:microsoft.com/office/officeart/2005/8/layout/list1"/>
    <dgm:cxn modelId="{54CD8F4A-F5C6-4B43-8CB6-97E57038C0A2}" type="presParOf" srcId="{D4FB2B1E-4D16-4F0D-A3B2-BADFA54E73DB}" destId="{361C6E6C-BE51-40D8-A848-D539A9123E13}" srcOrd="5" destOrd="0" presId="urn:microsoft.com/office/officeart/2005/8/layout/list1"/>
    <dgm:cxn modelId="{6FEC906F-F4A0-4660-BDC4-7E1E4660F5A6}" type="presParOf" srcId="{D4FB2B1E-4D16-4F0D-A3B2-BADFA54E73DB}" destId="{51182240-FAC7-4EA1-A4B4-DCE5AA2DBB8A}" srcOrd="6" destOrd="0" presId="urn:microsoft.com/office/officeart/2005/8/layout/list1"/>
    <dgm:cxn modelId="{5A09AC0B-5CBE-43F8-AE45-BA8997B30A7F}" type="presParOf" srcId="{D4FB2B1E-4D16-4F0D-A3B2-BADFA54E73DB}" destId="{399EF3D0-DEE8-4EEE-A3FA-627C6EAFD424}" srcOrd="7" destOrd="0" presId="urn:microsoft.com/office/officeart/2005/8/layout/list1"/>
    <dgm:cxn modelId="{BC0DA08C-3536-4154-9DC4-3E30D51469AE}" type="presParOf" srcId="{D4FB2B1E-4D16-4F0D-A3B2-BADFA54E73DB}" destId="{CBD17D58-E5A8-49C1-80D2-912D5C77B92C}" srcOrd="8" destOrd="0" presId="urn:microsoft.com/office/officeart/2005/8/layout/list1"/>
    <dgm:cxn modelId="{98A5006D-D653-4BEA-83FB-40EF7F58A80F}" type="presParOf" srcId="{CBD17D58-E5A8-49C1-80D2-912D5C77B92C}" destId="{7BEF9B33-5801-4FE1-AD57-893620AB111A}" srcOrd="0" destOrd="0" presId="urn:microsoft.com/office/officeart/2005/8/layout/list1"/>
    <dgm:cxn modelId="{56F56131-A890-4E9C-A050-F8375D88C6A0}" type="presParOf" srcId="{CBD17D58-E5A8-49C1-80D2-912D5C77B92C}" destId="{95318C99-326F-49CF-92B8-191CF1A07CFA}" srcOrd="1" destOrd="0" presId="urn:microsoft.com/office/officeart/2005/8/layout/list1"/>
    <dgm:cxn modelId="{D32F320D-48C0-4293-AAFF-63BE8FF4B187}" type="presParOf" srcId="{D4FB2B1E-4D16-4F0D-A3B2-BADFA54E73DB}" destId="{CE10368F-49AD-4D77-B187-7476F3E6912A}" srcOrd="9" destOrd="0" presId="urn:microsoft.com/office/officeart/2005/8/layout/list1"/>
    <dgm:cxn modelId="{CAA0A700-9AAE-46B1-8322-B192A18BEB57}" type="presParOf" srcId="{D4FB2B1E-4D16-4F0D-A3B2-BADFA54E73DB}" destId="{364B202B-5F48-4F2E-B96C-EDEF134AD33D}" srcOrd="10" destOrd="0" presId="urn:microsoft.com/office/officeart/2005/8/layout/list1"/>
    <dgm:cxn modelId="{8961CDBA-77B5-46DF-A6CF-8B7021E12320}" type="presParOf" srcId="{D4FB2B1E-4D16-4F0D-A3B2-BADFA54E73DB}" destId="{3C2F5A07-6504-4620-9037-D0C090457F1A}" srcOrd="11" destOrd="0" presId="urn:microsoft.com/office/officeart/2005/8/layout/list1"/>
    <dgm:cxn modelId="{AEE6499F-0A1E-4EA6-B94E-EA7B1931CA16}" type="presParOf" srcId="{D4FB2B1E-4D16-4F0D-A3B2-BADFA54E73DB}" destId="{04B4DFF8-77A5-44CB-82A7-1649F4262596}" srcOrd="12" destOrd="0" presId="urn:microsoft.com/office/officeart/2005/8/layout/list1"/>
    <dgm:cxn modelId="{46C789A1-DB6B-43C2-9816-F32A247E4F98}" type="presParOf" srcId="{04B4DFF8-77A5-44CB-82A7-1649F4262596}" destId="{85E309A8-5D8B-4873-BC8C-0BB9F2214A8F}" srcOrd="0" destOrd="0" presId="urn:microsoft.com/office/officeart/2005/8/layout/list1"/>
    <dgm:cxn modelId="{B567F15D-CE17-4533-B4C8-CBEA7F5AAFCA}" type="presParOf" srcId="{04B4DFF8-77A5-44CB-82A7-1649F4262596}" destId="{603CCE75-11FF-4C8D-B758-E2DB3D15B176}" srcOrd="1" destOrd="0" presId="urn:microsoft.com/office/officeart/2005/8/layout/list1"/>
    <dgm:cxn modelId="{A9A348F5-BF80-409A-BF2A-353C5719B3CB}" type="presParOf" srcId="{D4FB2B1E-4D16-4F0D-A3B2-BADFA54E73DB}" destId="{54B6BB35-D103-4E44-B695-9A0DC7C8DBF0}" srcOrd="13" destOrd="0" presId="urn:microsoft.com/office/officeart/2005/8/layout/list1"/>
    <dgm:cxn modelId="{93F083BA-A683-48AC-9D6F-EB895946C4FD}" type="presParOf" srcId="{D4FB2B1E-4D16-4F0D-A3B2-BADFA54E73DB}" destId="{F6EE65E6-B673-40BC-B7E4-C47E6AD7E845}" srcOrd="14" destOrd="0" presId="urn:microsoft.com/office/officeart/2005/8/layout/list1"/>
    <dgm:cxn modelId="{EDAA17B5-DCF9-4266-9E83-EBEFECA04E9C}" type="presParOf" srcId="{D4FB2B1E-4D16-4F0D-A3B2-BADFA54E73DB}" destId="{B7814D06-CECD-4C09-BFD2-278DA4145E61}" srcOrd="15" destOrd="0" presId="urn:microsoft.com/office/officeart/2005/8/layout/list1"/>
    <dgm:cxn modelId="{08F65FDA-8A97-4522-82CC-EDD0971A4B22}" type="presParOf" srcId="{D4FB2B1E-4D16-4F0D-A3B2-BADFA54E73DB}" destId="{64B9977A-4D69-433C-94DD-7CD7714D55CF}" srcOrd="16" destOrd="0" presId="urn:microsoft.com/office/officeart/2005/8/layout/list1"/>
    <dgm:cxn modelId="{87A19C06-1495-4A78-8DAB-F944328C0ADA}" type="presParOf" srcId="{64B9977A-4D69-433C-94DD-7CD7714D55CF}" destId="{8CB3A679-A153-404D-8F7B-F4BB55999F82}" srcOrd="0" destOrd="0" presId="urn:microsoft.com/office/officeart/2005/8/layout/list1"/>
    <dgm:cxn modelId="{63930A97-E737-4F37-B0DF-226516BE6C2E}" type="presParOf" srcId="{64B9977A-4D69-433C-94DD-7CD7714D55CF}" destId="{FA03094E-5A45-427A-81FB-5F1A9E86BA72}" srcOrd="1" destOrd="0" presId="urn:microsoft.com/office/officeart/2005/8/layout/list1"/>
    <dgm:cxn modelId="{CE9D26C4-8060-4F03-ABEA-1CB086B2592E}" type="presParOf" srcId="{D4FB2B1E-4D16-4F0D-A3B2-BADFA54E73DB}" destId="{E9B70E87-ECE9-498F-A912-0A6487FC70BA}" srcOrd="17" destOrd="0" presId="urn:microsoft.com/office/officeart/2005/8/layout/list1"/>
    <dgm:cxn modelId="{22EEFB9E-7693-4B39-ACB9-EAFAB5F7E7F0}" type="presParOf" srcId="{D4FB2B1E-4D16-4F0D-A3B2-BADFA54E73DB}" destId="{49A785B1-7332-4027-A412-E229EE6FF4C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7CCEE-BBC0-4395-B3C4-D3D4F3F1CD2D}">
      <dsp:nvSpPr>
        <dsp:cNvPr id="0" name=""/>
        <dsp:cNvSpPr/>
      </dsp:nvSpPr>
      <dsp:spPr>
        <a:xfrm>
          <a:off x="0" y="588226"/>
          <a:ext cx="10332905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16605-AD7A-4837-8AF1-E9A5C26F3280}">
      <dsp:nvSpPr>
        <dsp:cNvPr id="0" name=""/>
        <dsp:cNvSpPr/>
      </dsp:nvSpPr>
      <dsp:spPr>
        <a:xfrm>
          <a:off x="516645" y="248746"/>
          <a:ext cx="723303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 1: Thực hiện phép tính.</a:t>
          </a:r>
          <a:endParaRPr lang="en-US" sz="2300" kern="1200" dirty="0"/>
        </a:p>
      </dsp:txBody>
      <dsp:txXfrm>
        <a:off x="549789" y="281890"/>
        <a:ext cx="7166745" cy="612672"/>
      </dsp:txXfrm>
    </dsp:sp>
    <dsp:sp modelId="{51182240-FAC7-4EA1-A4B4-DCE5AA2DBB8A}">
      <dsp:nvSpPr>
        <dsp:cNvPr id="0" name=""/>
        <dsp:cNvSpPr/>
      </dsp:nvSpPr>
      <dsp:spPr>
        <a:xfrm>
          <a:off x="0" y="1631506"/>
          <a:ext cx="10332905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8FDD9-6E70-4C0B-9095-CB42D36C1661}">
      <dsp:nvSpPr>
        <dsp:cNvPr id="0" name=""/>
        <dsp:cNvSpPr/>
      </dsp:nvSpPr>
      <dsp:spPr>
        <a:xfrm>
          <a:off x="516645" y="1292026"/>
          <a:ext cx="723303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2: Tìm giá trị tuyệt đối của số hữu tỉ.</a:t>
          </a:r>
          <a:endParaRPr lang="en-US" sz="2300" kern="1200" dirty="0"/>
        </a:p>
      </dsp:txBody>
      <dsp:txXfrm>
        <a:off x="549789" y="1325170"/>
        <a:ext cx="7166745" cy="612672"/>
      </dsp:txXfrm>
    </dsp:sp>
    <dsp:sp modelId="{364B202B-5F48-4F2E-B96C-EDEF134AD33D}">
      <dsp:nvSpPr>
        <dsp:cNvPr id="0" name=""/>
        <dsp:cNvSpPr/>
      </dsp:nvSpPr>
      <dsp:spPr>
        <a:xfrm>
          <a:off x="0" y="2674786"/>
          <a:ext cx="10332905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18C99-326F-49CF-92B8-191CF1A07CFA}">
      <dsp:nvSpPr>
        <dsp:cNvPr id="0" name=""/>
        <dsp:cNvSpPr/>
      </dsp:nvSpPr>
      <dsp:spPr>
        <a:xfrm>
          <a:off x="516645" y="2335306"/>
          <a:ext cx="7409085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Dạng 3: Lập và viết tính chất của dãy tỉ số bằng nhau.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789" y="2368450"/>
        <a:ext cx="7342797" cy="612672"/>
      </dsp:txXfrm>
    </dsp:sp>
    <dsp:sp modelId="{F6EE65E6-B673-40BC-B7E4-C47E6AD7E845}">
      <dsp:nvSpPr>
        <dsp:cNvPr id="0" name=""/>
        <dsp:cNvSpPr/>
      </dsp:nvSpPr>
      <dsp:spPr>
        <a:xfrm>
          <a:off x="0" y="3718066"/>
          <a:ext cx="10332905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CCE75-11FF-4C8D-B758-E2DB3D15B176}">
      <dsp:nvSpPr>
        <dsp:cNvPr id="0" name=""/>
        <dsp:cNvSpPr/>
      </dsp:nvSpPr>
      <dsp:spPr>
        <a:xfrm>
          <a:off x="516645" y="3378586"/>
          <a:ext cx="723303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4: Vận dụng tính chất của Dãy tỉ số bằng nhau.</a:t>
          </a:r>
          <a:endParaRPr lang="en-US" sz="2300" kern="1200" dirty="0"/>
        </a:p>
      </dsp:txBody>
      <dsp:txXfrm>
        <a:off x="549789" y="3411730"/>
        <a:ext cx="7166745" cy="612672"/>
      </dsp:txXfrm>
    </dsp:sp>
    <dsp:sp modelId="{49A785B1-7332-4027-A412-E229EE6FF4CC}">
      <dsp:nvSpPr>
        <dsp:cNvPr id="0" name=""/>
        <dsp:cNvSpPr/>
      </dsp:nvSpPr>
      <dsp:spPr>
        <a:xfrm>
          <a:off x="0" y="4761346"/>
          <a:ext cx="10332905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3094E-5A45-427A-81FB-5F1A9E86BA72}">
      <dsp:nvSpPr>
        <dsp:cNvPr id="0" name=""/>
        <dsp:cNvSpPr/>
      </dsp:nvSpPr>
      <dsp:spPr>
        <a:xfrm>
          <a:off x="516645" y="4421866"/>
          <a:ext cx="723303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391" tIns="0" rIns="2733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Dạng 5: Bài toán thực tế.</a:t>
          </a:r>
          <a:endParaRPr lang="en-US" sz="2300" kern="1200" dirty="0"/>
        </a:p>
      </dsp:txBody>
      <dsp:txXfrm>
        <a:off x="549789" y="4455010"/>
        <a:ext cx="7166745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8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04DC-7AAA-40C4-8573-47E2CAEC204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134B-AB65-4E8F-8BD6-6504C70F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9.sv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48.png"/><Relationship Id="rId9" Type="http://schemas.openxmlformats.org/officeDocument/2006/relationships/image" Target="../media/image6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0.svg"/><Relationship Id="rId10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openxmlformats.org/officeDocument/2006/relationships/image" Target="../media/image42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9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8973814" y="-4281244"/>
            <a:ext cx="4427346" cy="550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1675802" y="672472"/>
            <a:ext cx="5049749" cy="6995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7330908" y="-286757"/>
            <a:ext cx="2386701" cy="69431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148579" y="1684494"/>
            <a:ext cx="9894843" cy="3668585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382420" y="1814455"/>
            <a:ext cx="9433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718644" y="1764862"/>
            <a:ext cx="1747311" cy="49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9655077" y="4866362"/>
            <a:ext cx="1818607" cy="515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9806" y="4562088"/>
            <a:ext cx="1484987" cy="24825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345021" y="1935049"/>
            <a:ext cx="941819" cy="957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1828800" y="2362200"/>
            <a:ext cx="824791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4108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0533704" y="-2660332"/>
            <a:ext cx="9547414" cy="1363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2413582" y="76755"/>
            <a:ext cx="1280122" cy="59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3300" y="861054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528729" y="4896917"/>
            <a:ext cx="1193475" cy="224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406028" y="5677378"/>
            <a:ext cx="718623" cy="1531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2108200" y="1644993"/>
                <a:ext cx="7975600" cy="3728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 smtClean="0"/>
                  <a:t>Câu 4. </a:t>
                </a:r>
                <a:r>
                  <a:rPr lang="en-US" sz="2400" dirty="0" smtClean="0"/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 thì chọn phương án Sai:</a:t>
                </a:r>
                <a:endParaRPr lang="vi-VN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 smtClean="0"/>
                  <a:t>C</a:t>
                </a:r>
                <a:r>
                  <a:rPr lang="vi-VN" sz="24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1644993"/>
                <a:ext cx="7975600" cy="3728136"/>
              </a:xfrm>
              <a:prstGeom prst="rect">
                <a:avLst/>
              </a:prstGeom>
              <a:blipFill>
                <a:blip r:embed="rId10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1938594" y="2435732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75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578686" y="994007"/>
            <a:ext cx="7034629" cy="1275461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06" y="4172013"/>
            <a:ext cx="12757873" cy="71763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7031" y="-167896"/>
            <a:ext cx="9421494" cy="7193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0528419" y="923237"/>
            <a:ext cx="1280122" cy="5958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7647317" y="-927166"/>
            <a:ext cx="5371443" cy="18543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5362" y="2267227"/>
            <a:ext cx="1422323" cy="1586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1985554" y="1606731"/>
                <a:ext cx="8040778" cy="3744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Câu 5.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Cứ 5m dây đồng có chứa 25g đồng. Hỏi 12,5 m dây đồng nặng bao nhiêu gam?</a:t>
                </a:r>
                <a:endParaRPr lang="vi-V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62,5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vi-VN" sz="2400" dirty="0"/>
                  <a:t>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:r>
                  <a:rPr lang="vi-VN" sz="2400" dirty="0" err="1"/>
                  <a:t>Một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kết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quả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khác</a:t>
                </a:r>
                <a:r>
                  <a:rPr lang="vi-VN" sz="2400" dirty="0"/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4" y="1606731"/>
                <a:ext cx="8040778" cy="3744353"/>
              </a:xfrm>
              <a:prstGeom prst="rect">
                <a:avLst/>
              </a:prstGeom>
              <a:blipFill>
                <a:blip r:embed="rId12"/>
                <a:stretch>
                  <a:fillRect l="-1592" r="-1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1910428" y="3005300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54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432818" y="432701"/>
            <a:ext cx="11326365" cy="7927550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3203378" y="1295400"/>
            <a:ext cx="695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4690749" y="2664295"/>
            <a:ext cx="5316851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4690749" y="4800600"/>
            <a:ext cx="52152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</a:t>
            </a:r>
            <a:r>
              <a:rPr lang="pt-BR" sz="2667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89766" y="2656827"/>
            <a:ext cx="994627" cy="1109624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501862" y="4409775"/>
            <a:ext cx="994627" cy="1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2819733" y="3323222"/>
            <a:ext cx="6096096" cy="7761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8580835" y="-4037892"/>
            <a:ext cx="5181317" cy="69000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579390" y="1684494"/>
            <a:ext cx="9033221" cy="3668585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1763420" y="1814455"/>
            <a:ext cx="8671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018529" y="-5163254"/>
            <a:ext cx="4807520" cy="5982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9184233" y="6376047"/>
            <a:ext cx="2501395" cy="727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9761629" y="3117651"/>
            <a:ext cx="1193475" cy="22403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02349" y="1359238"/>
            <a:ext cx="994627" cy="110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161748" y="4579716"/>
            <a:ext cx="1003768" cy="37778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2276390" y="2254558"/>
            <a:ext cx="7530742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  <p:extLst>
      <p:ext uri="{BB962C8B-B14F-4D97-AF65-F5344CB8AC3E}">
        <p14:creationId xmlns:p14="http://schemas.microsoft.com/office/powerpoint/2010/main" val="37817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083991" y="1860035"/>
            <a:ext cx="3008627" cy="42980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8084889" y="631344"/>
            <a:ext cx="3038377" cy="4673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2664995" y="-826161"/>
            <a:ext cx="6783355" cy="818167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2893429" y="1469045"/>
            <a:ext cx="6834191" cy="3892910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32000" y="4600188"/>
            <a:ext cx="1431387" cy="2392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143822" y="906506"/>
            <a:ext cx="1003768" cy="3777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2940761" y="1868504"/>
            <a:ext cx="6663316" cy="144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ÔN TẬP HỌC KÌ I</a:t>
            </a:r>
          </a:p>
        </p:txBody>
      </p:sp>
    </p:spTree>
    <p:extLst>
      <p:ext uri="{BB962C8B-B14F-4D97-AF65-F5344CB8AC3E}">
        <p14:creationId xmlns:p14="http://schemas.microsoft.com/office/powerpoint/2010/main" val="25571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7837817" y="-750226"/>
            <a:ext cx="5371443" cy="18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930505"/>
            <a:ext cx="4700517" cy="49243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1366" y="2350686"/>
            <a:ext cx="3449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6158456" y="1131295"/>
            <a:ext cx="4521200" cy="1348634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1332947" y="4805401"/>
            <a:ext cx="742463" cy="1582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28162" y="677383"/>
            <a:ext cx="819572" cy="833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201414" y="5603834"/>
            <a:ext cx="1381463" cy="519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6463256" y="17742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6183856" y="2864348"/>
            <a:ext cx="4521200" cy="1348634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6201659" y="4597400"/>
            <a:ext cx="4521200" cy="1348634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6531860" y="3440554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6627406" y="5202325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1027099" y="47161"/>
            <a:ext cx="2400337" cy="70058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85410" y="4916741"/>
            <a:ext cx="1080013" cy="1204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23722" y="433075"/>
            <a:ext cx="941819" cy="9574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174319" y="5733989"/>
            <a:ext cx="1344284" cy="125385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6569023"/>
              </p:ext>
            </p:extLst>
          </p:nvPr>
        </p:nvGraphicFramePr>
        <p:xfrm>
          <a:off x="548640" y="719666"/>
          <a:ext cx="10332905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834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6091" y="-190062"/>
            <a:ext cx="13137289" cy="7389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986252" y="-1358358"/>
            <a:ext cx="7928459" cy="11326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21200" y="14602"/>
            <a:ext cx="2858565" cy="682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062456" y="4071943"/>
            <a:ext cx="1419509" cy="26646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0628951" y="5218635"/>
            <a:ext cx="849284" cy="181048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2229226" y="741002"/>
            <a:ext cx="30552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4961" y="1358907"/>
            <a:ext cx="103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Dạng 4: Vận dụng tính chất của Dãy tỉ số bằng nhau.</a:t>
            </a:r>
            <a:endParaRPr lang="en-US" sz="3200" dirty="0" smtClean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553" y="2211785"/>
            <a:ext cx="10484114" cy="19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0533704" y="-2660332"/>
            <a:ext cx="9547414" cy="13639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2413582" y="76755"/>
            <a:ext cx="1280122" cy="59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03300" y="861054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528729" y="4896917"/>
            <a:ext cx="1193475" cy="224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406028" y="5677378"/>
            <a:ext cx="718623" cy="15319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96" y="1925817"/>
            <a:ext cx="10404458" cy="15300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5808" y="898058"/>
            <a:ext cx="65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5: Bài toán thực tế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7583" y="-1579169"/>
            <a:ext cx="13083155" cy="9881695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147093" y="-209713"/>
            <a:ext cx="2489022" cy="72646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9891834" y="445644"/>
            <a:ext cx="2012511" cy="4803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3313" y="5283936"/>
            <a:ext cx="887308" cy="9898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3045" y="270318"/>
            <a:ext cx="995152" cy="1011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0887213" y="5633545"/>
            <a:ext cx="1155012" cy="107731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1989846" y="1222398"/>
            <a:ext cx="2857500" cy="142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III. VẬN </a:t>
            </a:r>
            <a:r>
              <a:rPr lang="en-US" sz="2933" b="1" dirty="0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  <a:p>
            <a:pPr algn="ctr"/>
            <a:endParaRPr lang="en-US" sz="2933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1719" y="2756802"/>
            <a:ext cx="9136370" cy="15664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609805" y="3338840"/>
            <a:ext cx="444137" cy="757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17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06" y="-4991036"/>
            <a:ext cx="12757873" cy="71763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246230" y="821609"/>
            <a:ext cx="9702800" cy="529224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5143724" y="882588"/>
            <a:ext cx="2182244" cy="520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292" y="1580606"/>
            <a:ext cx="9058622" cy="33310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77440" y="2730137"/>
            <a:ext cx="509451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49300" y="1016000"/>
            <a:ext cx="10693400" cy="4826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341234" y="839532"/>
            <a:ext cx="981057" cy="4566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8373440" y="-944433"/>
            <a:ext cx="4912569" cy="16959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938" y="4420022"/>
            <a:ext cx="1364724" cy="228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926" y="1549835"/>
            <a:ext cx="9819798" cy="20107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54834" y="2455817"/>
            <a:ext cx="352697" cy="4180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191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12</cp:revision>
  <dcterms:created xsi:type="dcterms:W3CDTF">2022-12-20T15:55:52Z</dcterms:created>
  <dcterms:modified xsi:type="dcterms:W3CDTF">2022-12-21T15:46:49Z</dcterms:modified>
</cp:coreProperties>
</file>